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2"/>
  <workbookPr/>
  <mc:AlternateContent xmlns:mc="http://schemas.openxmlformats.org/markup-compatibility/2006">
    <mc:Choice Requires="x15">
      <x15ac:absPath xmlns:x15ac="http://schemas.microsoft.com/office/spreadsheetml/2010/11/ac" url="https://taumataarowai.sharepoint.com/sites/DMS_DataResearchAndInsights/Data Analysis and Insights/Products/Scripts/DWRR/report/DWRR2024_Datarelease/Datafilesentforrelease/"/>
    </mc:Choice>
  </mc:AlternateContent>
  <xr:revisionPtr revIDLastSave="0" documentId="8_{D6ACE098-FB61-4ABE-83D6-E479A1194F16}" xr6:coauthVersionLast="47" xr6:coauthVersionMax="47" xr10:uidLastSave="{00000000-0000-0000-0000-000000000000}"/>
  <bookViews>
    <workbookView xWindow="10128" yWindow="-13068" windowWidth="23256" windowHeight="12576" xr2:uid="{00000000-000D-0000-FFFF-FFFF00000000}"/>
  </bookViews>
  <sheets>
    <sheet name="Details" sheetId="4" r:id="rId1"/>
    <sheet name="Supply Summary Data" sheetId="3" r:id="rId2"/>
    <sheet name="Data Dictionary" sheetId="2" r:id="rId3"/>
  </sheets>
  <definedNames>
    <definedName name="_xlnm._FilterDatabase" localSheetId="1" hidden="1">'Supply Summary Data'!$A$1:$AJ$1529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8453" uniqueCount="3605">
  <si>
    <t>Name</t>
  </si>
  <si>
    <t>Details</t>
  </si>
  <si>
    <t>Supply Summary Data</t>
  </si>
  <si>
    <t xml:space="preserve">(1) Data for DWRR 2024 report - Part one Drinking Water Safety     </t>
  </si>
  <si>
    <t xml:space="preserve">(2) Aggregates data for 1,528 publicly registered Council , Government and Private and Community owned supplies </t>
  </si>
  <si>
    <t>(3) includes summary information from register about their treatment barriers, submitted notifications and advisories</t>
  </si>
  <si>
    <t>Data Dictionary</t>
  </si>
  <si>
    <r>
      <rPr>
        <sz val="11"/>
        <color rgb="FF000000"/>
        <rFont val="Calibri"/>
        <scheme val="minor"/>
      </rPr>
      <t xml:space="preserve">Defines each field in </t>
    </r>
    <r>
      <rPr>
        <b/>
        <sz val="11"/>
        <color rgb="FF000000"/>
        <rFont val="Calibri"/>
        <scheme val="minor"/>
      </rPr>
      <t>Supply Summary Data</t>
    </r>
  </si>
  <si>
    <t>Supply ID</t>
  </si>
  <si>
    <t>Supply Name</t>
  </si>
  <si>
    <t>Supply Type</t>
  </si>
  <si>
    <t>Supplier Name</t>
  </si>
  <si>
    <t>Supplier category</t>
  </si>
  <si>
    <t>Supply Population</t>
  </si>
  <si>
    <t>Region</t>
  </si>
  <si>
    <t>Acceptable solution</t>
  </si>
  <si>
    <t>General Exemption</t>
  </si>
  <si>
    <t>DWSP lodged</t>
  </si>
  <si>
    <t>Protozoa Barrier</t>
  </si>
  <si>
    <t>Bacterial Barrier</t>
  </si>
  <si>
    <t>Residual Disinfection</t>
  </si>
  <si>
    <t>Supplier notifications received for maybe or is unsafe water</t>
  </si>
  <si>
    <t>Supplier notifications received for MAV exceedance</t>
  </si>
  <si>
    <t>Laboratory notifications received for bacterial MAV exceedance</t>
  </si>
  <si>
    <t>Laboratory notifications received for chemical MAV exceedance</t>
  </si>
  <si>
    <t>Aluminium MAV exceeded</t>
  </si>
  <si>
    <t>Arsenic MAV exceeded</t>
  </si>
  <si>
    <t>Lead MAV exceeded</t>
  </si>
  <si>
    <t>Manganese MAV exceeded</t>
  </si>
  <si>
    <t>Chlorine MAV exceeded</t>
  </si>
  <si>
    <t>Nitrate MAV exceeded</t>
  </si>
  <si>
    <t>Disinfection by-product MAV exceeded</t>
  </si>
  <si>
    <t>Temporary consumer advisory issued in 2024</t>
  </si>
  <si>
    <t>Temporary Consumer Advisory Category is Boil Water</t>
  </si>
  <si>
    <t>Temporary Consumer Advisory Category is Do Not Drink</t>
  </si>
  <si>
    <t>Temporary Consumer Advisory Category is Do Not Use</t>
  </si>
  <si>
    <t>Temporary Consumer Advisory Category is Informational Notice</t>
  </si>
  <si>
    <t>Long-term consumer advisory active in 2024</t>
  </si>
  <si>
    <t>Long-term Consumer Advisory Category is Boil Water</t>
  </si>
  <si>
    <t>Long-term Consumer Advisory Category is Do Not Drink</t>
  </si>
  <si>
    <t>Long-term Consumer Advisory Category is Do Not Use</t>
  </si>
  <si>
    <t>Long-term Consumer Advisory Category is Informational Notice</t>
  </si>
  <si>
    <t>Long-term consumer advisory active at the end of 2024</t>
  </si>
  <si>
    <t>Total number of days in 2024 in which consumer advisory is active</t>
  </si>
  <si>
    <t>TEK002</t>
  </si>
  <si>
    <t>Te Karaka</t>
  </si>
  <si>
    <t>Networked supply</t>
  </si>
  <si>
    <t>Gisborne District Council</t>
  </si>
  <si>
    <t>Council</t>
  </si>
  <si>
    <t>Gisborne</t>
  </si>
  <si>
    <t>No</t>
  </si>
  <si>
    <t>Yes</t>
  </si>
  <si>
    <t>HOO001</t>
  </si>
  <si>
    <t>Hook/Waituna Rural</t>
  </si>
  <si>
    <t>Waimate District Council</t>
  </si>
  <si>
    <t>Canterbury</t>
  </si>
  <si>
    <t>DEV004</t>
  </si>
  <si>
    <t>Devich Road Limited</t>
  </si>
  <si>
    <t>Water carrier supply</t>
  </si>
  <si>
    <t>Private and Community</t>
  </si>
  <si>
    <t>Northland</t>
  </si>
  <si>
    <t>Not Applicable</t>
  </si>
  <si>
    <t>WC00512</t>
  </si>
  <si>
    <t>Aquaman Water Rescue</t>
  </si>
  <si>
    <t>Water carrier service</t>
  </si>
  <si>
    <t>Aquaman Water Rescue Limited</t>
  </si>
  <si>
    <t>Auckland</t>
  </si>
  <si>
    <t>NEW002</t>
  </si>
  <si>
    <t>New Plymouth</t>
  </si>
  <si>
    <t>New Plymouth District Council</t>
  </si>
  <si>
    <t>Taranaki</t>
  </si>
  <si>
    <t>WC00315</t>
  </si>
  <si>
    <t>Taumarunui Hire Centre</t>
  </si>
  <si>
    <t>Taumarunui Hire Centre Limited</t>
  </si>
  <si>
    <t>Manawatu-Whanganui</t>
  </si>
  <si>
    <t>HAU008</t>
  </si>
  <si>
    <t>Hautope Water Scheme</t>
  </si>
  <si>
    <t>Hautope Water Scheme Incorporated</t>
  </si>
  <si>
    <t>Hawke’s Bay</t>
  </si>
  <si>
    <t>BRY300</t>
  </si>
  <si>
    <t>Bryans Beach</t>
  </si>
  <si>
    <t>Bryans Beach Water Society Incorporated</t>
  </si>
  <si>
    <t>Bay of Plenty</t>
  </si>
  <si>
    <t>WC00291</t>
  </si>
  <si>
    <t>TEM Transport Ltd</t>
  </si>
  <si>
    <t>TEM Transport Limited</t>
  </si>
  <si>
    <t>GRO001</t>
  </si>
  <si>
    <t>Grovetown School</t>
  </si>
  <si>
    <t>Self-supplied building</t>
  </si>
  <si>
    <t>Ministry of Education</t>
  </si>
  <si>
    <t>Marlborough</t>
  </si>
  <si>
    <t>LAN003</t>
  </si>
  <si>
    <t>Lane Orchard, RSE Village</t>
  </si>
  <si>
    <t>Mike Walmsley Limited</t>
  </si>
  <si>
    <t>MTC002</t>
  </si>
  <si>
    <t>Mt Cheeseman Ski Field</t>
  </si>
  <si>
    <t>Mount Cheeseman Ski Club Incorporated</t>
  </si>
  <si>
    <t>PEM001</t>
  </si>
  <si>
    <t>Pembroke School</t>
  </si>
  <si>
    <t>TAT001</t>
  </si>
  <si>
    <t>Tatuanui School</t>
  </si>
  <si>
    <t>Waikato</t>
  </si>
  <si>
    <t>WAH002</t>
  </si>
  <si>
    <t>Waharau Regional Park</t>
  </si>
  <si>
    <t>Auckland Council</t>
  </si>
  <si>
    <t>GIS001</t>
  </si>
  <si>
    <t>LOW002</t>
  </si>
  <si>
    <t>Lower Waihao Rural</t>
  </si>
  <si>
    <t>OAK001</t>
  </si>
  <si>
    <t>Oakura</t>
  </si>
  <si>
    <t>OKA001</t>
  </si>
  <si>
    <t>Okarito</t>
  </si>
  <si>
    <t>Okarito Community Water Supply</t>
  </si>
  <si>
    <t>West Coast</t>
  </si>
  <si>
    <t>ASH005</t>
  </si>
  <si>
    <t>Ashburton Hospital</t>
  </si>
  <si>
    <t>Canterbury District Health Board</t>
  </si>
  <si>
    <t>LEE002</t>
  </si>
  <si>
    <t>Lee Stream School</t>
  </si>
  <si>
    <t>Otago</t>
  </si>
  <si>
    <t>MTD001</t>
  </si>
  <si>
    <t>Mt Dobson Skifield</t>
  </si>
  <si>
    <t>Mount Dobson Ski Area Limited</t>
  </si>
  <si>
    <t>WAI078</t>
  </si>
  <si>
    <t>Waianiwa School</t>
  </si>
  <si>
    <t>Southland</t>
  </si>
  <si>
    <t>LAK027</t>
  </si>
  <si>
    <t>Lakeside Soldiers Memorial Hall</t>
  </si>
  <si>
    <t>Selwyn District Council</t>
  </si>
  <si>
    <t>BLA001</t>
  </si>
  <si>
    <t>Blackball</t>
  </si>
  <si>
    <t>Grey District Council</t>
  </si>
  <si>
    <t>WAI215</t>
  </si>
  <si>
    <t>Waihemo</t>
  </si>
  <si>
    <t>Waitaki District Council</t>
  </si>
  <si>
    <t>WC00561</t>
  </si>
  <si>
    <t>Maungatua Contracting (Wanaka) Limited</t>
  </si>
  <si>
    <t>Maungatua Contracting (Wanaka) Ltd</t>
  </si>
  <si>
    <t>OKA002</t>
  </si>
  <si>
    <t>Okato</t>
  </si>
  <si>
    <t>WC00235</t>
  </si>
  <si>
    <t>North Harbour Water Carriers Ltd</t>
  </si>
  <si>
    <t>North Harbour Water Carriers Limited</t>
  </si>
  <si>
    <t>OKI001</t>
  </si>
  <si>
    <t>Okiwa Park</t>
  </si>
  <si>
    <t>Okiwa Park Water Supply Incorporated</t>
  </si>
  <si>
    <t>WC00482</t>
  </si>
  <si>
    <t>Cone Peak Farms Ltd</t>
  </si>
  <si>
    <t>RW &amp; VA Harrington Trust</t>
  </si>
  <si>
    <t>HAA002</t>
  </si>
  <si>
    <t>Haast School</t>
  </si>
  <si>
    <t>LEI007</t>
  </si>
  <si>
    <t>Leigh Hall</t>
  </si>
  <si>
    <t>MTH001</t>
  </si>
  <si>
    <t>Mt Hutt Ski Field</t>
  </si>
  <si>
    <t>NZSki</t>
  </si>
  <si>
    <t>TAU017</t>
  </si>
  <si>
    <t>Tauhei Combined School</t>
  </si>
  <si>
    <t>BUM001</t>
  </si>
  <si>
    <t>Bumblebees Childcare Centre Whitford</t>
  </si>
  <si>
    <t>Bumblebees Whitford Limited</t>
  </si>
  <si>
    <t>KAR022</t>
  </si>
  <si>
    <t>Karangahape Marae Trust</t>
  </si>
  <si>
    <t>Karangahape Marae</t>
  </si>
  <si>
    <t>GRE001</t>
  </si>
  <si>
    <t>Greater Greymouth</t>
  </si>
  <si>
    <t>WIN004</t>
  </si>
  <si>
    <t>Windsor</t>
  </si>
  <si>
    <t>WC00236</t>
  </si>
  <si>
    <t>Maraetai Blue Ltd</t>
  </si>
  <si>
    <t>Maraetai Blue Limited</t>
  </si>
  <si>
    <t>WC00319</t>
  </si>
  <si>
    <t>Water Direct</t>
  </si>
  <si>
    <t>Riano Holdings Limited</t>
  </si>
  <si>
    <t>WC00483</t>
  </si>
  <si>
    <t>True Blue Water</t>
  </si>
  <si>
    <t>HAL003</t>
  </si>
  <si>
    <t>Halfmoon Bay School</t>
  </si>
  <si>
    <t>LEI003</t>
  </si>
  <si>
    <t>Leigh School</t>
  </si>
  <si>
    <t>MTJ001</t>
  </si>
  <si>
    <t>Mt John Observatory</t>
  </si>
  <si>
    <t>University of Canterbury</t>
  </si>
  <si>
    <t>PER001</t>
  </si>
  <si>
    <t>Peria School</t>
  </si>
  <si>
    <t>TAU031</t>
  </si>
  <si>
    <t>Tauhoa Hall</t>
  </si>
  <si>
    <t>WAI171</t>
  </si>
  <si>
    <t>Waiatarua Playcentre</t>
  </si>
  <si>
    <t>Playcentre Aotearoa</t>
  </si>
  <si>
    <t>WC00517</t>
  </si>
  <si>
    <t>SJ Allen Holdings Limited</t>
  </si>
  <si>
    <t>SJ Allen Holdings Ltd</t>
  </si>
  <si>
    <t>OHA005</t>
  </si>
  <si>
    <t>Ohau Alpine Village</t>
  </si>
  <si>
    <t>OPU001</t>
  </si>
  <si>
    <t>Opunake</t>
  </si>
  <si>
    <t>South Taranaki District Council</t>
  </si>
  <si>
    <t>REP001</t>
  </si>
  <si>
    <t>Reporoa</t>
  </si>
  <si>
    <t>Rotorua Lakes Council</t>
  </si>
  <si>
    <t>PAP001</t>
  </si>
  <si>
    <t>Papakura</t>
  </si>
  <si>
    <t>Linked supply</t>
  </si>
  <si>
    <t>Veolia Water Services (ANZ) Pty Ltd</t>
  </si>
  <si>
    <t>OPA001</t>
  </si>
  <si>
    <t>Opaki Water Supply Association Incorporated</t>
  </si>
  <si>
    <t>Opaki Water Supply Association</t>
  </si>
  <si>
    <t>Wellington</t>
  </si>
  <si>
    <t>WC00484</t>
  </si>
  <si>
    <t>Raglan Water</t>
  </si>
  <si>
    <t>Raglan Water 2021 Limited</t>
  </si>
  <si>
    <t>HAR002</t>
  </si>
  <si>
    <t>Harrisville School</t>
  </si>
  <si>
    <t>TAU010</t>
  </si>
  <si>
    <t>Tauhoa School</t>
  </si>
  <si>
    <t>WAI222</t>
  </si>
  <si>
    <t>Waitawa Regional Park</t>
  </si>
  <si>
    <t>TIK009</t>
  </si>
  <si>
    <t>Tikao Bay</t>
  </si>
  <si>
    <t>Tikao Bay Boating Club Incorporated</t>
  </si>
  <si>
    <t>CUL001</t>
  </si>
  <si>
    <t>Culverden</t>
  </si>
  <si>
    <t>Hurunui District Council</t>
  </si>
  <si>
    <t>OMA001</t>
  </si>
  <si>
    <t>Omarama</t>
  </si>
  <si>
    <t>COA007</t>
  </si>
  <si>
    <t>Coastal Purewater</t>
  </si>
  <si>
    <t>BPC002</t>
  </si>
  <si>
    <t>bp Connect Kumeu</t>
  </si>
  <si>
    <t>BP Oil NZ Ltd</t>
  </si>
  <si>
    <t>RAH001</t>
  </si>
  <si>
    <t>Rahotu</t>
  </si>
  <si>
    <t>ROT001</t>
  </si>
  <si>
    <t>Rotorua East</t>
  </si>
  <si>
    <t>BUR004</t>
  </si>
  <si>
    <t>Burnside Road</t>
  </si>
  <si>
    <t>RAP300</t>
  </si>
  <si>
    <t>Rapley Close</t>
  </si>
  <si>
    <t>Rapley Close Residents</t>
  </si>
  <si>
    <t>ATI003</t>
  </si>
  <si>
    <t>Atiu Creek Regional Park</t>
  </si>
  <si>
    <t>HAT002</t>
  </si>
  <si>
    <t>Hatea-A-Rangi</t>
  </si>
  <si>
    <t>LIC002</t>
  </si>
  <si>
    <t>Lichfield School</t>
  </si>
  <si>
    <t>MTO001</t>
  </si>
  <si>
    <t>Mt Olympus Ski Field</t>
  </si>
  <si>
    <t>Mt Olympus Skifield</t>
  </si>
  <si>
    <t>PIN004</t>
  </si>
  <si>
    <t>Pine Valley Outdoor Centre Trust (Inc)</t>
  </si>
  <si>
    <t>Pine Valley Outdoor Centre Trust</t>
  </si>
  <si>
    <t>TAU013</t>
  </si>
  <si>
    <t>Taupaki School</t>
  </si>
  <si>
    <t>WAI118</t>
  </si>
  <si>
    <t>Waiau Pa Kindergarten</t>
  </si>
  <si>
    <t>ACH002</t>
  </si>
  <si>
    <t>Anchorage Campsite</t>
  </si>
  <si>
    <t>Department of Conservation</t>
  </si>
  <si>
    <t>Tasman</t>
  </si>
  <si>
    <t>ASH002</t>
  </si>
  <si>
    <t>Ashley Rural</t>
  </si>
  <si>
    <t>OAM001</t>
  </si>
  <si>
    <t>Oamaru</t>
  </si>
  <si>
    <t>PAT001</t>
  </si>
  <si>
    <t>Patea</t>
  </si>
  <si>
    <t>ROT002</t>
  </si>
  <si>
    <t>Rotoma</t>
  </si>
  <si>
    <t>QUE008</t>
  </si>
  <si>
    <t>Queensbury, Indigo Scheme</t>
  </si>
  <si>
    <t>Indigo Water Co. Limited</t>
  </si>
  <si>
    <t>HIG300</t>
  </si>
  <si>
    <t>Highland Springs</t>
  </si>
  <si>
    <t>Highland Springs Water Company Limited</t>
  </si>
  <si>
    <t>AUS001</t>
  </si>
  <si>
    <t>Aussie Bay Campsite</t>
  </si>
  <si>
    <t>LIM001</t>
  </si>
  <si>
    <t>Limehills School</t>
  </si>
  <si>
    <t>MUL001</t>
  </si>
  <si>
    <t>Mulberry Grove School</t>
  </si>
  <si>
    <t>PIP001</t>
  </si>
  <si>
    <t>Pipiriki, DOC Field Centre</t>
  </si>
  <si>
    <t>WAI096</t>
  </si>
  <si>
    <t>Waiau Pa School</t>
  </si>
  <si>
    <t>WC00507</t>
  </si>
  <si>
    <t>Independent Pipeline Services</t>
  </si>
  <si>
    <t>BLY001</t>
  </si>
  <si>
    <t>Blythe</t>
  </si>
  <si>
    <t>OTE001</t>
  </si>
  <si>
    <t>Otematata</t>
  </si>
  <si>
    <t>WAI018</t>
  </si>
  <si>
    <t>Waimate West</t>
  </si>
  <si>
    <t>ROT003</t>
  </si>
  <si>
    <t>Rotorua Central</t>
  </si>
  <si>
    <t>WC00322</t>
  </si>
  <si>
    <t>Temuka Transport 1967 Ltd</t>
  </si>
  <si>
    <t>Temuka Transport (1967) Limited</t>
  </si>
  <si>
    <t>JAC002</t>
  </si>
  <si>
    <t>Jack's Point</t>
  </si>
  <si>
    <t>Coneburn Water Supply Co Limited</t>
  </si>
  <si>
    <t>PIG300</t>
  </si>
  <si>
    <t>Pigeon Rock Water Supply</t>
  </si>
  <si>
    <t>Pigeon Rock Water Supply Company Limited</t>
  </si>
  <si>
    <t>AWA012</t>
  </si>
  <si>
    <t>Awahono School - Grey Valley</t>
  </si>
  <si>
    <t>HAU007</t>
  </si>
  <si>
    <t>Hautapu School</t>
  </si>
  <si>
    <t>LIN003</t>
  </si>
  <si>
    <t>Lincoln University</t>
  </si>
  <si>
    <t>MUR008</t>
  </si>
  <si>
    <t>Muriwai Regional Park</t>
  </si>
  <si>
    <t>PIR003</t>
  </si>
  <si>
    <t>Piripiri School</t>
  </si>
  <si>
    <t>TAU005</t>
  </si>
  <si>
    <t>Tauraroa Area School</t>
  </si>
  <si>
    <t>WAI094</t>
  </si>
  <si>
    <t>Waiharara School</t>
  </si>
  <si>
    <t>WC00574</t>
  </si>
  <si>
    <t>Quick Aqua</t>
  </si>
  <si>
    <t>BAL003</t>
  </si>
  <si>
    <t>Balmoral Rural</t>
  </si>
  <si>
    <t>STO001</t>
  </si>
  <si>
    <t>Stoneburn</t>
  </si>
  <si>
    <t>SOL001</t>
  </si>
  <si>
    <t>Solway Water bore</t>
  </si>
  <si>
    <t>Artesian &amp; Solway Water Limited</t>
  </si>
  <si>
    <t>WAI020</t>
  </si>
  <si>
    <t>Wairoa Beach Domain aka Waverley Beach</t>
  </si>
  <si>
    <t>ROT004</t>
  </si>
  <si>
    <t>Rotoiti</t>
  </si>
  <si>
    <t>RAU001</t>
  </si>
  <si>
    <t>Raurimu</t>
  </si>
  <si>
    <t>Raurimu Residents &amp; Ratepayers Society (Incorporated)</t>
  </si>
  <si>
    <t>WC00485</t>
  </si>
  <si>
    <t>Waste Away South Ltd</t>
  </si>
  <si>
    <t>Waste Away South Limited</t>
  </si>
  <si>
    <t>AWA004</t>
  </si>
  <si>
    <t>Awahou School</t>
  </si>
  <si>
    <t>LIN006</t>
  </si>
  <si>
    <t>Linkwater School</t>
  </si>
  <si>
    <t>MUR007</t>
  </si>
  <si>
    <t>Muriwai School</t>
  </si>
  <si>
    <t>PIT001</t>
  </si>
  <si>
    <t>Pitt Island School</t>
  </si>
  <si>
    <t>Chatham Islands</t>
  </si>
  <si>
    <t>TAU008</t>
  </si>
  <si>
    <t>Tautoro School</t>
  </si>
  <si>
    <t>AMU001</t>
  </si>
  <si>
    <t>Amuri Plains Rural Water Sup.</t>
  </si>
  <si>
    <t>TOK003</t>
  </si>
  <si>
    <t>Tokarahi/Livingstone</t>
  </si>
  <si>
    <t>WAI021</t>
  </si>
  <si>
    <t>Wai-inu Beach</t>
  </si>
  <si>
    <t>HAM003</t>
  </si>
  <si>
    <t>Hamurana/Kaharoa</t>
  </si>
  <si>
    <t>WC00327</t>
  </si>
  <si>
    <t>Isacc Construction Ltd - Simcox Division</t>
  </si>
  <si>
    <t>Issac Group Limited</t>
  </si>
  <si>
    <t>RAU006</t>
  </si>
  <si>
    <t>Ngati Pahauwera Inc Soc</t>
  </si>
  <si>
    <t>FRA004</t>
  </si>
  <si>
    <t>Franz Alpine Resort</t>
  </si>
  <si>
    <t>Gamo Resources Limited</t>
  </si>
  <si>
    <t>AWA011</t>
  </si>
  <si>
    <t>Awahuri Hall</t>
  </si>
  <si>
    <t>Manawatu District Council</t>
  </si>
  <si>
    <t>HAU006</t>
  </si>
  <si>
    <t>Hauturu School</t>
  </si>
  <si>
    <t>MYR001</t>
  </si>
  <si>
    <t>Myross Bush School</t>
  </si>
  <si>
    <t>POH004</t>
  </si>
  <si>
    <t>Pohangina Hall</t>
  </si>
  <si>
    <t>TAU023</t>
  </si>
  <si>
    <t>Tautuku Outdoor Ed. Centre</t>
  </si>
  <si>
    <t>Otago Youth Adventure Trust Inc</t>
  </si>
  <si>
    <t>WAI223</t>
  </si>
  <si>
    <t>Waiheke Artworks Building</t>
  </si>
  <si>
    <t>HAW001</t>
  </si>
  <si>
    <t>Waikari Basin</t>
  </si>
  <si>
    <t>KAU001</t>
  </si>
  <si>
    <t>Kauru Hill</t>
  </si>
  <si>
    <t>HAW003</t>
  </si>
  <si>
    <t>Hawera</t>
  </si>
  <si>
    <t>NGO001</t>
  </si>
  <si>
    <t>Ngongotaha</t>
  </si>
  <si>
    <t>WC00328</t>
  </si>
  <si>
    <t>Island Water</t>
  </si>
  <si>
    <t>Island Water Limited</t>
  </si>
  <si>
    <t>TER008</t>
  </si>
  <si>
    <t>Te Rerenga School</t>
  </si>
  <si>
    <t>WC00486</t>
  </si>
  <si>
    <t>Wai Ora</t>
  </si>
  <si>
    <t>Marcus Beattie</t>
  </si>
  <si>
    <t>AWA008</t>
  </si>
  <si>
    <t>Awanui School</t>
  </si>
  <si>
    <t>POH005</t>
  </si>
  <si>
    <t>Pohangina School Reserve</t>
  </si>
  <si>
    <t>TAU022</t>
  </si>
  <si>
    <t>Tauwhare School</t>
  </si>
  <si>
    <t>WAI168</t>
  </si>
  <si>
    <t>Waiheke Community Childcare</t>
  </si>
  <si>
    <t>Waiheke Community Childcare Centre Incorporated</t>
  </si>
  <si>
    <t>CAM009</t>
  </si>
  <si>
    <t>The Headwaters Eco Lodge</t>
  </si>
  <si>
    <t>Pounamu Holdings 2014 Limited</t>
  </si>
  <si>
    <t>WC00529</t>
  </si>
  <si>
    <t>West City Construction Ltd</t>
  </si>
  <si>
    <t>West City Construction Limited</t>
  </si>
  <si>
    <t>CHE001</t>
  </si>
  <si>
    <t>Cheviot</t>
  </si>
  <si>
    <t>LOW004</t>
  </si>
  <si>
    <t>Lower Waitaki, Rural</t>
  </si>
  <si>
    <t>INA001</t>
  </si>
  <si>
    <t>Inaha</t>
  </si>
  <si>
    <t>MAM001</t>
  </si>
  <si>
    <t>Mamaku</t>
  </si>
  <si>
    <t>WC00329</t>
  </si>
  <si>
    <t>Wet Azz Limited</t>
  </si>
  <si>
    <t>KAI001</t>
  </si>
  <si>
    <t>Kaiwhaiki Pa</t>
  </si>
  <si>
    <t>Kaiwhaiki Marae Committee</t>
  </si>
  <si>
    <t>TUK001</t>
  </si>
  <si>
    <t>Tukurua</t>
  </si>
  <si>
    <t>Tukurua Water Supply Society Incorporated</t>
  </si>
  <si>
    <t>WC00487</t>
  </si>
  <si>
    <t>Water Wagon</t>
  </si>
  <si>
    <t>Robson Plumbing Services Limited</t>
  </si>
  <si>
    <t>HAW004</t>
  </si>
  <si>
    <t>Hawea Flat School</t>
  </si>
  <si>
    <t>LOC001</t>
  </si>
  <si>
    <t>Lochiel School</t>
  </si>
  <si>
    <t>NEW007</t>
  </si>
  <si>
    <t>Newbury Hall</t>
  </si>
  <si>
    <t>The Newbury Hall (2000) Incorporated</t>
  </si>
  <si>
    <t>POK002</t>
  </si>
  <si>
    <t>Pokuru School</t>
  </si>
  <si>
    <t>TAW002</t>
  </si>
  <si>
    <t>Tawanui Campsite</t>
  </si>
  <si>
    <t>WAI163</t>
  </si>
  <si>
    <t>Waiheke Community Rec Centre</t>
  </si>
  <si>
    <t>Waiheke Recreation Centre Trust</t>
  </si>
  <si>
    <t>TEO002</t>
  </si>
  <si>
    <t>Te One Transfer Station</t>
  </si>
  <si>
    <t>Chatham Islands Council</t>
  </si>
  <si>
    <t>LOW010</t>
  </si>
  <si>
    <t>Lower Waitohi</t>
  </si>
  <si>
    <t>KUR001</t>
  </si>
  <si>
    <t>Kurow</t>
  </si>
  <si>
    <t>WAV001</t>
  </si>
  <si>
    <t>Waverley</t>
  </si>
  <si>
    <t>OTA001</t>
  </si>
  <si>
    <t>Otautau</t>
  </si>
  <si>
    <t>Southland District Council</t>
  </si>
  <si>
    <t>KAK002</t>
  </si>
  <si>
    <t>Kakahi Water Supply Society Incorporated</t>
  </si>
  <si>
    <t>WAI213</t>
  </si>
  <si>
    <t>Waikuku Village Subdivision</t>
  </si>
  <si>
    <t>Waikuku Village Limited</t>
  </si>
  <si>
    <t>AWH004</t>
  </si>
  <si>
    <t>Awhitu Central Community Hall</t>
  </si>
  <si>
    <t>HAW006</t>
  </si>
  <si>
    <t>Hawke's Bay Hospital</t>
  </si>
  <si>
    <t>Hawke's Bay District Health Board</t>
  </si>
  <si>
    <t>LON004</t>
  </si>
  <si>
    <t>Longbeach School</t>
  </si>
  <si>
    <t>NEW003</t>
  </si>
  <si>
    <t>Newbury School</t>
  </si>
  <si>
    <t>POM002</t>
  </si>
  <si>
    <t>Pompallier College</t>
  </si>
  <si>
    <t>Pompallier Catholic College</t>
  </si>
  <si>
    <t>TAW001</t>
  </si>
  <si>
    <t>Tawharanui Regional Park</t>
  </si>
  <si>
    <t>AMB001</t>
  </si>
  <si>
    <t>Amberley</t>
  </si>
  <si>
    <t>BUS001</t>
  </si>
  <si>
    <t>Bushy Creek</t>
  </si>
  <si>
    <t>ELT001</t>
  </si>
  <si>
    <t>Eltham</t>
  </si>
  <si>
    <t>OHA009</t>
  </si>
  <si>
    <t>Ohai/Nightcaps</t>
  </si>
  <si>
    <t>HED001</t>
  </si>
  <si>
    <t>Heddon Bush School</t>
  </si>
  <si>
    <t>MAC002</t>
  </si>
  <si>
    <t>Macraes Moonlight School</t>
  </si>
  <si>
    <t>POO001</t>
  </si>
  <si>
    <t>Poolburn School</t>
  </si>
  <si>
    <t>TEA010</t>
  </si>
  <si>
    <t>Te Akau School</t>
  </si>
  <si>
    <t>WAI098</t>
  </si>
  <si>
    <t>Waiheke High School</t>
  </si>
  <si>
    <t>WAI026</t>
  </si>
  <si>
    <t>Waiau Township</t>
  </si>
  <si>
    <t>AWA001</t>
  </si>
  <si>
    <t>Awamoko</t>
  </si>
  <si>
    <t>WC00165</t>
  </si>
  <si>
    <t>Judds Limited</t>
  </si>
  <si>
    <t>MAN006</t>
  </si>
  <si>
    <t>Manapouri</t>
  </si>
  <si>
    <t>WC00116</t>
  </si>
  <si>
    <t>Mangawhai Water</t>
  </si>
  <si>
    <t>Mangawhai Water Limited</t>
  </si>
  <si>
    <t>HAW011</t>
  </si>
  <si>
    <t>Kane Road Utilities Society Incorporated</t>
  </si>
  <si>
    <t>WC00413</t>
  </si>
  <si>
    <t>Domestic Water Services</t>
  </si>
  <si>
    <t>WC00490</t>
  </si>
  <si>
    <t>Make It Rain</t>
  </si>
  <si>
    <t>K&amp;Z Industry Limited</t>
  </si>
  <si>
    <t>AWH001</t>
  </si>
  <si>
    <t>Awhitu District School</t>
  </si>
  <si>
    <t>HED002</t>
  </si>
  <si>
    <t>Hedgehope School</t>
  </si>
  <si>
    <t>MAH002</t>
  </si>
  <si>
    <t>Mahana School</t>
  </si>
  <si>
    <t>NGA006</t>
  </si>
  <si>
    <t>Ngaere School</t>
  </si>
  <si>
    <t>PUK008</t>
  </si>
  <si>
    <t>Pukehina School</t>
  </si>
  <si>
    <t>GOL007</t>
  </si>
  <si>
    <t>Golf Road Water Supply Incorporated</t>
  </si>
  <si>
    <t>HAN001</t>
  </si>
  <si>
    <t>Hanmer</t>
  </si>
  <si>
    <t>DUN004</t>
  </si>
  <si>
    <t>Duntroon</t>
  </si>
  <si>
    <t>WC00167</t>
  </si>
  <si>
    <t>McKean Motors and Contractors Ltd</t>
  </si>
  <si>
    <t>McKean Motors and Contractors</t>
  </si>
  <si>
    <t>LUM001</t>
  </si>
  <si>
    <t>Lumsden/Balfour</t>
  </si>
  <si>
    <t>WC00395</t>
  </si>
  <si>
    <t>Hilton Haulage Ltd Partnership</t>
  </si>
  <si>
    <t>Hilton Haulage Limited Partnership</t>
  </si>
  <si>
    <t>WC00491</t>
  </si>
  <si>
    <t>K R Casey Water Supply</t>
  </si>
  <si>
    <t>Exterior Surface Cleaners Limited</t>
  </si>
  <si>
    <t>HEL004</t>
  </si>
  <si>
    <t>Helensville, Gumboots ELC</t>
  </si>
  <si>
    <t>Gumboots Early Learning Centre</t>
  </si>
  <si>
    <t>NGA025</t>
  </si>
  <si>
    <t>Ngakonui Valley School</t>
  </si>
  <si>
    <t>WAI179</t>
  </si>
  <si>
    <t>Waiheke Primary School</t>
  </si>
  <si>
    <t>JAX001</t>
  </si>
  <si>
    <t>Jaxx</t>
  </si>
  <si>
    <t>KAI039</t>
  </si>
  <si>
    <t>Kaiwara</t>
  </si>
  <si>
    <t>MID001</t>
  </si>
  <si>
    <t>Midhirst</t>
  </si>
  <si>
    <t>Stratford District Council</t>
  </si>
  <si>
    <t>EAS002</t>
  </si>
  <si>
    <t>Eastern Bush / Otahu Flat RWS</t>
  </si>
  <si>
    <t>WC00239</t>
  </si>
  <si>
    <t>Water Carriers</t>
  </si>
  <si>
    <t>Everson Contracting Limited</t>
  </si>
  <si>
    <t>KIN002</t>
  </si>
  <si>
    <t>Kingseat Community</t>
  </si>
  <si>
    <t>Ray Peterson Contracting Limited</t>
  </si>
  <si>
    <t>BAI001</t>
  </si>
  <si>
    <t>Bainesse School</t>
  </si>
  <si>
    <t>HER002</t>
  </si>
  <si>
    <t>Herekino School</t>
  </si>
  <si>
    <t>NGA007</t>
  </si>
  <si>
    <t>Ngakuru School</t>
  </si>
  <si>
    <t>PUK012</t>
  </si>
  <si>
    <t>Pukehou School</t>
  </si>
  <si>
    <t>WAI167</t>
  </si>
  <si>
    <t>Waiheke Island Playcentre</t>
  </si>
  <si>
    <t>TEW015</t>
  </si>
  <si>
    <t>Te Wananga o Raukawa</t>
  </si>
  <si>
    <t>Te Wananga O Raukawa</t>
  </si>
  <si>
    <t>MOT016</t>
  </si>
  <si>
    <t>Hurunui #1</t>
  </si>
  <si>
    <t>LAK029</t>
  </si>
  <si>
    <t>Lake Hawea Station</t>
  </si>
  <si>
    <t>TOK004</t>
  </si>
  <si>
    <t>Toko</t>
  </si>
  <si>
    <t>EDE001</t>
  </si>
  <si>
    <t>Edendale/Wyndham</t>
  </si>
  <si>
    <t>KIN010</t>
  </si>
  <si>
    <t>Kinloch Park</t>
  </si>
  <si>
    <t>Kinloch Park Residents Association</t>
  </si>
  <si>
    <t>TOR002</t>
  </si>
  <si>
    <t>Torrent Bay Township</t>
  </si>
  <si>
    <t>Torrent Bay Township Committee</t>
  </si>
  <si>
    <t>WC00494</t>
  </si>
  <si>
    <t>TND Services Ltd</t>
  </si>
  <si>
    <t>TND Services Limited</t>
  </si>
  <si>
    <t>BAL002</t>
  </si>
  <si>
    <t>Ballance School</t>
  </si>
  <si>
    <t>MAH008</t>
  </si>
  <si>
    <t>The KingsWay Trust</t>
  </si>
  <si>
    <t>NGA014</t>
  </si>
  <si>
    <t>Ngamatapouri School</t>
  </si>
  <si>
    <t>PUK031</t>
  </si>
  <si>
    <t>Pukekawa Playcentre</t>
  </si>
  <si>
    <t>STR001</t>
  </si>
  <si>
    <t>Stratford</t>
  </si>
  <si>
    <t>WIN001</t>
  </si>
  <si>
    <t>Winton</t>
  </si>
  <si>
    <t>WC00341</t>
  </si>
  <si>
    <t>Western Water Supplies</t>
  </si>
  <si>
    <t>North Shore Carpet Cleaning (1998) Limited</t>
  </si>
  <si>
    <t>KIW003</t>
  </si>
  <si>
    <t>Kiwitea Rural Water Scheme - Kiwitea Bore</t>
  </si>
  <si>
    <t>Kiwitea Rural Scheme</t>
  </si>
  <si>
    <t>BAL005</t>
  </si>
  <si>
    <t>Tekapo Military Training Area</t>
  </si>
  <si>
    <t>New Zealand Defence Force</t>
  </si>
  <si>
    <t>HIK003</t>
  </si>
  <si>
    <t>Hikuai School</t>
  </si>
  <si>
    <t>MAH003</t>
  </si>
  <si>
    <t>Mahurangi Regional Park</t>
  </si>
  <si>
    <t>PUK007</t>
  </si>
  <si>
    <t>Pukekawa School</t>
  </si>
  <si>
    <t>WAI067</t>
  </si>
  <si>
    <t>Waiau Rural</t>
  </si>
  <si>
    <t>WC00169</t>
  </si>
  <si>
    <t>Water Boy</t>
  </si>
  <si>
    <t>J A Archibald &amp; Son Limited</t>
  </si>
  <si>
    <t>MOS002</t>
  </si>
  <si>
    <t>Mossburn</t>
  </si>
  <si>
    <t>WC00343</t>
  </si>
  <si>
    <t>Waioneke Water</t>
  </si>
  <si>
    <t>KUT003</t>
  </si>
  <si>
    <t>Kutarere</t>
  </si>
  <si>
    <t>Kutarere Community Water Scheme Incorporated</t>
  </si>
  <si>
    <t>BUT300</t>
  </si>
  <si>
    <t>Butchers Rise</t>
  </si>
  <si>
    <t>Butchers Rise Water Company Limited</t>
  </si>
  <si>
    <t>BAR001</t>
  </si>
  <si>
    <t>Barrytown School</t>
  </si>
  <si>
    <t>HIL001</t>
  </si>
  <si>
    <t>Hillside Primary School</t>
  </si>
  <si>
    <t>MAI006</t>
  </si>
  <si>
    <t>Maihiihi School</t>
  </si>
  <si>
    <t>NGA015</t>
  </si>
  <si>
    <t>Ngamuwahine Outdoor Centre</t>
  </si>
  <si>
    <t>Ngamuwahine Camp Trust</t>
  </si>
  <si>
    <t>PUK018</t>
  </si>
  <si>
    <t>Pukekohe East School</t>
  </si>
  <si>
    <t>MEA002</t>
  </si>
  <si>
    <t>Meadowlinks</t>
  </si>
  <si>
    <t>Meadowlinks Farm Estate Residents Association Incorporated</t>
  </si>
  <si>
    <t>WAI068</t>
  </si>
  <si>
    <t>Waipara Township</t>
  </si>
  <si>
    <t>SCA003</t>
  </si>
  <si>
    <t>Scapegrace Distillery</t>
  </si>
  <si>
    <t>WC00170</t>
  </si>
  <si>
    <t>Nelmac Ltd</t>
  </si>
  <si>
    <t>Nelson</t>
  </si>
  <si>
    <t>RIV001</t>
  </si>
  <si>
    <t>Riverton</t>
  </si>
  <si>
    <t>WC00344</t>
  </si>
  <si>
    <t>Wilson Contractors 2003 Ltd</t>
  </si>
  <si>
    <t>Wilson Contractors Limited</t>
  </si>
  <si>
    <t>LAK026</t>
  </si>
  <si>
    <t>Lakeside Estates</t>
  </si>
  <si>
    <t>Lakeside Estates Homeowners Association Incorporated</t>
  </si>
  <si>
    <t>WC00396</t>
  </si>
  <si>
    <t>Drip Drop Water Cartage Ltd</t>
  </si>
  <si>
    <t>Drip Drop Water Cartage Limited</t>
  </si>
  <si>
    <t>WC00497</t>
  </si>
  <si>
    <t>Hydrojet Limited</t>
  </si>
  <si>
    <t>BAT001</t>
  </si>
  <si>
    <t>Battle Hill Farm Forest Park</t>
  </si>
  <si>
    <t>Greater Wellington Regional Council</t>
  </si>
  <si>
    <t>NGA028</t>
  </si>
  <si>
    <t>Te Kura o Ngapuke</t>
  </si>
  <si>
    <t>RAU012</t>
  </si>
  <si>
    <t>Raukokore River West</t>
  </si>
  <si>
    <t>Raukokore River Water Limited</t>
  </si>
  <si>
    <t>PAR009</t>
  </si>
  <si>
    <t>Parnassus Rural</t>
  </si>
  <si>
    <t>WYU003</t>
  </si>
  <si>
    <t>Wyuna Preserve Residents Association</t>
  </si>
  <si>
    <t>Wyuna Preserve Residents Association Incorporated</t>
  </si>
  <si>
    <t>ACH001</t>
  </si>
  <si>
    <t>Acheron</t>
  </si>
  <si>
    <t>WC00173</t>
  </si>
  <si>
    <t>Hydra Care NZ Ltd</t>
  </si>
  <si>
    <t>Hydra-Care (NZ) Limited</t>
  </si>
  <si>
    <t>TUA001</t>
  </si>
  <si>
    <t>Tuatapere</t>
  </si>
  <si>
    <t>WC00345</t>
  </si>
  <si>
    <t>Cheetham Excavators ltd</t>
  </si>
  <si>
    <t>Cheetham Excavators Limited</t>
  </si>
  <si>
    <t>TOK006</t>
  </si>
  <si>
    <t>Tokanui</t>
  </si>
  <si>
    <t>Land Information New Zealand</t>
  </si>
  <si>
    <t>BEA008</t>
  </si>
  <si>
    <t>Beachlands Library</t>
  </si>
  <si>
    <t>HIR001</t>
  </si>
  <si>
    <t>Hira School</t>
  </si>
  <si>
    <t>MAK006</t>
  </si>
  <si>
    <t>Makahu School</t>
  </si>
  <si>
    <t>NGA010</t>
  </si>
  <si>
    <t>Ngata Memorial College</t>
  </si>
  <si>
    <t>PUK016</t>
  </si>
  <si>
    <t>Pukenui School (Kaitaia)</t>
  </si>
  <si>
    <t>TEH007</t>
  </si>
  <si>
    <t>Te Hapua School</t>
  </si>
  <si>
    <t>WAI076</t>
  </si>
  <si>
    <t>Waikaia School</t>
  </si>
  <si>
    <t>WC00175</t>
  </si>
  <si>
    <t>Russell Contracting Limited</t>
  </si>
  <si>
    <t>TEA002</t>
  </si>
  <si>
    <t>Te Anau</t>
  </si>
  <si>
    <t>WC00348</t>
  </si>
  <si>
    <t>Carterton Plumbers LTD</t>
  </si>
  <si>
    <t>Carterton Plumbers Limited</t>
  </si>
  <si>
    <t>LAS003</t>
  </si>
  <si>
    <t>Last Chance</t>
  </si>
  <si>
    <t>Last Chance Community Water Scheme Incorporated</t>
  </si>
  <si>
    <t>ALE004</t>
  </si>
  <si>
    <t>Big Apple Water, Alexandra</t>
  </si>
  <si>
    <t>Alexandra, Big Apple</t>
  </si>
  <si>
    <t>BEA006</t>
  </si>
  <si>
    <t>Beachlands Log Cabin</t>
  </si>
  <si>
    <t>HIR002</t>
  </si>
  <si>
    <t>Hiruharama School</t>
  </si>
  <si>
    <t>MAK005</t>
  </si>
  <si>
    <t>Makarika School</t>
  </si>
  <si>
    <t>NGA012</t>
  </si>
  <si>
    <t>Ngataki School</t>
  </si>
  <si>
    <t>PUK010</t>
  </si>
  <si>
    <t>Pukeokahu School</t>
  </si>
  <si>
    <t>TEH018</t>
  </si>
  <si>
    <t>Te Henga - Hilary Trail</t>
  </si>
  <si>
    <t>WC00493</t>
  </si>
  <si>
    <t>Hurunui District Council Water Carrier</t>
  </si>
  <si>
    <t>WC00504</t>
  </si>
  <si>
    <t>Delta Contracting (2012) Limited</t>
  </si>
  <si>
    <t>DELTA CONTRACTING (2012) LIMITED</t>
  </si>
  <si>
    <t>HOP001</t>
  </si>
  <si>
    <t>Brightwater</t>
  </si>
  <si>
    <t>Tasman District Council</t>
  </si>
  <si>
    <t>WC00242</t>
  </si>
  <si>
    <t>Kerikeri Water Supplies</t>
  </si>
  <si>
    <t>Kerikeri Water Supplies Limited</t>
  </si>
  <si>
    <t>LON002</t>
  </si>
  <si>
    <t>Longburn Adventist College</t>
  </si>
  <si>
    <t>BEA001</t>
  </si>
  <si>
    <t>Beachlands School</t>
  </si>
  <si>
    <t>HIW001</t>
  </si>
  <si>
    <t>Hiwinui School</t>
  </si>
  <si>
    <t>MAK007</t>
  </si>
  <si>
    <t>Makarora Primary School</t>
  </si>
  <si>
    <t>NGA018</t>
  </si>
  <si>
    <t>Ngatapa School</t>
  </si>
  <si>
    <t>PUK017</t>
  </si>
  <si>
    <t>Pukeoware School</t>
  </si>
  <si>
    <t>TEH003</t>
  </si>
  <si>
    <t>Te Hihi School</t>
  </si>
  <si>
    <t>HAP001</t>
  </si>
  <si>
    <t>Hapuku Heights Domestic Water Scheme</t>
  </si>
  <si>
    <t>Hapuku Heights Domestic Water Scheme Limited</t>
  </si>
  <si>
    <t>OAR001</t>
  </si>
  <si>
    <t>Oaro</t>
  </si>
  <si>
    <t>Kaikoura District Council</t>
  </si>
  <si>
    <t>TAP003</t>
  </si>
  <si>
    <t>Tapawera</t>
  </si>
  <si>
    <t>WC00243</t>
  </si>
  <si>
    <t>North End Contractors Ltd</t>
  </si>
  <si>
    <t>North End Contractors Limited</t>
  </si>
  <si>
    <t>WC00350</t>
  </si>
  <si>
    <t>Waiheke Aquifers Ltd</t>
  </si>
  <si>
    <t>Waiheke Aquifers Limited</t>
  </si>
  <si>
    <t>WC00398</t>
  </si>
  <si>
    <t>Ohakune Volunteer Fire Brigade Inc. Society</t>
  </si>
  <si>
    <t>Ohakune Volunteer Fire Brigade Incorporated</t>
  </si>
  <si>
    <t>BEA007</t>
  </si>
  <si>
    <t>Beachlands War Mem. Hall</t>
  </si>
  <si>
    <t>PUK015</t>
  </si>
  <si>
    <t>Pukepoto School</t>
  </si>
  <si>
    <t>WAI093</t>
  </si>
  <si>
    <t>Te Kura o Waikare</t>
  </si>
  <si>
    <t>RIP001</t>
  </si>
  <si>
    <t>Ripponvale Water &amp; Waste</t>
  </si>
  <si>
    <t>WC00577</t>
  </si>
  <si>
    <t>Northland Water Services Limited</t>
  </si>
  <si>
    <t>OCE002</t>
  </si>
  <si>
    <t>Ocean Ridge</t>
  </si>
  <si>
    <t>GLE023</t>
  </si>
  <si>
    <t>Glendhu Station Residential Water Supply</t>
  </si>
  <si>
    <t>INA002</t>
  </si>
  <si>
    <t>Inangahua Junction</t>
  </si>
  <si>
    <t>Buller District Council</t>
  </si>
  <si>
    <t>WAI023</t>
  </si>
  <si>
    <t>Mapua/Ruby Bay</t>
  </si>
  <si>
    <t>ARA003</t>
  </si>
  <si>
    <t>Arapuni</t>
  </si>
  <si>
    <t>South Waikato District Council</t>
  </si>
  <si>
    <t>BOM003</t>
  </si>
  <si>
    <t>Bombay</t>
  </si>
  <si>
    <t>Watercare Services Ltd (Auckland)</t>
  </si>
  <si>
    <t>WC00399</t>
  </si>
  <si>
    <t>The Water Guy</t>
  </si>
  <si>
    <t>The Water Guy Limited</t>
  </si>
  <si>
    <t>BEA005</t>
  </si>
  <si>
    <t>Beaconsfield Memorial Hall</t>
  </si>
  <si>
    <t>MAK010</t>
  </si>
  <si>
    <t>Makauri Rural Kindergarten</t>
  </si>
  <si>
    <t>Gisborne Kindergarten Association</t>
  </si>
  <si>
    <t>PUK003</t>
  </si>
  <si>
    <t>Puketapu School (Hawkes Bay)</t>
  </si>
  <si>
    <t>WC00516</t>
  </si>
  <si>
    <t>Shorewater</t>
  </si>
  <si>
    <t>KIKKS INVESTMENTS LIMITED</t>
  </si>
  <si>
    <t>PEK002</t>
  </si>
  <si>
    <t>Peketa Village</t>
  </si>
  <si>
    <t>HYD001</t>
  </si>
  <si>
    <t>Hydro Village Limited</t>
  </si>
  <si>
    <t>Southern Cross Horticulture Limited</t>
  </si>
  <si>
    <t>LIT003</t>
  </si>
  <si>
    <t>Little Wanganui</t>
  </si>
  <si>
    <t>UPP002</t>
  </si>
  <si>
    <t>Upper Takaka</t>
  </si>
  <si>
    <t>ATH002</t>
  </si>
  <si>
    <t>Athol</t>
  </si>
  <si>
    <t>HUI006</t>
  </si>
  <si>
    <t>Huia Village</t>
  </si>
  <si>
    <t>MTL001</t>
  </si>
  <si>
    <t>Mt Lyford Ski Village</t>
  </si>
  <si>
    <t>Mt Lyford Holdings Limited</t>
  </si>
  <si>
    <t>WC00400</t>
  </si>
  <si>
    <t>Beachlands/Maraetai, Clevedon, Coastal and Whitford Water</t>
  </si>
  <si>
    <t>T Rawson</t>
  </si>
  <si>
    <t>BEL003</t>
  </si>
  <si>
    <t>Belmont Regional Park</t>
  </si>
  <si>
    <t>HOR006</t>
  </si>
  <si>
    <t>Horahora School (Cambridge)</t>
  </si>
  <si>
    <t>MAK003</t>
  </si>
  <si>
    <t>Makauri School</t>
  </si>
  <si>
    <t>TEH002</t>
  </si>
  <si>
    <t>Te Horo School (Whangarei)</t>
  </si>
  <si>
    <t>WAI013</t>
  </si>
  <si>
    <t>Waikeria</t>
  </si>
  <si>
    <t>Department of Corrections</t>
  </si>
  <si>
    <t>PAR024</t>
  </si>
  <si>
    <t>Kurawai Limited</t>
  </si>
  <si>
    <t>WC00511</t>
  </si>
  <si>
    <t>Northern Southland Transport</t>
  </si>
  <si>
    <t>KIN003</t>
  </si>
  <si>
    <t>Kincaid Rural Water Supply</t>
  </si>
  <si>
    <t>SAW001</t>
  </si>
  <si>
    <t>Sawmill</t>
  </si>
  <si>
    <t>WES001</t>
  </si>
  <si>
    <t>Westport</t>
  </si>
  <si>
    <t>RED001</t>
  </si>
  <si>
    <t>Redwood Valley 1</t>
  </si>
  <si>
    <t>LIC001</t>
  </si>
  <si>
    <t>Lichfield</t>
  </si>
  <si>
    <t>HEL005</t>
  </si>
  <si>
    <t>Helensville/Parakai</t>
  </si>
  <si>
    <t>LYN002</t>
  </si>
  <si>
    <t>Lyndhurst</t>
  </si>
  <si>
    <t>Lyndhurst Water Scheme Co-Operative Limited</t>
  </si>
  <si>
    <t>BET002</t>
  </si>
  <si>
    <t>Bethells Beach</t>
  </si>
  <si>
    <t>HOR003</t>
  </si>
  <si>
    <t>Horeke School</t>
  </si>
  <si>
    <t>MAK004</t>
  </si>
  <si>
    <t>Makuri School</t>
  </si>
  <si>
    <t>NGA005</t>
  </si>
  <si>
    <t>Ngatimoti School</t>
  </si>
  <si>
    <t>WAI056</t>
  </si>
  <si>
    <t>Waikite Valley School</t>
  </si>
  <si>
    <t>KAI021</t>
  </si>
  <si>
    <t>Kaikoura East Coast Rural</t>
  </si>
  <si>
    <t>WAI001</t>
  </si>
  <si>
    <t>Waimangaroa</t>
  </si>
  <si>
    <t>RED003</t>
  </si>
  <si>
    <t>Redwood Valley 2</t>
  </si>
  <si>
    <t>PUT001</t>
  </si>
  <si>
    <t>Putaruru</t>
  </si>
  <si>
    <t>WC00338</t>
  </si>
  <si>
    <t>Oasis Trailer - Watercare Services Ltd</t>
  </si>
  <si>
    <t>WC00401</t>
  </si>
  <si>
    <t>Gracies Cartage Ltd</t>
  </si>
  <si>
    <t>Gracies Cartage Limited</t>
  </si>
  <si>
    <t>HOR002</t>
  </si>
  <si>
    <t>Horohoro School</t>
  </si>
  <si>
    <t>TEK024</t>
  </si>
  <si>
    <t>Te Kura o Te Kao</t>
  </si>
  <si>
    <t>KAI004</t>
  </si>
  <si>
    <t>Kaikoura</t>
  </si>
  <si>
    <t>LMW003</t>
  </si>
  <si>
    <t>LMW Limited</t>
  </si>
  <si>
    <t>MOU002</t>
  </si>
  <si>
    <t>Mountain View Road</t>
  </si>
  <si>
    <t>ARD005</t>
  </si>
  <si>
    <t>Ardmore Barracks</t>
  </si>
  <si>
    <t>REE001</t>
  </si>
  <si>
    <t>Reefton</t>
  </si>
  <si>
    <t>MOT001</t>
  </si>
  <si>
    <t>Motueka</t>
  </si>
  <si>
    <t>TIR001</t>
  </si>
  <si>
    <t>Tirau</t>
  </si>
  <si>
    <t>AUC003</t>
  </si>
  <si>
    <t>ARA300</t>
  </si>
  <si>
    <t>Arapito</t>
  </si>
  <si>
    <t>Arapito Water Supply</t>
  </si>
  <si>
    <t>WC00402</t>
  </si>
  <si>
    <t>The Water Hog Ltd</t>
  </si>
  <si>
    <t>The Water Hog Limited</t>
  </si>
  <si>
    <t>HOR005</t>
  </si>
  <si>
    <t>Horsham Downs School Bore</t>
  </si>
  <si>
    <t>MAN039</t>
  </si>
  <si>
    <t>Te Wharekura o Manaia</t>
  </si>
  <si>
    <t>PUR006</t>
  </si>
  <si>
    <t>Purakanui Bay</t>
  </si>
  <si>
    <t>TEK039</t>
  </si>
  <si>
    <t>Te Karaka Area School</t>
  </si>
  <si>
    <t>KID001</t>
  </si>
  <si>
    <t>Kid Country Kumeu Limited</t>
  </si>
  <si>
    <t>FER003</t>
  </si>
  <si>
    <t>Fernleigh Rural Water Supply</t>
  </si>
  <si>
    <t>SNO001</t>
  </si>
  <si>
    <t>Snow Farm Base Building Water Supply</t>
  </si>
  <si>
    <t>MOK001</t>
  </si>
  <si>
    <t>Mokihinui</t>
  </si>
  <si>
    <t>POH001</t>
  </si>
  <si>
    <t>Pohara</t>
  </si>
  <si>
    <t>TOK001</t>
  </si>
  <si>
    <t>Tokoroa</t>
  </si>
  <si>
    <t>SNE002</t>
  </si>
  <si>
    <t>Snells/Algies</t>
  </si>
  <si>
    <t>WC00403</t>
  </si>
  <si>
    <t>Jases Water Cartage</t>
  </si>
  <si>
    <t>Jases Water Cartage 2017 Limited</t>
  </si>
  <si>
    <t>BLA009</t>
  </si>
  <si>
    <t>Blackpool School Comm. Hall</t>
  </si>
  <si>
    <t>MAN015</t>
  </si>
  <si>
    <t>Manakau School</t>
  </si>
  <si>
    <t>NGU002</t>
  </si>
  <si>
    <t>Ngunguru School</t>
  </si>
  <si>
    <t>PUR005</t>
  </si>
  <si>
    <t>Purakaunui School</t>
  </si>
  <si>
    <t>GIB003</t>
  </si>
  <si>
    <t>Gibbston Valley</t>
  </si>
  <si>
    <t>Gibbston Valley Wines Limited</t>
  </si>
  <si>
    <t>TON001</t>
  </si>
  <si>
    <t>Tongue Farm</t>
  </si>
  <si>
    <t>MAS002</t>
  </si>
  <si>
    <t>Masterton</t>
  </si>
  <si>
    <t>Masterton District Council</t>
  </si>
  <si>
    <t>PUN001</t>
  </si>
  <si>
    <t>Punakaiki</t>
  </si>
  <si>
    <t>WAK001</t>
  </si>
  <si>
    <t>Wakefield</t>
  </si>
  <si>
    <t>MUR011</t>
  </si>
  <si>
    <t>Muriwai</t>
  </si>
  <si>
    <t>MAR028</t>
  </si>
  <si>
    <t>Marahau Valley Farm</t>
  </si>
  <si>
    <t>Marahau Valley Farm Community</t>
  </si>
  <si>
    <t>HUA001</t>
  </si>
  <si>
    <t>Huapai District School</t>
  </si>
  <si>
    <t>MAN056</t>
  </si>
  <si>
    <t>Manawaru Playcentre</t>
  </si>
  <si>
    <t>NGU003</t>
  </si>
  <si>
    <t>Ngutunui School</t>
  </si>
  <si>
    <t>PUR002</t>
  </si>
  <si>
    <t>Pureora</t>
  </si>
  <si>
    <t>WAI063</t>
  </si>
  <si>
    <t>Waima School</t>
  </si>
  <si>
    <t>OAK002</t>
  </si>
  <si>
    <t>Oakland Downs</t>
  </si>
  <si>
    <t>B&amp;L Appleby, C&amp;J Rose</t>
  </si>
  <si>
    <t>BUR005</t>
  </si>
  <si>
    <t>Burnside Community Drinking Water Station</t>
  </si>
  <si>
    <t>Community drinking water station</t>
  </si>
  <si>
    <t>Christchurch City Council</t>
  </si>
  <si>
    <t>TIN002</t>
  </si>
  <si>
    <t>Tinui</t>
  </si>
  <si>
    <t>HAR001</t>
  </si>
  <si>
    <t>Harihari</t>
  </si>
  <si>
    <t>Westland District Council</t>
  </si>
  <si>
    <t>KAI015</t>
  </si>
  <si>
    <t>Kaiteriteri</t>
  </si>
  <si>
    <t>WC00246</t>
  </si>
  <si>
    <t>A.S.A.P Water</t>
  </si>
  <si>
    <t>Rhinds Transport Limited</t>
  </si>
  <si>
    <t>WAI214</t>
  </si>
  <si>
    <t>Waiuku</t>
  </si>
  <si>
    <t>MAS001</t>
  </si>
  <si>
    <t>Massey University</t>
  </si>
  <si>
    <t>WC00405</t>
  </si>
  <si>
    <t>Famco Water Services</t>
  </si>
  <si>
    <t>Famco Limited</t>
  </si>
  <si>
    <t>ALE017</t>
  </si>
  <si>
    <t>Rocky Glen Water Limited</t>
  </si>
  <si>
    <t>HUA004</t>
  </si>
  <si>
    <t>Huarau Papakainga</t>
  </si>
  <si>
    <t>Huarau Trust</t>
  </si>
  <si>
    <t>MAN035</t>
  </si>
  <si>
    <t>Manawaru School</t>
  </si>
  <si>
    <t>NOR010</t>
  </si>
  <si>
    <t>Norfolk School</t>
  </si>
  <si>
    <t>PUR001</t>
  </si>
  <si>
    <t>Purua School</t>
  </si>
  <si>
    <t>WC00544</t>
  </si>
  <si>
    <t>Deployable Military Water Supplies</t>
  </si>
  <si>
    <t>WAI058</t>
  </si>
  <si>
    <t>Wainuioru Rural</t>
  </si>
  <si>
    <t>KEN006</t>
  </si>
  <si>
    <t>Kennedy Point Bore</t>
  </si>
  <si>
    <t>Kennedy Point Boatharbour</t>
  </si>
  <si>
    <t>RED005</t>
  </si>
  <si>
    <t>Redwood valley farm spring</t>
  </si>
  <si>
    <t>MLR Investments Limited</t>
  </si>
  <si>
    <t>ROS001</t>
  </si>
  <si>
    <t>Ross</t>
  </si>
  <si>
    <t>MUR001</t>
  </si>
  <si>
    <t>Murchison</t>
  </si>
  <si>
    <t>PIR004</t>
  </si>
  <si>
    <t>Pirinoa</t>
  </si>
  <si>
    <t>Wellington Water</t>
  </si>
  <si>
    <t>WAR006</t>
  </si>
  <si>
    <t>Warkworth</t>
  </si>
  <si>
    <t>CLO300</t>
  </si>
  <si>
    <t>Closeburn</t>
  </si>
  <si>
    <t>Closeburn Water Company Limited</t>
  </si>
  <si>
    <t>BRI005</t>
  </si>
  <si>
    <t>Bridge Valley Christian Trust</t>
  </si>
  <si>
    <t>Bridge Valley Christian Ranch</t>
  </si>
  <si>
    <t>HUI001</t>
  </si>
  <si>
    <t>Huiakama School</t>
  </si>
  <si>
    <t>MAN007</t>
  </si>
  <si>
    <t>Mangakahia Area School</t>
  </si>
  <si>
    <t>NOR015</t>
  </si>
  <si>
    <t>Norsewood, Country Kids ECE</t>
  </si>
  <si>
    <t>Scallywags Country Kids - Norsewood</t>
  </si>
  <si>
    <t>PUT004</t>
  </si>
  <si>
    <t>Putere School</t>
  </si>
  <si>
    <t>WC00581</t>
  </si>
  <si>
    <t>Linton Bros Limited</t>
  </si>
  <si>
    <t>Linton Bros Ltd</t>
  </si>
  <si>
    <t>WAN002</t>
  </si>
  <si>
    <t>Wanaka</t>
  </si>
  <si>
    <t>Queenstown Lakes District Council</t>
  </si>
  <si>
    <t>ISL003</t>
  </si>
  <si>
    <t>Island water</t>
  </si>
  <si>
    <t>HAA001</t>
  </si>
  <si>
    <t>Haast</t>
  </si>
  <si>
    <t>RIC002</t>
  </si>
  <si>
    <t>Richmond</t>
  </si>
  <si>
    <t>MAR003</t>
  </si>
  <si>
    <t>Martinborough</t>
  </si>
  <si>
    <t>WEL004</t>
  </si>
  <si>
    <t>Wellsford/Te Hana</t>
  </si>
  <si>
    <t>WC00406</t>
  </si>
  <si>
    <t>Hardyards Water Services</t>
  </si>
  <si>
    <t>N McMorran &amp; M Payne</t>
  </si>
  <si>
    <t>BRO005</t>
  </si>
  <si>
    <t>Broadfield School</t>
  </si>
  <si>
    <t>HUI003</t>
  </si>
  <si>
    <t>TKKM o Huiarau</t>
  </si>
  <si>
    <t>MAN019</t>
  </si>
  <si>
    <t>Mangamahu Primary School</t>
  </si>
  <si>
    <t>NOR009</t>
  </si>
  <si>
    <t>North Egmont Visitors Centre</t>
  </si>
  <si>
    <t>PUT003</t>
  </si>
  <si>
    <t>Putorino School</t>
  </si>
  <si>
    <t>WAI147</t>
  </si>
  <si>
    <t>Waimata School</t>
  </si>
  <si>
    <t>WC00569</t>
  </si>
  <si>
    <t>Water Mangawhai</t>
  </si>
  <si>
    <t>WAN007</t>
  </si>
  <si>
    <t>Wanaka Airport</t>
  </si>
  <si>
    <t>FRA001</t>
  </si>
  <si>
    <t>Franz Josef</t>
  </si>
  <si>
    <t>EIG001</t>
  </si>
  <si>
    <t>Eighty Eight Valley Rural</t>
  </si>
  <si>
    <t>FEA001</t>
  </si>
  <si>
    <t>Featherston</t>
  </si>
  <si>
    <t>WC00352</t>
  </si>
  <si>
    <t>Powdrell Services Ltd</t>
  </si>
  <si>
    <t>Powdrell Services Limited</t>
  </si>
  <si>
    <t>LOW300</t>
  </si>
  <si>
    <t>Lowe Road, Tauranga</t>
  </si>
  <si>
    <t>C &amp; K Bell &amp; Tutbury Trustees 2017 Ltd</t>
  </si>
  <si>
    <t>AWA013</t>
  </si>
  <si>
    <t>Awahokomo</t>
  </si>
  <si>
    <t>BRO007</t>
  </si>
  <si>
    <t>Broadwood Area School</t>
  </si>
  <si>
    <t>HUI005</t>
  </si>
  <si>
    <t>Huimai Playcentre</t>
  </si>
  <si>
    <t>PYE002</t>
  </si>
  <si>
    <t>Pyes Pa Memorial Park</t>
  </si>
  <si>
    <t>Tauranga City Council</t>
  </si>
  <si>
    <t>TEK007</t>
  </si>
  <si>
    <t>Te Kohanga School</t>
  </si>
  <si>
    <t>6TO001</t>
  </si>
  <si>
    <t>6 Totara Rd</t>
  </si>
  <si>
    <t>Be Mindful Limited</t>
  </si>
  <si>
    <t>COR006</t>
  </si>
  <si>
    <t>Corbridge Downs</t>
  </si>
  <si>
    <t>FOX001</t>
  </si>
  <si>
    <t>Fox Glacier</t>
  </si>
  <si>
    <t>COL007</t>
  </si>
  <si>
    <t>Collingwood</t>
  </si>
  <si>
    <t>GRE002</t>
  </si>
  <si>
    <t>Greytown</t>
  </si>
  <si>
    <t>MIL007</t>
  </si>
  <si>
    <t>Milford Sound</t>
  </si>
  <si>
    <t>Milford Sound Infrastructure Ltd</t>
  </si>
  <si>
    <t>KAE001</t>
  </si>
  <si>
    <t>Kaeo Water</t>
  </si>
  <si>
    <t>Wai Care Environmental Consultants Whangaroa</t>
  </si>
  <si>
    <t>BRO010</t>
  </si>
  <si>
    <t>Broken River Ski Club</t>
  </si>
  <si>
    <t>Broken River Ski Club Incorporated</t>
  </si>
  <si>
    <t>HUI002</t>
  </si>
  <si>
    <t>Huirangi School</t>
  </si>
  <si>
    <t>MAN024</t>
  </si>
  <si>
    <t>Mangamuka School</t>
  </si>
  <si>
    <t>NUH003</t>
  </si>
  <si>
    <t>Nuhaka Domain</t>
  </si>
  <si>
    <t>Wairoa District Council</t>
  </si>
  <si>
    <t>PYE001</t>
  </si>
  <si>
    <t>Pyes Pa School</t>
  </si>
  <si>
    <t>WAI170</t>
  </si>
  <si>
    <t>Waimauku Playcentre</t>
  </si>
  <si>
    <t>WC00508</t>
  </si>
  <si>
    <t>Magee Engineering Ltd 2014</t>
  </si>
  <si>
    <t>LAK003</t>
  </si>
  <si>
    <t>Lake Hayes</t>
  </si>
  <si>
    <t>ARA001</t>
  </si>
  <si>
    <t>Arahura</t>
  </si>
  <si>
    <t>DOV001</t>
  </si>
  <si>
    <t>Dovedale Rural</t>
  </si>
  <si>
    <t>WC00354</t>
  </si>
  <si>
    <t>Kiripaka Water Supplies</t>
  </si>
  <si>
    <t>Kiripaka Springs Water (2020) Limited</t>
  </si>
  <si>
    <t>LIN001</t>
  </si>
  <si>
    <t>Linton Military Camp</t>
  </si>
  <si>
    <t>BEA300</t>
  </si>
  <si>
    <t>Beachlands Networks</t>
  </si>
  <si>
    <t>Beachlands Network Ltd</t>
  </si>
  <si>
    <t>BEL001</t>
  </si>
  <si>
    <t>Belk Rd Water Scheme</t>
  </si>
  <si>
    <t>Belk Road Scheme</t>
  </si>
  <si>
    <t>BRO008</t>
  </si>
  <si>
    <t>Brookby School</t>
  </si>
  <si>
    <t>HUN008</t>
  </si>
  <si>
    <t>Hunua Community Hall</t>
  </si>
  <si>
    <t>MAN027</t>
  </si>
  <si>
    <t>Mangaroa School</t>
  </si>
  <si>
    <t>NUH001</t>
  </si>
  <si>
    <t>Nuhaka School</t>
  </si>
  <si>
    <t>QUE004</t>
  </si>
  <si>
    <t>Queen Elizabeth II Park</t>
  </si>
  <si>
    <t>WAI085</t>
  </si>
  <si>
    <t>Waimauku School</t>
  </si>
  <si>
    <t>CAR015</t>
  </si>
  <si>
    <t>Carrick Land Company</t>
  </si>
  <si>
    <t>LUG001</t>
  </si>
  <si>
    <t>Luggate</t>
  </si>
  <si>
    <t>HOK001</t>
  </si>
  <si>
    <t>Hokitika</t>
  </si>
  <si>
    <t>WC00179</t>
  </si>
  <si>
    <t>MOVe Freight Masterton</t>
  </si>
  <si>
    <t>McAuley's Transport Ltd</t>
  </si>
  <si>
    <t>WC00250</t>
  </si>
  <si>
    <t>Zap Water Cartage</t>
  </si>
  <si>
    <t>WC00358</t>
  </si>
  <si>
    <t>Kairangi Farming Co</t>
  </si>
  <si>
    <t>Kairangi Farming Co Limited</t>
  </si>
  <si>
    <t>OHA002</t>
  </si>
  <si>
    <t>RNZAF Base Ohakea</t>
  </si>
  <si>
    <t>WC00407</t>
  </si>
  <si>
    <t>Healthy Water Tanks Ltd</t>
  </si>
  <si>
    <t>Healthy Water Tanks Limited</t>
  </si>
  <si>
    <t>BRO001</t>
  </si>
  <si>
    <t>Brooklyn School (Motueka)</t>
  </si>
  <si>
    <t>HUN007</t>
  </si>
  <si>
    <t>Hunua Falls Regional Park (Kokako Lodge)</t>
  </si>
  <si>
    <t>MAN016</t>
  </si>
  <si>
    <t>Mangatainoka School</t>
  </si>
  <si>
    <t>NUK002</t>
  </si>
  <si>
    <t>Nukuhou North School</t>
  </si>
  <si>
    <t>RAI004</t>
  </si>
  <si>
    <t>Rai Valley Area School</t>
  </si>
  <si>
    <t>TEK009</t>
  </si>
  <si>
    <t>Te Kopuru School</t>
  </si>
  <si>
    <t>WAI221</t>
  </si>
  <si>
    <t>Waimauku War Memorial Hall</t>
  </si>
  <si>
    <t>WC00502</t>
  </si>
  <si>
    <t>Cool Runnings</t>
  </si>
  <si>
    <t>Cool Runnings Water Delivery Limited</t>
  </si>
  <si>
    <t>HAW002</t>
  </si>
  <si>
    <t>Hawea</t>
  </si>
  <si>
    <t>KUM001</t>
  </si>
  <si>
    <t>Kumara</t>
  </si>
  <si>
    <t>WC00445</t>
  </si>
  <si>
    <t>H2O CORP LTD incorporating Awhitu Water Supply, Johns Farmlet Services Ltd, Johns Water Supply 2010 Ltd</t>
  </si>
  <si>
    <t>H2O Corp Limited</t>
  </si>
  <si>
    <t>WC00251</t>
  </si>
  <si>
    <t>Kaikohe Water Supplies T/A The Waterboys</t>
  </si>
  <si>
    <t>The Waterboys Limited</t>
  </si>
  <si>
    <t>WC00360</t>
  </si>
  <si>
    <t>Parakai H2O</t>
  </si>
  <si>
    <t>WAI002</t>
  </si>
  <si>
    <t>Waiouru Military Camp</t>
  </si>
  <si>
    <t>WC00408</t>
  </si>
  <si>
    <t>Central Machine Hire</t>
  </si>
  <si>
    <t>Central Machine Hire Limited</t>
  </si>
  <si>
    <t>BUI002</t>
  </si>
  <si>
    <t>Buick Street</t>
  </si>
  <si>
    <t>NYD001</t>
  </si>
  <si>
    <t>Nydia Bay Lodge</t>
  </si>
  <si>
    <t>WAI160</t>
  </si>
  <si>
    <t>Waingaro Hot Springs</t>
  </si>
  <si>
    <t>QUE001</t>
  </si>
  <si>
    <t>Queenstown</t>
  </si>
  <si>
    <t>AWA301</t>
  </si>
  <si>
    <t>Awaroa Campsite</t>
  </si>
  <si>
    <t>STI003</t>
  </si>
  <si>
    <t>St Ignatius Catholic School</t>
  </si>
  <si>
    <t>WHA002</t>
  </si>
  <si>
    <t>Whataroa</t>
  </si>
  <si>
    <t>WC00361</t>
  </si>
  <si>
    <t>Deane Turner Contracting</t>
  </si>
  <si>
    <t>Deane Turner Contracting Limited</t>
  </si>
  <si>
    <t>WOO004</t>
  </si>
  <si>
    <t>RNZAF Base Woodbourne</t>
  </si>
  <si>
    <t>CIS001</t>
  </si>
  <si>
    <t>Cissy Bay</t>
  </si>
  <si>
    <t>Cissy Bay Community Association Incorporated</t>
  </si>
  <si>
    <t>HUN005</t>
  </si>
  <si>
    <t>Hunua School</t>
  </si>
  <si>
    <t>MAN011</t>
  </si>
  <si>
    <t>Mangatawhiri School</t>
  </si>
  <si>
    <t>OHA010</t>
  </si>
  <si>
    <t>Ohaeawai School</t>
  </si>
  <si>
    <t>RAM001</t>
  </si>
  <si>
    <t>Ramarama School</t>
  </si>
  <si>
    <t>TEK020</t>
  </si>
  <si>
    <t>Te Kowhai School</t>
  </si>
  <si>
    <t>WAI151</t>
  </si>
  <si>
    <t>Waingaro School</t>
  </si>
  <si>
    <t>WC00560</t>
  </si>
  <si>
    <t>Herbert Motors Limited</t>
  </si>
  <si>
    <t>GLE003</t>
  </si>
  <si>
    <t>Glenorchy</t>
  </si>
  <si>
    <t>WAI308</t>
  </si>
  <si>
    <t>TEK004</t>
  </si>
  <si>
    <t>Te Kaha</t>
  </si>
  <si>
    <t>Opotiki District Council</t>
  </si>
  <si>
    <t>WC00191</t>
  </si>
  <si>
    <t>Crafar Crouch Construction Picton Limited</t>
  </si>
  <si>
    <t>Crafar Crouch Construction (Picton) Limited</t>
  </si>
  <si>
    <t>PAH001</t>
  </si>
  <si>
    <t>Pahiatua</t>
  </si>
  <si>
    <t>Tararua District Council</t>
  </si>
  <si>
    <t>WC00363</t>
  </si>
  <si>
    <t>Caldwell Contracting</t>
  </si>
  <si>
    <t>AJ &amp; DA Caldwell</t>
  </si>
  <si>
    <t>MOE001</t>
  </si>
  <si>
    <t>Moenui</t>
  </si>
  <si>
    <t>Moenui Community Association Incorporated</t>
  </si>
  <si>
    <t>CAM003</t>
  </si>
  <si>
    <t>Camp Bay Campsite</t>
  </si>
  <si>
    <t>MAN033</t>
  </si>
  <si>
    <t>Mangateretere School</t>
  </si>
  <si>
    <t>OHA018</t>
  </si>
  <si>
    <t>Ohakea War Memorial Hall</t>
  </si>
  <si>
    <t>RAN011</t>
  </si>
  <si>
    <t>Te Kura o Te Wainui-a-Rua</t>
  </si>
  <si>
    <t>TEK015</t>
  </si>
  <si>
    <t>Te Kura Kaupapa Maori o Te Waiu o Ngati Porou</t>
  </si>
  <si>
    <t>WAI089</t>
  </si>
  <si>
    <t>Wainui Beach School</t>
  </si>
  <si>
    <t>ARR001</t>
  </si>
  <si>
    <t>Arrowtown</t>
  </si>
  <si>
    <t>WC00558</t>
  </si>
  <si>
    <t>Hawkes Bay Water</t>
  </si>
  <si>
    <t>Essential Bulk Liquid Limited</t>
  </si>
  <si>
    <t>OPO001</t>
  </si>
  <si>
    <t>Opotiki</t>
  </si>
  <si>
    <t>CAR001</t>
  </si>
  <si>
    <t>Carterton</t>
  </si>
  <si>
    <t>Carterton District Council</t>
  </si>
  <si>
    <t>AKI001</t>
  </si>
  <si>
    <t>Akitio</t>
  </si>
  <si>
    <t>WC00364</t>
  </si>
  <si>
    <t>Truenorth Water</t>
  </si>
  <si>
    <t>TrueNorth Water Limited</t>
  </si>
  <si>
    <t>MOR006</t>
  </si>
  <si>
    <t>Morven Lane Water Works</t>
  </si>
  <si>
    <t>WC00410</t>
  </si>
  <si>
    <t>North Waikato Water</t>
  </si>
  <si>
    <t>Huntly Volunteer Fire Brigade Incorporated</t>
  </si>
  <si>
    <t>MAN032</t>
  </si>
  <si>
    <t>Te Kura Kaupapa Maori o Mangatuna</t>
  </si>
  <si>
    <t>RAN028</t>
  </si>
  <si>
    <t>Ranfurly Hall</t>
  </si>
  <si>
    <t>WAI220</t>
  </si>
  <si>
    <t>Wainui Hall</t>
  </si>
  <si>
    <t>ART001</t>
  </si>
  <si>
    <t>Arthurs Point</t>
  </si>
  <si>
    <t>FAI007</t>
  </si>
  <si>
    <t>Fairhaven School (Napier) Bridge Pa Site</t>
  </si>
  <si>
    <t>OHI002</t>
  </si>
  <si>
    <t>Ohiwa</t>
  </si>
  <si>
    <t>WOO001</t>
  </si>
  <si>
    <t>Woodville</t>
  </si>
  <si>
    <t>WC00365</t>
  </si>
  <si>
    <t>The Water Man</t>
  </si>
  <si>
    <t>The WaterMan (1991) Limited</t>
  </si>
  <si>
    <t>MTR001</t>
  </si>
  <si>
    <t>Mt Rosa Vineyard &amp; Subdvn</t>
  </si>
  <si>
    <t>Mt Rosa Property Owners Association</t>
  </si>
  <si>
    <t>WC00145</t>
  </si>
  <si>
    <t>A Plus Water</t>
  </si>
  <si>
    <t>CAN002</t>
  </si>
  <si>
    <t>Canvastown School</t>
  </si>
  <si>
    <t>TEK010</t>
  </si>
  <si>
    <t>Te Kura a Iwi o Pawarenga</t>
  </si>
  <si>
    <t>WC00527</t>
  </si>
  <si>
    <t>Water Truck Hawke's Bay</t>
  </si>
  <si>
    <t>WES010</t>
  </si>
  <si>
    <t>Greater West Melton</t>
  </si>
  <si>
    <t>WC00532</t>
  </si>
  <si>
    <t>Queenstown Lakes District Council Water Carrier</t>
  </si>
  <si>
    <t>NOR304</t>
  </si>
  <si>
    <t>North West Water Ltd</t>
  </si>
  <si>
    <t>POR003</t>
  </si>
  <si>
    <t>Porangahau</t>
  </si>
  <si>
    <t>Central Hawke's Bay District Council</t>
  </si>
  <si>
    <t>NAS001</t>
  </si>
  <si>
    <t>Naseby</t>
  </si>
  <si>
    <t>Central Otago District Council</t>
  </si>
  <si>
    <t>PON001</t>
  </si>
  <si>
    <t>Pongaroa</t>
  </si>
  <si>
    <t>WC00340</t>
  </si>
  <si>
    <t>Rapid Water Delivery Limited T/A Artesian &amp; Solway Water</t>
  </si>
  <si>
    <t>TEP007</t>
  </si>
  <si>
    <t>Te Aputa Water Supply Society Inc</t>
  </si>
  <si>
    <t>Te Aputa Water Supply Society Incorporated</t>
  </si>
  <si>
    <t>INS001</t>
  </si>
  <si>
    <t>Inspiring Minds ELC</t>
  </si>
  <si>
    <t>Inspiring Minds Early Learning Centre Limited</t>
  </si>
  <si>
    <t>MAN025</t>
  </si>
  <si>
    <t>Mangawhai Beach School</t>
  </si>
  <si>
    <t>OHI004</t>
  </si>
  <si>
    <t>Ohinewai School</t>
  </si>
  <si>
    <t>RAN029</t>
  </si>
  <si>
    <t>Rangihoua/Onetangi Sports Park</t>
  </si>
  <si>
    <t>TEK025</t>
  </si>
  <si>
    <t>Te Kura Kaupapa Maori o Kawakawa Mai Tawhiti</t>
  </si>
  <si>
    <t>WAI139</t>
  </si>
  <si>
    <t>Wainui Playcentre</t>
  </si>
  <si>
    <t>CAR012</t>
  </si>
  <si>
    <t>Cardrona Limited</t>
  </si>
  <si>
    <t>ORA300</t>
  </si>
  <si>
    <t>Ora 10</t>
  </si>
  <si>
    <t>Ora 10 Limited</t>
  </si>
  <si>
    <t>WC00545</t>
  </si>
  <si>
    <t>Gore District Council Portable Water Tank</t>
  </si>
  <si>
    <t>Gore District Council</t>
  </si>
  <si>
    <t>TAK001</t>
  </si>
  <si>
    <t>Takapau</t>
  </si>
  <si>
    <t>OMA005</t>
  </si>
  <si>
    <t>Omakau/Ophir</t>
  </si>
  <si>
    <t>DAN001</t>
  </si>
  <si>
    <t>Dannevirke</t>
  </si>
  <si>
    <t>WC00366</t>
  </si>
  <si>
    <t>Splash Water Cartage</t>
  </si>
  <si>
    <t>McPhail Contracting Limited</t>
  </si>
  <si>
    <t>HEC001</t>
  </si>
  <si>
    <t>Hector/Ngakawau</t>
  </si>
  <si>
    <t>Ngakawau/Hector Water Society Incorporated</t>
  </si>
  <si>
    <t>CAR007</t>
  </si>
  <si>
    <t>Cardrona, KPSL</t>
  </si>
  <si>
    <t>Cardrona Alpine Resort Limited</t>
  </si>
  <si>
    <t>MAN042</t>
  </si>
  <si>
    <t>Mangonui School</t>
  </si>
  <si>
    <t>OHU002</t>
  </si>
  <si>
    <t>Ohuka School</t>
  </si>
  <si>
    <t>RAN017</t>
  </si>
  <si>
    <t>Rangiora Holiday Park</t>
  </si>
  <si>
    <t>Rangiora Eco Holiday Park</t>
  </si>
  <si>
    <t>TEK017</t>
  </si>
  <si>
    <t>Te Kura O Ngaati Hauaa</t>
  </si>
  <si>
    <t>WAI099</t>
  </si>
  <si>
    <t>Wainui School</t>
  </si>
  <si>
    <t>SAN008</t>
  </si>
  <si>
    <t>Sanders Reserve</t>
  </si>
  <si>
    <t>CAM010</t>
  </si>
  <si>
    <t>Camphill Estate Utilities Society Bore 2</t>
  </si>
  <si>
    <t>Camphill Estate Utilities Society Incorporated</t>
  </si>
  <si>
    <t>DAR001</t>
  </si>
  <si>
    <t>Darfield</t>
  </si>
  <si>
    <t>WAI004</t>
  </si>
  <si>
    <t>Waipukurau</t>
  </si>
  <si>
    <t>PAT003</t>
  </si>
  <si>
    <t>Patearoa</t>
  </si>
  <si>
    <t>EKE001</t>
  </si>
  <si>
    <t>Eketahuna</t>
  </si>
  <si>
    <t>WC00367</t>
  </si>
  <si>
    <t>Crystal Clear Water</t>
  </si>
  <si>
    <t>Pro Tranz Earthmoving Limited</t>
  </si>
  <si>
    <t>WC00411</t>
  </si>
  <si>
    <t>Water HQ</t>
  </si>
  <si>
    <t>CRO008</t>
  </si>
  <si>
    <t>Cromwell, Ruffell Road</t>
  </si>
  <si>
    <t>Oak Tree Water Company Limited</t>
  </si>
  <si>
    <t>CAR004</t>
  </si>
  <si>
    <t>Carew Peel Forest School</t>
  </si>
  <si>
    <t>RAN026</t>
  </si>
  <si>
    <t>Rangiotu &amp; Districts Hall</t>
  </si>
  <si>
    <t>WAI141</t>
  </si>
  <si>
    <t>Te Kura o Waioweka</t>
  </si>
  <si>
    <t>ART002</t>
  </si>
  <si>
    <t>Arthur's Pass</t>
  </si>
  <si>
    <t>WAI005</t>
  </si>
  <si>
    <t>Waipawa</t>
  </si>
  <si>
    <t>PIS002</t>
  </si>
  <si>
    <t>Pisa Village</t>
  </si>
  <si>
    <t>NOR002</t>
  </si>
  <si>
    <t>Norsewood</t>
  </si>
  <si>
    <t>WC00412</t>
  </si>
  <si>
    <t>Huband Hire Ltd</t>
  </si>
  <si>
    <t>Huband Hire Limited</t>
  </si>
  <si>
    <t>KAH002</t>
  </si>
  <si>
    <t>Kahutara School</t>
  </si>
  <si>
    <t>MAN041</t>
  </si>
  <si>
    <t>Manukau Peninsula Playcentre</t>
  </si>
  <si>
    <t>WAI106</t>
  </si>
  <si>
    <t>Te Kura Maori-a-Rohe o Waiohau</t>
  </si>
  <si>
    <t>CLA005</t>
  </si>
  <si>
    <t>Claremont</t>
  </si>
  <si>
    <t>OHA020</t>
  </si>
  <si>
    <t>Ohakea</t>
  </si>
  <si>
    <t>KIW007</t>
  </si>
  <si>
    <t>Kiwitea Rural Water Scheme - Oroua River</t>
  </si>
  <si>
    <t>MAN059</t>
  </si>
  <si>
    <t>Mangonui</t>
  </si>
  <si>
    <t>Doubtless Bay Water Supply Co</t>
  </si>
  <si>
    <t>RAN002</t>
  </si>
  <si>
    <t>Ranfurly</t>
  </si>
  <si>
    <t>WC00369</t>
  </si>
  <si>
    <t>Dynes Transport (Chch)</t>
  </si>
  <si>
    <t>Dynes Transport</t>
  </si>
  <si>
    <t>TAH002</t>
  </si>
  <si>
    <t>Taharoa Village</t>
  </si>
  <si>
    <t>Taharoa Ironsands Limited</t>
  </si>
  <si>
    <t>ENF002</t>
  </si>
  <si>
    <t>Enfield Drive, Hastings</t>
  </si>
  <si>
    <t>Enfield Services Limited</t>
  </si>
  <si>
    <t>KAI045</t>
  </si>
  <si>
    <t>EcoQuest Centre</t>
  </si>
  <si>
    <t>Ecoquest Education Foundation</t>
  </si>
  <si>
    <t>OKI004</t>
  </si>
  <si>
    <t>Okiwi School</t>
  </si>
  <si>
    <t>RAN016</t>
  </si>
  <si>
    <t>Rangitaiki Primary School</t>
  </si>
  <si>
    <t>WAI086</t>
  </si>
  <si>
    <t>Waioneke School</t>
  </si>
  <si>
    <t>CAS003</t>
  </si>
  <si>
    <t>Castle Hill</t>
  </si>
  <si>
    <t>TET009</t>
  </si>
  <si>
    <t>Te Tauraka Waka a Maui Marae</t>
  </si>
  <si>
    <t>PES001</t>
  </si>
  <si>
    <t>Pescini Bore</t>
  </si>
  <si>
    <t>Pescini Bros Limited</t>
  </si>
  <si>
    <t>FOX003</t>
  </si>
  <si>
    <t>Foxton and Foxton Beach</t>
  </si>
  <si>
    <t>Horowhenua District Council</t>
  </si>
  <si>
    <t>ROX001</t>
  </si>
  <si>
    <t>Roxburgh</t>
  </si>
  <si>
    <t>WC00255</t>
  </si>
  <si>
    <t>WasteCo NZ Ltd t/a Cleanways</t>
  </si>
  <si>
    <t>WasteCo NZ Ltd</t>
  </si>
  <si>
    <t>WC00371</t>
  </si>
  <si>
    <t>WasteCo Ltd t/a Enviro South</t>
  </si>
  <si>
    <t>OTA023</t>
  </si>
  <si>
    <t>Otamarakau School</t>
  </si>
  <si>
    <t>KAI030</t>
  </si>
  <si>
    <t>Kaiaua School</t>
  </si>
  <si>
    <t>OKO001</t>
  </si>
  <si>
    <t>Okoia School</t>
  </si>
  <si>
    <t>RAN022</t>
  </si>
  <si>
    <t>Rangitoto School</t>
  </si>
  <si>
    <t>WAI107</t>
  </si>
  <si>
    <t>Waiotahe Valley School</t>
  </si>
  <si>
    <t>TOK002</t>
  </si>
  <si>
    <t>Tokomaru</t>
  </si>
  <si>
    <t>WC00256</t>
  </si>
  <si>
    <t>Southland Water Carriers</t>
  </si>
  <si>
    <t>Doug McLeod Limited</t>
  </si>
  <si>
    <t>OKI003</t>
  </si>
  <si>
    <t>Okiwi Bay</t>
  </si>
  <si>
    <t>Okiwi Bay Ratepayers Association Incorporated</t>
  </si>
  <si>
    <t>WC00416</t>
  </si>
  <si>
    <t>Coastal Water Supply</t>
  </si>
  <si>
    <t>CHR008</t>
  </si>
  <si>
    <t>Christchurch Prisons</t>
  </si>
  <si>
    <t>KAI024</t>
  </si>
  <si>
    <t>Kaihere School</t>
  </si>
  <si>
    <t>OKO004</t>
  </si>
  <si>
    <t>Okoki Outdoor Education Centre</t>
  </si>
  <si>
    <t>Okoki Outdoor Education Centre Trust</t>
  </si>
  <si>
    <t>RAN021</t>
  </si>
  <si>
    <t>TKKM o Tapere-Nui-A-Whatonga</t>
  </si>
  <si>
    <t>WAI306</t>
  </si>
  <si>
    <t>Waiheke Backpackers</t>
  </si>
  <si>
    <t>LEE001</t>
  </si>
  <si>
    <t>Leeston</t>
  </si>
  <si>
    <t>SHA001</t>
  </si>
  <si>
    <t>Shannon</t>
  </si>
  <si>
    <t>CRO001</t>
  </si>
  <si>
    <t>Cromwell</t>
  </si>
  <si>
    <t>WHI001</t>
  </si>
  <si>
    <t>Whitianga</t>
  </si>
  <si>
    <t>Thames Coromandel District Council</t>
  </si>
  <si>
    <t>ORO002</t>
  </si>
  <si>
    <t>Orokonui Reticulated Water Supply</t>
  </si>
  <si>
    <t>WC00417</t>
  </si>
  <si>
    <t>Waterfall Water Supply</t>
  </si>
  <si>
    <t>Waterfall Water Supply Ltd</t>
  </si>
  <si>
    <t>HAK004</t>
  </si>
  <si>
    <t>Haka Haka</t>
  </si>
  <si>
    <t>Hakahaka Bay Residents' Association Incorporated</t>
  </si>
  <si>
    <t>CHR003</t>
  </si>
  <si>
    <t>Christian Youth Camp</t>
  </si>
  <si>
    <t>Tukituki Christian Camp</t>
  </si>
  <si>
    <t>KAI028</t>
  </si>
  <si>
    <t>Kaihu Valley School</t>
  </si>
  <si>
    <t>MAR010</t>
  </si>
  <si>
    <t>Maraekakaho School</t>
  </si>
  <si>
    <t>OMA012</t>
  </si>
  <si>
    <t>Omaha Beach Surf Club</t>
  </si>
  <si>
    <t>Omaha Lifeguard Service (Inc.)</t>
  </si>
  <si>
    <t>RAN009</t>
  </si>
  <si>
    <t>Rangiuru School</t>
  </si>
  <si>
    <t>TEM005</t>
  </si>
  <si>
    <t>Te Mahia School</t>
  </si>
  <si>
    <t>WAI095</t>
  </si>
  <si>
    <t>Waiotira School</t>
  </si>
  <si>
    <t>LAK007</t>
  </si>
  <si>
    <t>Lake Coleridge</t>
  </si>
  <si>
    <t>LEV001</t>
  </si>
  <si>
    <t>Levin</t>
  </si>
  <si>
    <t>WC00346</t>
  </si>
  <si>
    <t>Central Otago District Council Water Carrier</t>
  </si>
  <si>
    <t>WHA003</t>
  </si>
  <si>
    <t>Whangamata</t>
  </si>
  <si>
    <t>WC00374</t>
  </si>
  <si>
    <t>Sharp As Linehaul Ltd</t>
  </si>
  <si>
    <t>Sharp As Linehaul Limited</t>
  </si>
  <si>
    <t>CHR006</t>
  </si>
  <si>
    <t>Christs College</t>
  </si>
  <si>
    <t>Christ's College</t>
  </si>
  <si>
    <t>KAI038</t>
  </si>
  <si>
    <t>Kaikoura Airport</t>
  </si>
  <si>
    <t>OMA011</t>
  </si>
  <si>
    <t>Omaha Community Centre</t>
  </si>
  <si>
    <t>TEM009</t>
  </si>
  <si>
    <t>Te Miro School</t>
  </si>
  <si>
    <t>WC00585</t>
  </si>
  <si>
    <t>Te Papa Water Solutions</t>
  </si>
  <si>
    <t>LIN002</t>
  </si>
  <si>
    <t>Lincoln</t>
  </si>
  <si>
    <t>INV001</t>
  </si>
  <si>
    <t>Invercargill</t>
  </si>
  <si>
    <t>Invercargill City Council</t>
  </si>
  <si>
    <t>PUR003</t>
  </si>
  <si>
    <t>Puriri</t>
  </si>
  <si>
    <t>WC00377</t>
  </si>
  <si>
    <t>C A Transport Ltd</t>
  </si>
  <si>
    <t>C A Transport Limited</t>
  </si>
  <si>
    <t>WC00419</t>
  </si>
  <si>
    <t>Waikato Domestic Water Deliveries 2018</t>
  </si>
  <si>
    <t>Waikato Domestic Water 2018 Limited</t>
  </si>
  <si>
    <t>MAR019</t>
  </si>
  <si>
    <t>Maraetai Beach Boat Club</t>
  </si>
  <si>
    <t>Maraetai Beach Boating Club Incorporated</t>
  </si>
  <si>
    <t>OMA009</t>
  </si>
  <si>
    <t>Omahu School</t>
  </si>
  <si>
    <t>RAN027</t>
  </si>
  <si>
    <t>Rangiwahia Hall &amp; Domain</t>
  </si>
  <si>
    <t>UNE001</t>
  </si>
  <si>
    <t>Unearthed Produce Limited</t>
  </si>
  <si>
    <t>ROL001</t>
  </si>
  <si>
    <t>Rolleston</t>
  </si>
  <si>
    <t>WC00196</t>
  </si>
  <si>
    <t>Downer NZ, Tauranga</t>
  </si>
  <si>
    <t>TAI002</t>
  </si>
  <si>
    <t>Tairua</t>
  </si>
  <si>
    <t>KAI018</t>
  </si>
  <si>
    <t>Kaimai School</t>
  </si>
  <si>
    <t>MAR006</t>
  </si>
  <si>
    <t>Maraetai Beach School</t>
  </si>
  <si>
    <t>TEO001</t>
  </si>
  <si>
    <t>Te One School (Chatham Is.)</t>
  </si>
  <si>
    <t>WAI097</t>
  </si>
  <si>
    <t>Waipipi School</t>
  </si>
  <si>
    <t>GRE009</t>
  </si>
  <si>
    <t>Great Beginnings</t>
  </si>
  <si>
    <t>Great Beginnings Limited</t>
  </si>
  <si>
    <t>SHE004</t>
  </si>
  <si>
    <t>Sheffield</t>
  </si>
  <si>
    <t>WC00582</t>
  </si>
  <si>
    <t>GCA Logistics Limited</t>
  </si>
  <si>
    <t>GCA Logistics</t>
  </si>
  <si>
    <t>WC00103</t>
  </si>
  <si>
    <t>Kleer Contractors HB Ltd</t>
  </si>
  <si>
    <t>Kleer Contractors (HB) Limited</t>
  </si>
  <si>
    <t>THA001</t>
  </si>
  <si>
    <t>Thames</t>
  </si>
  <si>
    <t>WC00381</t>
  </si>
  <si>
    <t>Clean Water Solutions Ltd</t>
  </si>
  <si>
    <t>Clean Water Solutions Limited</t>
  </si>
  <si>
    <t>CIV001</t>
  </si>
  <si>
    <t>Civic Square</t>
  </si>
  <si>
    <t>KAI031</t>
  </si>
  <si>
    <t>Kaimata School</t>
  </si>
  <si>
    <t>OMA007</t>
  </si>
  <si>
    <t>Omakere School</t>
  </si>
  <si>
    <t>RAP001</t>
  </si>
  <si>
    <t>Rapaura School</t>
  </si>
  <si>
    <t>JOW001</t>
  </si>
  <si>
    <t>Jowers Road</t>
  </si>
  <si>
    <t>WC00107</t>
  </si>
  <si>
    <t>Worsleys Ltd</t>
  </si>
  <si>
    <t>Worsleys Limited</t>
  </si>
  <si>
    <t>LIT001</t>
  </si>
  <si>
    <t>Little River</t>
  </si>
  <si>
    <t>THA002</t>
  </si>
  <si>
    <t>Thames Valley</t>
  </si>
  <si>
    <t>OTU009</t>
  </si>
  <si>
    <t>Oturehua</t>
  </si>
  <si>
    <t>Oturehua Water Company Limited</t>
  </si>
  <si>
    <t>STR300</t>
  </si>
  <si>
    <t>Strath Clyde Water Limited</t>
  </si>
  <si>
    <t>KAI027</t>
  </si>
  <si>
    <t>Kaingaroa School (Kaitaia)</t>
  </si>
  <si>
    <t>MAR022</t>
  </si>
  <si>
    <t>Maraetai Beachlands Playcentre</t>
  </si>
  <si>
    <t>OMA015</t>
  </si>
  <si>
    <t>Omana Regional Park</t>
  </si>
  <si>
    <t>RAR002</t>
  </si>
  <si>
    <t>Rarawa Motor Camp</t>
  </si>
  <si>
    <t>WAI165</t>
  </si>
  <si>
    <t>Wairere School</t>
  </si>
  <si>
    <t>SPR002</t>
  </si>
  <si>
    <t>Springfield</t>
  </si>
  <si>
    <t>WC00568</t>
  </si>
  <si>
    <t>Waikato Domestic Water</t>
  </si>
  <si>
    <t>WC00106</t>
  </si>
  <si>
    <t>Hickey Contractors</t>
  </si>
  <si>
    <t>Hickey Contractors Limited</t>
  </si>
  <si>
    <t>AKA001</t>
  </si>
  <si>
    <t>Akaroa</t>
  </si>
  <si>
    <t>MAT009</t>
  </si>
  <si>
    <t>Matatoki</t>
  </si>
  <si>
    <t>WC00385</t>
  </si>
  <si>
    <t>Keri Bulk Water</t>
  </si>
  <si>
    <t>KAI012</t>
  </si>
  <si>
    <t>Kairakau Beach</t>
  </si>
  <si>
    <t>KAI051</t>
  </si>
  <si>
    <t>Kaipara Air Weapons Range</t>
  </si>
  <si>
    <t>MAR032</t>
  </si>
  <si>
    <t>Maraetai Community Hall</t>
  </si>
  <si>
    <t>OMA013</t>
  </si>
  <si>
    <t>Te Kura o Omarumutu</t>
  </si>
  <si>
    <t>RAT003</t>
  </si>
  <si>
    <t>Ratapiko School</t>
  </si>
  <si>
    <t>TEP016</t>
  </si>
  <si>
    <t>Te Pahu School</t>
  </si>
  <si>
    <t>WAI075</t>
  </si>
  <si>
    <t>Te Kura o Waitahanui</t>
  </si>
  <si>
    <t>WC00590</t>
  </si>
  <si>
    <t>Hibiscus Group ??</t>
  </si>
  <si>
    <t>Hibiscus Group</t>
  </si>
  <si>
    <t>SPR003</t>
  </si>
  <si>
    <t>Springston</t>
  </si>
  <si>
    <t>WC00108</t>
  </si>
  <si>
    <t>Aqua Gold Water Supply 2024 Ltd</t>
  </si>
  <si>
    <t>AquaGold Water Supply Limited</t>
  </si>
  <si>
    <t>BIR001</t>
  </si>
  <si>
    <t>Birdlings Flat</t>
  </si>
  <si>
    <t>MAT010</t>
  </si>
  <si>
    <t>Matarangi</t>
  </si>
  <si>
    <t>WC00386</t>
  </si>
  <si>
    <t>Waharoa Transport Co (1995) Ltd</t>
  </si>
  <si>
    <t>Waharoa Transport Co. (1995) Limited</t>
  </si>
  <si>
    <t>PAR005</t>
  </si>
  <si>
    <t>Para Para</t>
  </si>
  <si>
    <t>Para Para Water Supply Society</t>
  </si>
  <si>
    <t>ROB300</t>
  </si>
  <si>
    <t>Robertson Mill Subdivision</t>
  </si>
  <si>
    <t>Rai Water Limited</t>
  </si>
  <si>
    <t>KAI016</t>
  </si>
  <si>
    <t>Kaipara Flats School</t>
  </si>
  <si>
    <t>OMA014</t>
  </si>
  <si>
    <t>Omatua</t>
  </si>
  <si>
    <t>Omatua Girl Guide Camp</t>
  </si>
  <si>
    <t>351 Morven Ferry Water Limited</t>
  </si>
  <si>
    <t>Morven Ferry Water Ltd</t>
  </si>
  <si>
    <t>KIR001</t>
  </si>
  <si>
    <t>Kirwee</t>
  </si>
  <si>
    <t>HAM001</t>
  </si>
  <si>
    <t>Hamilton</t>
  </si>
  <si>
    <t>Hamilton City Council</t>
  </si>
  <si>
    <t>PIG001</t>
  </si>
  <si>
    <t>Pigeon Bay</t>
  </si>
  <si>
    <t>PAU001</t>
  </si>
  <si>
    <t>Pauanui</t>
  </si>
  <si>
    <t>WC00387</t>
  </si>
  <si>
    <t>Waikato Water Supplies Ltd</t>
  </si>
  <si>
    <t>Waikato Water Supplies Limited</t>
  </si>
  <si>
    <t>NGA024</t>
  </si>
  <si>
    <t>Ngahinapouri School</t>
  </si>
  <si>
    <t>KAI059</t>
  </si>
  <si>
    <t>Kairanga Hall</t>
  </si>
  <si>
    <t>Kairanga Community Centre Incorporated</t>
  </si>
  <si>
    <t>MAR018</t>
  </si>
  <si>
    <t>Maramarua School</t>
  </si>
  <si>
    <t>ONA001</t>
  </si>
  <si>
    <t>Onamalutu Campsite</t>
  </si>
  <si>
    <t>RAU002</t>
  </si>
  <si>
    <t>Raukawa Adventure Centre YMCA</t>
  </si>
  <si>
    <t>YMCA Whanganui</t>
  </si>
  <si>
    <t>TEP005</t>
  </si>
  <si>
    <t>Te Puke Golf Course</t>
  </si>
  <si>
    <t>Te Puke Golf Club</t>
  </si>
  <si>
    <t>RAU013</t>
  </si>
  <si>
    <t>Raukokore River East</t>
  </si>
  <si>
    <t>LAK028</t>
  </si>
  <si>
    <t>Lake Dunstan</t>
  </si>
  <si>
    <t>UPP005</t>
  </si>
  <si>
    <t>Upper Selwyn Huts</t>
  </si>
  <si>
    <t>WC00110</t>
  </si>
  <si>
    <t>Dargaville Haulage Ltd</t>
  </si>
  <si>
    <t>Dargaville Haulage Limited</t>
  </si>
  <si>
    <t>WAI138</t>
  </si>
  <si>
    <t>Wainui</t>
  </si>
  <si>
    <t>ONE002</t>
  </si>
  <si>
    <t>Onemana</t>
  </si>
  <si>
    <t>WC00389</t>
  </si>
  <si>
    <t>Palmerston Water Cartage</t>
  </si>
  <si>
    <t>Longchill Limited</t>
  </si>
  <si>
    <t>PIN003</t>
  </si>
  <si>
    <t>Pine Harbour</t>
  </si>
  <si>
    <t>Pine Harbour Living Limited</t>
  </si>
  <si>
    <t>TEM010</t>
  </si>
  <si>
    <t>Te Mata School (Raglan)</t>
  </si>
  <si>
    <t>KAI017</t>
  </si>
  <si>
    <t>Kairanga School</t>
  </si>
  <si>
    <t>MAR009</t>
  </si>
  <si>
    <t>Mararoa School</t>
  </si>
  <si>
    <t>ONE003</t>
  </si>
  <si>
    <t>Onewhero Area School</t>
  </si>
  <si>
    <t>TEP028</t>
  </si>
  <si>
    <t>Te Puru Park Leisure Centre</t>
  </si>
  <si>
    <t>Te Puru Community Charitable Trust</t>
  </si>
  <si>
    <t>WAI077</t>
  </si>
  <si>
    <t>Waitaria Bay School</t>
  </si>
  <si>
    <t>WAI304</t>
  </si>
  <si>
    <t>Wainuioru School</t>
  </si>
  <si>
    <t>WC00111</t>
  </si>
  <si>
    <t>Otakia Ltd</t>
  </si>
  <si>
    <t>Otakia Limited</t>
  </si>
  <si>
    <t>DUV001</t>
  </si>
  <si>
    <t>Duvauchelle</t>
  </si>
  <si>
    <t>COR001</t>
  </si>
  <si>
    <t>Coromandel</t>
  </si>
  <si>
    <t>WC00420</t>
  </si>
  <si>
    <t>Waikato Bulk Water Transport</t>
  </si>
  <si>
    <t>Wastewater Management Limited</t>
  </si>
  <si>
    <t>KAI037</t>
  </si>
  <si>
    <t>Kaitieke School</t>
  </si>
  <si>
    <t>MAR013</t>
  </si>
  <si>
    <t>Marco School</t>
  </si>
  <si>
    <t>ONG004</t>
  </si>
  <si>
    <t>Ongaonga Hall &amp; Playcentre</t>
  </si>
  <si>
    <t>TEP018</t>
  </si>
  <si>
    <t>Te Puru School</t>
  </si>
  <si>
    <t>WAI155</t>
  </si>
  <si>
    <t>Waitetuna School</t>
  </si>
  <si>
    <t>TAI009</t>
  </si>
  <si>
    <t>Tai Tapu</t>
  </si>
  <si>
    <t>WC00112</t>
  </si>
  <si>
    <t>H A Foote Haulage Ltd</t>
  </si>
  <si>
    <t>H A Foote Haulage Limited</t>
  </si>
  <si>
    <t>HAH001</t>
  </si>
  <si>
    <t>Hahei</t>
  </si>
  <si>
    <t>PIS001</t>
  </si>
  <si>
    <t>Pisa Moorings Utilities Society Inc</t>
  </si>
  <si>
    <t>Pisa Moorings Utilities Society Incorporated</t>
  </si>
  <si>
    <t>PAT006</t>
  </si>
  <si>
    <t>Paterangi School</t>
  </si>
  <si>
    <t>KAI002</t>
  </si>
  <si>
    <t>Kaitoke</t>
  </si>
  <si>
    <t>ONG002</t>
  </si>
  <si>
    <t>Ongaonga School</t>
  </si>
  <si>
    <t>RAW003</t>
  </si>
  <si>
    <t>Rawhitiroa School</t>
  </si>
  <si>
    <t>TER001</t>
  </si>
  <si>
    <t>Te Ranga School</t>
  </si>
  <si>
    <t>WAI084</t>
  </si>
  <si>
    <t>Waitoki School</t>
  </si>
  <si>
    <t>WC00552</t>
  </si>
  <si>
    <t>Tamanuhiri Community Drinking Water</t>
  </si>
  <si>
    <t>Tamanuhiri Tutu Poroporo Trust</t>
  </si>
  <si>
    <t>SOU001</t>
  </si>
  <si>
    <t>Southbridge</t>
  </si>
  <si>
    <t>WC00559</t>
  </si>
  <si>
    <t>Orion Haulage</t>
  </si>
  <si>
    <t>WC00113</t>
  </si>
  <si>
    <t>Coolstar Water</t>
  </si>
  <si>
    <t>Yates Transport Limited</t>
  </si>
  <si>
    <t>PLE002</t>
  </si>
  <si>
    <t>Pleckville</t>
  </si>
  <si>
    <t>Pleckville Rural Water Supply Incorporated</t>
  </si>
  <si>
    <t>DRY300</t>
  </si>
  <si>
    <t>Dry Hills Services Ltd</t>
  </si>
  <si>
    <t>Dry Hills Services Limited</t>
  </si>
  <si>
    <t>KAI036</t>
  </si>
  <si>
    <t>Kaitoke School (Claris)</t>
  </si>
  <si>
    <t>MAR012</t>
  </si>
  <si>
    <t>Maromaku School</t>
  </si>
  <si>
    <t>ONG001</t>
  </si>
  <si>
    <t>Ongarue School</t>
  </si>
  <si>
    <t>REM001</t>
  </si>
  <si>
    <t>Remarkables Ski Area</t>
  </si>
  <si>
    <t>WAI100</t>
  </si>
  <si>
    <t>Waitoriki School</t>
  </si>
  <si>
    <t>TAU011</t>
  </si>
  <si>
    <t>Taumutu</t>
  </si>
  <si>
    <t>BAR004</t>
  </si>
  <si>
    <t>Baring Head Lighthouse Complex East Harbour Regional Park</t>
  </si>
  <si>
    <t>WC00202</t>
  </si>
  <si>
    <t>Water Boy (Akld)</t>
  </si>
  <si>
    <t>Southeys Water Services</t>
  </si>
  <si>
    <t>WC00393</t>
  </si>
  <si>
    <t>Whitianga Water Cartage Ltd</t>
  </si>
  <si>
    <t>Whitianga Water Cartage Limited</t>
  </si>
  <si>
    <t>PEN002</t>
  </si>
  <si>
    <t>Penzance Tuna Bay Property Owners Association Inc</t>
  </si>
  <si>
    <t>Property Owners Inc., Penzance/Tuna Bay</t>
  </si>
  <si>
    <t>WC00421</t>
  </si>
  <si>
    <t>Water 2U Ltd</t>
  </si>
  <si>
    <t>Water 2U Limited</t>
  </si>
  <si>
    <t>CLI003</t>
  </si>
  <si>
    <t>Clive School</t>
  </si>
  <si>
    <t>KAI040</t>
  </si>
  <si>
    <t>Kaitoke Regional Park</t>
  </si>
  <si>
    <t>MAR016</t>
  </si>
  <si>
    <t>Marotiri School</t>
  </si>
  <si>
    <t>RER002</t>
  </si>
  <si>
    <t>Rere School</t>
  </si>
  <si>
    <t>WAI101</t>
  </si>
  <si>
    <t>Waitotara School</t>
  </si>
  <si>
    <t>DAL004</t>
  </si>
  <si>
    <t>Dalethorpe</t>
  </si>
  <si>
    <t>TEP014</t>
  </si>
  <si>
    <t>Te Pirita</t>
  </si>
  <si>
    <t>TAT006</t>
  </si>
  <si>
    <t>Tatapouri Bay Oceanside Accommodation</t>
  </si>
  <si>
    <t>M Y Gold Investments Limited</t>
  </si>
  <si>
    <t>TAU004</t>
  </si>
  <si>
    <t>Tauranga</t>
  </si>
  <si>
    <t>WC00203</t>
  </si>
  <si>
    <t>Water Wagon 1 - Kaukapakapa</t>
  </si>
  <si>
    <t>G &amp; J Waterson</t>
  </si>
  <si>
    <t>WC00109</t>
  </si>
  <si>
    <t>Allens Waste Disposal</t>
  </si>
  <si>
    <t>L &amp; K Wainhouse Limited</t>
  </si>
  <si>
    <t>WAI302</t>
  </si>
  <si>
    <t>Wairakei Resort</t>
  </si>
  <si>
    <t>KAI023</t>
  </si>
  <si>
    <t>Kaitoke School (Wanganui)</t>
  </si>
  <si>
    <t>OPA005</t>
  </si>
  <si>
    <t>Opaki School</t>
  </si>
  <si>
    <t>RER001</t>
  </si>
  <si>
    <t>Lake Rerewhakaaitu School</t>
  </si>
  <si>
    <t>WAK003</t>
  </si>
  <si>
    <t>Wakanui School</t>
  </si>
  <si>
    <t>WC00542</t>
  </si>
  <si>
    <t>Holtham Water</t>
  </si>
  <si>
    <t>Holtham Limited</t>
  </si>
  <si>
    <t>PRE001</t>
  </si>
  <si>
    <t>Prebbleton</t>
  </si>
  <si>
    <t>WC00521</t>
  </si>
  <si>
    <t>TA Bulk Water Supplies</t>
  </si>
  <si>
    <t>CRR Ltd</t>
  </si>
  <si>
    <t>WC00218</t>
  </si>
  <si>
    <t>JB's Environmental Ltd</t>
  </si>
  <si>
    <t>JB's Environmental Limited</t>
  </si>
  <si>
    <t>WC00394</t>
  </si>
  <si>
    <t>Alans Water</t>
  </si>
  <si>
    <t>MAR007</t>
  </si>
  <si>
    <t>Martins Bay Holiday Camp</t>
  </si>
  <si>
    <t>OPE001</t>
  </si>
  <si>
    <t>Open Spaces Preschool</t>
  </si>
  <si>
    <t>RIM001</t>
  </si>
  <si>
    <t>Rimu School</t>
  </si>
  <si>
    <t>WAL001</t>
  </si>
  <si>
    <t>Wallacetown School</t>
  </si>
  <si>
    <t>RAK003</t>
  </si>
  <si>
    <t>Rakaia Huts</t>
  </si>
  <si>
    <t>WC00118</t>
  </si>
  <si>
    <t>Hawkes Bay Crane &amp; Platform Hire</t>
  </si>
  <si>
    <t>The Bourke Group Limited</t>
  </si>
  <si>
    <t>WC00204</t>
  </si>
  <si>
    <t>Ashburton Contracting Ltd</t>
  </si>
  <si>
    <t>Ashburton Contracting Limited</t>
  </si>
  <si>
    <t>KAI041</t>
  </si>
  <si>
    <t>Kaingaroa, Chatham Is.</t>
  </si>
  <si>
    <t>WC00422</t>
  </si>
  <si>
    <t>Valley Water</t>
  </si>
  <si>
    <t>Valley Water Limited</t>
  </si>
  <si>
    <t>COA003</t>
  </si>
  <si>
    <t>Coatesville Playcentre</t>
  </si>
  <si>
    <t>MAR011</t>
  </si>
  <si>
    <t>Maruia School</t>
  </si>
  <si>
    <t>OPI001</t>
  </si>
  <si>
    <t>Opiki School</t>
  </si>
  <si>
    <t>RIV017</t>
  </si>
  <si>
    <t>Riverbend Bible Church</t>
  </si>
  <si>
    <t>WAL003</t>
  </si>
  <si>
    <t>Walton School</t>
  </si>
  <si>
    <t>DUN008</t>
  </si>
  <si>
    <t>Dunsandel</t>
  </si>
  <si>
    <t>WC00515</t>
  </si>
  <si>
    <t>Seccombe Investments Limited</t>
  </si>
  <si>
    <t>Waiatarua Enterprises Limited</t>
  </si>
  <si>
    <t>WC00122</t>
  </si>
  <si>
    <t>Citywater / Waitakere Transport Ltd</t>
  </si>
  <si>
    <t>Waitakere Transport Limited</t>
  </si>
  <si>
    <t>WC00206</t>
  </si>
  <si>
    <t>Clemence Drilling Contractors</t>
  </si>
  <si>
    <t>MAH005</t>
  </si>
  <si>
    <t>Mahanga Beach</t>
  </si>
  <si>
    <t>WAI158</t>
  </si>
  <si>
    <t>Waitangi, Chatham Is.</t>
  </si>
  <si>
    <t>COA002</t>
  </si>
  <si>
    <t>Coatesville School</t>
  </si>
  <si>
    <t>OPO003</t>
  </si>
  <si>
    <t>Opoutere School</t>
  </si>
  <si>
    <t>RIV011</t>
  </si>
  <si>
    <t>Riverhead School</t>
  </si>
  <si>
    <t>TET001</t>
  </si>
  <si>
    <t>Te Tipua School</t>
  </si>
  <si>
    <t>DAH001</t>
  </si>
  <si>
    <t>Dahl Farm Bore Water</t>
  </si>
  <si>
    <t>WC00124</t>
  </si>
  <si>
    <t>Todd Wheeler Transport Ltd</t>
  </si>
  <si>
    <t>Todd Wheeler Transport Limited</t>
  </si>
  <si>
    <t>OTA004</t>
  </si>
  <si>
    <t>Otama</t>
  </si>
  <si>
    <t>Otama Rural Water</t>
  </si>
  <si>
    <t>TUA005</t>
  </si>
  <si>
    <t>Tuai Village</t>
  </si>
  <si>
    <t>WC00131</t>
  </si>
  <si>
    <t>Counties Household Water Supplies</t>
  </si>
  <si>
    <t>A &amp; F Holdings Limited</t>
  </si>
  <si>
    <t>RAR001</t>
  </si>
  <si>
    <t>North Rarangi Water Supply</t>
  </si>
  <si>
    <t>North Rarangi Water Supply Incorporated</t>
  </si>
  <si>
    <t>WC00426</t>
  </si>
  <si>
    <t>Tapped Out Water Supplies</t>
  </si>
  <si>
    <t>Tapped Out Water Supplies Limited</t>
  </si>
  <si>
    <t>COA006</t>
  </si>
  <si>
    <t>Coatesville Settlers Hall</t>
  </si>
  <si>
    <t>KAI029</t>
  </si>
  <si>
    <t>Kaiwaka School</t>
  </si>
  <si>
    <t>MAT030</t>
  </si>
  <si>
    <t>Mata School</t>
  </si>
  <si>
    <t>RIV010</t>
  </si>
  <si>
    <t>Riverlands School</t>
  </si>
  <si>
    <t>TEU001</t>
  </si>
  <si>
    <t>Te Uku School</t>
  </si>
  <si>
    <t>WEB001</t>
  </si>
  <si>
    <t>Weber School</t>
  </si>
  <si>
    <t>CEN001</t>
  </si>
  <si>
    <t>Centennial Drive</t>
  </si>
  <si>
    <t>Taupo District Council</t>
  </si>
  <si>
    <t>HAU003</t>
  </si>
  <si>
    <t>Hautere</t>
  </si>
  <si>
    <t>Kapiti Coast District Council</t>
  </si>
  <si>
    <t>MAT002</t>
  </si>
  <si>
    <t>Mataura</t>
  </si>
  <si>
    <t>WAI006</t>
  </si>
  <si>
    <t>Wairoa</t>
  </si>
  <si>
    <t>WC00320</t>
  </si>
  <si>
    <t>Te Kauwhata Emergency Services Trust</t>
  </si>
  <si>
    <t>Te Kauwhata Emergency Trust</t>
  </si>
  <si>
    <t>WC00427</t>
  </si>
  <si>
    <t>Harrison Contracting Ltd</t>
  </si>
  <si>
    <t>Harrison Contracting Limited</t>
  </si>
  <si>
    <t>MON002</t>
  </si>
  <si>
    <t>Monowai Village</t>
  </si>
  <si>
    <t>Monowai Village Services Society Incorporated</t>
  </si>
  <si>
    <t>KAK004</t>
  </si>
  <si>
    <t>Kakaramea School</t>
  </si>
  <si>
    <t>MAT027</t>
  </si>
  <si>
    <t>Te Kura Mana Maori o Matahi</t>
  </si>
  <si>
    <t>RIV009</t>
  </si>
  <si>
    <t>Riversdale School</t>
  </si>
  <si>
    <t>WEE001</t>
  </si>
  <si>
    <t>Weedons School</t>
  </si>
  <si>
    <t>CAB001</t>
  </si>
  <si>
    <t>Cable Bay Block Road</t>
  </si>
  <si>
    <t>WC00509</t>
  </si>
  <si>
    <t>Mako Cartage Limited</t>
  </si>
  <si>
    <t>WC00510</t>
  </si>
  <si>
    <t>Mason Contractors Ltd</t>
  </si>
  <si>
    <t>Mason Contractors Limited</t>
  </si>
  <si>
    <t>CHR009</t>
  </si>
  <si>
    <t>Christchurch</t>
  </si>
  <si>
    <t>HAR006</t>
  </si>
  <si>
    <t>Hartleys Road</t>
  </si>
  <si>
    <t>OTA003</t>
  </si>
  <si>
    <t>Otaki</t>
  </si>
  <si>
    <t>GOR001</t>
  </si>
  <si>
    <t>Gore</t>
  </si>
  <si>
    <t>MOT010</t>
  </si>
  <si>
    <t>Motutere Camping Ground</t>
  </si>
  <si>
    <t>COL009</t>
  </si>
  <si>
    <t>Colville School</t>
  </si>
  <si>
    <t>KAK003</t>
  </si>
  <si>
    <t>Kakatahi School</t>
  </si>
  <si>
    <t>RIW001</t>
  </si>
  <si>
    <t>Riwaka School</t>
  </si>
  <si>
    <t>TEW004</t>
  </si>
  <si>
    <t>Te Waha O Rerekohu Area School</t>
  </si>
  <si>
    <t>HAW013</t>
  </si>
  <si>
    <t>Hawke Farm</t>
  </si>
  <si>
    <t>BT &amp; DM Hawke Family Trust</t>
  </si>
  <si>
    <t>MAN002</t>
  </si>
  <si>
    <t>Mangakino</t>
  </si>
  <si>
    <t>PAE002</t>
  </si>
  <si>
    <t>Paekakariki</t>
  </si>
  <si>
    <t>WC00208</t>
  </si>
  <si>
    <t>Riordan &amp; West Ltd</t>
  </si>
  <si>
    <t>Riordan and West Limited</t>
  </si>
  <si>
    <t>BEN002</t>
  </si>
  <si>
    <t>Benneydale</t>
  </si>
  <si>
    <t>Waitomo District Council</t>
  </si>
  <si>
    <t>APP002</t>
  </si>
  <si>
    <t>Appleby Hills</t>
  </si>
  <si>
    <t>Appleby Hills Residents Association Incorporated</t>
  </si>
  <si>
    <t>GRA002</t>
  </si>
  <si>
    <t>Graham Downs Community</t>
  </si>
  <si>
    <t>Renaissance Community</t>
  </si>
  <si>
    <t>DEL002</t>
  </si>
  <si>
    <t>Delaware Bay Water Company</t>
  </si>
  <si>
    <t>Delaware Bay Water Supply Company Limited</t>
  </si>
  <si>
    <t>COL010</t>
  </si>
  <si>
    <t>Colyton Hall</t>
  </si>
  <si>
    <t>MAT020</t>
  </si>
  <si>
    <t>Te Kura o Te Moutere O Matakana</t>
  </si>
  <si>
    <t>ORA005</t>
  </si>
  <si>
    <t>Orautoha School</t>
  </si>
  <si>
    <t>ATI001</t>
  </si>
  <si>
    <t>Atiamuri Village</t>
  </si>
  <si>
    <t>WC00570</t>
  </si>
  <si>
    <t>Mighty Earthworks NZ Limited</t>
  </si>
  <si>
    <t>Mighty EarthWorks NZ Ltd</t>
  </si>
  <si>
    <t>WAI010</t>
  </si>
  <si>
    <t>Waikanae/Paraparaumu/Raumati</t>
  </si>
  <si>
    <t>WAI007</t>
  </si>
  <si>
    <t>Waimarama</t>
  </si>
  <si>
    <t>Hastings District Council</t>
  </si>
  <si>
    <t>PIO001</t>
  </si>
  <si>
    <t>Piopio</t>
  </si>
  <si>
    <t>RIV008</t>
  </si>
  <si>
    <t>Riverside Community</t>
  </si>
  <si>
    <t>WC00429</t>
  </si>
  <si>
    <t>L W Bonney &amp; Sons Ltd</t>
  </si>
  <si>
    <t>L.W. Bonney &amp; Sons Limited</t>
  </si>
  <si>
    <t>COL006</t>
  </si>
  <si>
    <t>Colyton School</t>
  </si>
  <si>
    <t>MAT028</t>
  </si>
  <si>
    <t>Matakana Playcentre</t>
  </si>
  <si>
    <t>ORE006</t>
  </si>
  <si>
    <t>Orere Point Library</t>
  </si>
  <si>
    <t>ROT010</t>
  </si>
  <si>
    <t>Rotokauri School</t>
  </si>
  <si>
    <t>TEW007</t>
  </si>
  <si>
    <t>Te Waotu School</t>
  </si>
  <si>
    <t>WC00543</t>
  </si>
  <si>
    <t>Gordon Storer</t>
  </si>
  <si>
    <t>KEY001</t>
  </si>
  <si>
    <t>Keyes Community Drinking Water Station</t>
  </si>
  <si>
    <t>PAL006</t>
  </si>
  <si>
    <t>Palm Beach Reserve</t>
  </si>
  <si>
    <t>BAM001</t>
  </si>
  <si>
    <t>Bamfords Road</t>
  </si>
  <si>
    <t>Living Springs Trust</t>
  </si>
  <si>
    <t>OMA008</t>
  </si>
  <si>
    <t>Omahu</t>
  </si>
  <si>
    <t>MOK002</t>
  </si>
  <si>
    <t>Mokau, Waitomo</t>
  </si>
  <si>
    <t>ROC002</t>
  </si>
  <si>
    <t>Rocklands</t>
  </si>
  <si>
    <t>Rocklands Services Limited</t>
  </si>
  <si>
    <t>WC00430</t>
  </si>
  <si>
    <t>Caine Contracting Ltd</t>
  </si>
  <si>
    <t>Caine Contracting Limited</t>
  </si>
  <si>
    <t>COR002</t>
  </si>
  <si>
    <t>Coroglen School</t>
  </si>
  <si>
    <t>KAR004</t>
  </si>
  <si>
    <t>Karaka School</t>
  </si>
  <si>
    <t>MAT011</t>
  </si>
  <si>
    <t>Matakana School</t>
  </si>
  <si>
    <t>ORE004</t>
  </si>
  <si>
    <t>Orere School</t>
  </si>
  <si>
    <t>ROU001</t>
  </si>
  <si>
    <t>Roundhill Ski Area</t>
  </si>
  <si>
    <t>Tekapo Ski Field Limited</t>
  </si>
  <si>
    <t>TEW001</t>
  </si>
  <si>
    <t>Te Wera Outdoor Recreational Trust</t>
  </si>
  <si>
    <t>WHA077</t>
  </si>
  <si>
    <t>Whakamarama Hall</t>
  </si>
  <si>
    <t>Whakamarama Community Centre</t>
  </si>
  <si>
    <t>HAT001</t>
  </si>
  <si>
    <t>Hatepe Village</t>
  </si>
  <si>
    <t>ROY001</t>
  </si>
  <si>
    <t>Royal Acres</t>
  </si>
  <si>
    <t>Royal Acres Partnership</t>
  </si>
  <si>
    <t>WC00120</t>
  </si>
  <si>
    <t>Maungatapere Transport</t>
  </si>
  <si>
    <t>WHI007</t>
  </si>
  <si>
    <t>Whirinaki, Hawkes Bay</t>
  </si>
  <si>
    <t>TEK003</t>
  </si>
  <si>
    <t>Te Kuiti</t>
  </si>
  <si>
    <t>WC00431</t>
  </si>
  <si>
    <t>Dynes Transport (Waikato) Ltd</t>
  </si>
  <si>
    <t>COR005</t>
  </si>
  <si>
    <t>Coronet Peak Ski Field</t>
  </si>
  <si>
    <t>ORE005</t>
  </si>
  <si>
    <t>Orere War Memorial Hall</t>
  </si>
  <si>
    <t>RUA005</t>
  </si>
  <si>
    <t>Ruahine School</t>
  </si>
  <si>
    <t>TEW002</t>
  </si>
  <si>
    <t>Te Kura Toitu o Te Whaiti-nui-a-Toi</t>
  </si>
  <si>
    <t>WHA056</t>
  </si>
  <si>
    <t>Whakamarama Kindergarten</t>
  </si>
  <si>
    <t>Inspired Kindergartens</t>
  </si>
  <si>
    <t>KIN001</t>
  </si>
  <si>
    <t>Kinloch</t>
  </si>
  <si>
    <t>WC00121</t>
  </si>
  <si>
    <t>Always Wet Household Water Deliveries</t>
  </si>
  <si>
    <t>S J Reid Limited</t>
  </si>
  <si>
    <t>WHA029</t>
  </si>
  <si>
    <t>Whakatu</t>
  </si>
  <si>
    <t>QUE009</t>
  </si>
  <si>
    <t>Queenstown, Bobs Cove</t>
  </si>
  <si>
    <t>Fortune Cove Utilities Limited</t>
  </si>
  <si>
    <t>WC00432</t>
  </si>
  <si>
    <t>Stax Trucking</t>
  </si>
  <si>
    <t>Wayne Croft Transport</t>
  </si>
  <si>
    <t>ORA003</t>
  </si>
  <si>
    <t>Orawia</t>
  </si>
  <si>
    <t>COT001</t>
  </si>
  <si>
    <t>The Cottage Kindergarten Waimauku</t>
  </si>
  <si>
    <t>The Cottage Kindergarten Limited</t>
  </si>
  <si>
    <t>MAT025</t>
  </si>
  <si>
    <t>Matakohe School</t>
  </si>
  <si>
    <t>ORI001</t>
  </si>
  <si>
    <t>Orini Combined School</t>
  </si>
  <si>
    <t>RUA006</t>
  </si>
  <si>
    <t>Ruakituri School</t>
  </si>
  <si>
    <t>WHA023</t>
  </si>
  <si>
    <t>Whakamarama School</t>
  </si>
  <si>
    <t>TAU001</t>
  </si>
  <si>
    <t>Taupo - Lake Terrace</t>
  </si>
  <si>
    <t>WC00125</t>
  </si>
  <si>
    <t>Symons Transport Ltd</t>
  </si>
  <si>
    <t>Symons Transport Limited</t>
  </si>
  <si>
    <t>WAI135</t>
  </si>
  <si>
    <t>Waipatu</t>
  </si>
  <si>
    <t>WC00264</t>
  </si>
  <si>
    <t>Dynes Transport (Dunedin) Ltd</t>
  </si>
  <si>
    <t>BOM002</t>
  </si>
  <si>
    <t>Bombay Motorway Services</t>
  </si>
  <si>
    <t>POU005</t>
  </si>
  <si>
    <t>Pourerere Beach Caravan Park</t>
  </si>
  <si>
    <t>KAR011</t>
  </si>
  <si>
    <t>Karapiro School</t>
  </si>
  <si>
    <t>MAT055</t>
  </si>
  <si>
    <t>Matapihi Kindergarten</t>
  </si>
  <si>
    <t>ORM004</t>
  </si>
  <si>
    <t>Ormond Kindergarten</t>
  </si>
  <si>
    <t>RUA009</t>
  </si>
  <si>
    <t>Ruawaro Combined School</t>
  </si>
  <si>
    <t>WHA073</t>
  </si>
  <si>
    <t>Whakamaru Settlers Hall</t>
  </si>
  <si>
    <t>SOU011</t>
  </si>
  <si>
    <t>South auckland H2o and cartage</t>
  </si>
  <si>
    <t>South Auckland H2O &amp; Cartage Limited</t>
  </si>
  <si>
    <t>WC00523</t>
  </si>
  <si>
    <t>Te Hirere</t>
  </si>
  <si>
    <t>Te Runanga O Te Rarawa</t>
  </si>
  <si>
    <t>2BE001</t>
  </si>
  <si>
    <t>2 Beatty Pde</t>
  </si>
  <si>
    <t>RIV003</t>
  </si>
  <si>
    <t>River Rd Reporoa</t>
  </si>
  <si>
    <t>BAR002</t>
  </si>
  <si>
    <t>Bark Bay Campsite</t>
  </si>
  <si>
    <t>WAT007</t>
  </si>
  <si>
    <t>Water Wagon 1  - Bores</t>
  </si>
  <si>
    <t>WC00126</t>
  </si>
  <si>
    <t>Bulk Water Transport Ltd</t>
  </si>
  <si>
    <t>TEP009</t>
  </si>
  <si>
    <t>Te Pohue</t>
  </si>
  <si>
    <t>FOR001</t>
  </si>
  <si>
    <t>Fordell</t>
  </si>
  <si>
    <t>Whanganui District Council</t>
  </si>
  <si>
    <t>WAT006</t>
  </si>
  <si>
    <t>Waterloo Business Park, Chch</t>
  </si>
  <si>
    <t>Southpark Utilities Ltd</t>
  </si>
  <si>
    <t>WC00434</t>
  </si>
  <si>
    <t>Raincloud</t>
  </si>
  <si>
    <t>COU005</t>
  </si>
  <si>
    <t>Country Buddies Preschool Ltd</t>
  </si>
  <si>
    <t>Country Buddies Preschool</t>
  </si>
  <si>
    <t>MAT007</t>
  </si>
  <si>
    <t>Matarau School</t>
  </si>
  <si>
    <t>ORM002</t>
  </si>
  <si>
    <t>Ormond School</t>
  </si>
  <si>
    <t>RUK001</t>
  </si>
  <si>
    <t>Rukuhia School</t>
  </si>
  <si>
    <t>TEM008</t>
  </si>
  <si>
    <t>Temple Basin Skifield</t>
  </si>
  <si>
    <t>Temple Basin Ski Club Incorporated</t>
  </si>
  <si>
    <t>WHA057</t>
  </si>
  <si>
    <t>Whakanewha Regional Park</t>
  </si>
  <si>
    <t>WC00540</t>
  </si>
  <si>
    <t>Otago Vacuum Tank Services Ltd</t>
  </si>
  <si>
    <t>Otago Vacuum Tank Services Ltd.</t>
  </si>
  <si>
    <t>WC00546</t>
  </si>
  <si>
    <t>Mainland Meat &amp; Livestock Limited</t>
  </si>
  <si>
    <t>TIR002</t>
  </si>
  <si>
    <t>Tirohanga Valley Community</t>
  </si>
  <si>
    <t>CLI001</t>
  </si>
  <si>
    <t>Clive</t>
  </si>
  <si>
    <t>WAN001</t>
  </si>
  <si>
    <t>Whanganui</t>
  </si>
  <si>
    <t>KEN005</t>
  </si>
  <si>
    <t>Kensington Park</t>
  </si>
  <si>
    <t>WC00435</t>
  </si>
  <si>
    <t>Cool Clear Water</t>
  </si>
  <si>
    <t>COU004</t>
  </si>
  <si>
    <t>Country Kindy</t>
  </si>
  <si>
    <t>Humphries Developments Limited</t>
  </si>
  <si>
    <t>MAT013</t>
  </si>
  <si>
    <t>Mataroa School</t>
  </si>
  <si>
    <t>RUS005</t>
  </si>
  <si>
    <t>Russell School (Bay of Islands)</t>
  </si>
  <si>
    <t>TEN002</t>
  </si>
  <si>
    <t>Harvey Bay Campsite</t>
  </si>
  <si>
    <t>WHA058</t>
  </si>
  <si>
    <t>Whakapapa Ski Area</t>
  </si>
  <si>
    <t>Ruapehu Alpine Lifts Ltd</t>
  </si>
  <si>
    <t>TUR001</t>
  </si>
  <si>
    <t>Turangi</t>
  </si>
  <si>
    <t>KER005</t>
  </si>
  <si>
    <t>Kerepehi/Waitakaruru</t>
  </si>
  <si>
    <t>Hauraki District Council</t>
  </si>
  <si>
    <t>HAS001</t>
  </si>
  <si>
    <t>Hastings Urban</t>
  </si>
  <si>
    <t>SPR008</t>
  </si>
  <si>
    <t>Springvale Hills</t>
  </si>
  <si>
    <t>Springvale Hills Water Company Limited</t>
  </si>
  <si>
    <t>WC00436</t>
  </si>
  <si>
    <t>Dynes Transport (Alkd) Ltd</t>
  </si>
  <si>
    <t>COW001</t>
  </si>
  <si>
    <t>Cowshed Bay Campsite</t>
  </si>
  <si>
    <t>KAR007</t>
  </si>
  <si>
    <t>Karetu School</t>
  </si>
  <si>
    <t>MAT032</t>
  </si>
  <si>
    <t>Matauri Bay School</t>
  </si>
  <si>
    <t>ORO005</t>
  </si>
  <si>
    <t>Oromahoe School</t>
  </si>
  <si>
    <t>SAN007</t>
  </si>
  <si>
    <t>Sandspit Wharf</t>
  </si>
  <si>
    <t>TER015</t>
  </si>
  <si>
    <t>Terrace View Vineyards</t>
  </si>
  <si>
    <t>Terrace View Vineyards LLC</t>
  </si>
  <si>
    <t>WHA021</t>
  </si>
  <si>
    <t>Whakarongo School</t>
  </si>
  <si>
    <t>WAI042</t>
  </si>
  <si>
    <t>Waihaha Rural Area</t>
  </si>
  <si>
    <t>PAE001</t>
  </si>
  <si>
    <t>Paeroa</t>
  </si>
  <si>
    <t>HAU002</t>
  </si>
  <si>
    <t>Haumoana / Te Awanga</t>
  </si>
  <si>
    <t>MAX001</t>
  </si>
  <si>
    <t>Pakaraka</t>
  </si>
  <si>
    <t>ALE018</t>
  </si>
  <si>
    <t>Alexandra, Bruces Hill</t>
  </si>
  <si>
    <t>Bruces Hill Water Scheme Incorporated</t>
  </si>
  <si>
    <t>WC00437</t>
  </si>
  <si>
    <t>McKean Group</t>
  </si>
  <si>
    <t>Waste Water Transport Limited</t>
  </si>
  <si>
    <t>DAI001</t>
  </si>
  <si>
    <t>Dairy Flat School</t>
  </si>
  <si>
    <t>KAU011</t>
  </si>
  <si>
    <t>Kaukapakapa Memorial Hall</t>
  </si>
  <si>
    <t>SCA002</t>
  </si>
  <si>
    <t>Scandrett Regional Park</t>
  </si>
  <si>
    <t>THO001</t>
  </si>
  <si>
    <t>Thornbury School</t>
  </si>
  <si>
    <t>DRI001</t>
  </si>
  <si>
    <t>Drinking Water/Household Water</t>
  </si>
  <si>
    <t>AOT002</t>
  </si>
  <si>
    <t>Aotea Island Playcentre</t>
  </si>
  <si>
    <t>WC00536</t>
  </si>
  <si>
    <t>Carlton Haulage Limited</t>
  </si>
  <si>
    <t>OMO001</t>
  </si>
  <si>
    <t>Omori/Kuratau/Pukawa</t>
  </si>
  <si>
    <t>ALF001</t>
  </si>
  <si>
    <t>Alfredton School</t>
  </si>
  <si>
    <t>WC00209</t>
  </si>
  <si>
    <t>Noels Water</t>
  </si>
  <si>
    <t>WC00268</t>
  </si>
  <si>
    <t>Cargill Contracting</t>
  </si>
  <si>
    <t>Cargill Contracting Limited</t>
  </si>
  <si>
    <t>BRU003</t>
  </si>
  <si>
    <t>Brunswick Park 1</t>
  </si>
  <si>
    <t>WC00438</t>
  </si>
  <si>
    <t>Wellsford Water Limited</t>
  </si>
  <si>
    <t>RAK002</t>
  </si>
  <si>
    <t>Rakautara</t>
  </si>
  <si>
    <t>Wai-Ora Trust</t>
  </si>
  <si>
    <t>DAL002</t>
  </si>
  <si>
    <t>Dalefield School</t>
  </si>
  <si>
    <t>MAT022</t>
  </si>
  <si>
    <t>Matawai School</t>
  </si>
  <si>
    <t>ORO004</t>
  </si>
  <si>
    <t>Oropi School</t>
  </si>
  <si>
    <t>WHA013</t>
  </si>
  <si>
    <t>Otamure Whananaki</t>
  </si>
  <si>
    <t>WHA009</t>
  </si>
  <si>
    <t>Whakamoenga Point</t>
  </si>
  <si>
    <t>NOR306</t>
  </si>
  <si>
    <t>Northburn Heights Water Company Limited</t>
  </si>
  <si>
    <t>Northburn Heights Water Company</t>
  </si>
  <si>
    <t>WAI003</t>
  </si>
  <si>
    <t>Waihi</t>
  </si>
  <si>
    <t>WC00210</t>
  </si>
  <si>
    <t>Flanders Waterpower Ltd</t>
  </si>
  <si>
    <t>Flanders Water Power Limited</t>
  </si>
  <si>
    <t>OMO003</t>
  </si>
  <si>
    <t>Omokoroa Minden</t>
  </si>
  <si>
    <t>Western Bay of Plenty District Council</t>
  </si>
  <si>
    <t>BRU005</t>
  </si>
  <si>
    <t>Brunswick 4</t>
  </si>
  <si>
    <t>Stage Three/Four Limited</t>
  </si>
  <si>
    <t>TAR007</t>
  </si>
  <si>
    <t>Tarawera Community Supply</t>
  </si>
  <si>
    <t>Tarawera Co-Operative Water Supply</t>
  </si>
  <si>
    <t>DAW001</t>
  </si>
  <si>
    <t>Dawsons Falls Visitor Centre</t>
  </si>
  <si>
    <t>KAU003</t>
  </si>
  <si>
    <t>Kaukapakapa School</t>
  </si>
  <si>
    <t>MAT034</t>
  </si>
  <si>
    <t>Matiatia WTP</t>
  </si>
  <si>
    <t>ORO009</t>
  </si>
  <si>
    <t>Oroua Downs Hall</t>
  </si>
  <si>
    <t>SHA002</t>
  </si>
  <si>
    <t>Shakespear Regional Park</t>
  </si>
  <si>
    <t>TIK003</t>
  </si>
  <si>
    <t>Tikitiki School</t>
  </si>
  <si>
    <t>WHA008</t>
  </si>
  <si>
    <t>Whananaki School</t>
  </si>
  <si>
    <t>WHA010</t>
  </si>
  <si>
    <t>Whareroa</t>
  </si>
  <si>
    <t>H2O001</t>
  </si>
  <si>
    <t>Water Carrier Supply for H2O CORP LTD incorporating Awhitu Water Supply, Johns Farmlet Services Ltd, Johns Water Supply 2010 Ltd</t>
  </si>
  <si>
    <t>WC00130</t>
  </si>
  <si>
    <t>Rural Water 2022 Ltd</t>
  </si>
  <si>
    <t>Rural Water Limited</t>
  </si>
  <si>
    <t>PON003</t>
  </si>
  <si>
    <t>Pongakawa</t>
  </si>
  <si>
    <t>BRU300</t>
  </si>
  <si>
    <t>Brunswick 3</t>
  </si>
  <si>
    <t>TAT005</t>
  </si>
  <si>
    <t>Tatua Co-operative Dairy Co Ltd</t>
  </si>
  <si>
    <t>Tatua Co-operative Dairy Company Limited</t>
  </si>
  <si>
    <t>DEF001</t>
  </si>
  <si>
    <t>Devonport Naval Base</t>
  </si>
  <si>
    <t>KAU004</t>
  </si>
  <si>
    <t>Kaurihohore School</t>
  </si>
  <si>
    <t>MAT036</t>
  </si>
  <si>
    <t>Matiere School</t>
  </si>
  <si>
    <t>ORO003</t>
  </si>
  <si>
    <t>Oroua Downs School</t>
  </si>
  <si>
    <t>SHE006</t>
  </si>
  <si>
    <t>Shelly Beach Reserve</t>
  </si>
  <si>
    <t>TIK008</t>
  </si>
  <si>
    <t>Tikokino Hall and Childcare</t>
  </si>
  <si>
    <t>WHA025</t>
  </si>
  <si>
    <t>Whangaehu School</t>
  </si>
  <si>
    <t>WHA011</t>
  </si>
  <si>
    <t>Whakamaru</t>
  </si>
  <si>
    <t>MAU001</t>
  </si>
  <si>
    <t>Maungaturoto</t>
  </si>
  <si>
    <t>Kaipara District Council</t>
  </si>
  <si>
    <t>TEP002</t>
  </si>
  <si>
    <t>Te Puke</t>
  </si>
  <si>
    <t>CAI001</t>
  </si>
  <si>
    <t>Cairnmuir</t>
  </si>
  <si>
    <t>The Cairnmuir Water Supply Association Incorporated</t>
  </si>
  <si>
    <t>WC00442</t>
  </si>
  <si>
    <t>Waipa Civil Ltd</t>
  </si>
  <si>
    <t>Waipa Civil Limited</t>
  </si>
  <si>
    <t>DIP002</t>
  </si>
  <si>
    <t>Dip Flat Camp</t>
  </si>
  <si>
    <t>ORU001</t>
  </si>
  <si>
    <t>Oruaiti School</t>
  </si>
  <si>
    <t>SHE003</t>
  </si>
  <si>
    <t>Sherenden &amp; Districts School</t>
  </si>
  <si>
    <t>TIK002</t>
  </si>
  <si>
    <t>Tikokino School</t>
  </si>
  <si>
    <t>WHA022</t>
  </si>
  <si>
    <t>Whangamarino School</t>
  </si>
  <si>
    <t>MOT002</t>
  </si>
  <si>
    <t>Motuoapa</t>
  </si>
  <si>
    <t>TEA003</t>
  </si>
  <si>
    <t>Te Aroha</t>
  </si>
  <si>
    <t>Matamata Piako District Council</t>
  </si>
  <si>
    <t>RUA001</t>
  </si>
  <si>
    <t>Ruawai</t>
  </si>
  <si>
    <t>KAT003</t>
  </si>
  <si>
    <t>Katikati</t>
  </si>
  <si>
    <t>TEH008</t>
  </si>
  <si>
    <t>The Te H2Oro Water Company Limited</t>
  </si>
  <si>
    <t>DIP001</t>
  </si>
  <si>
    <t>Dipton School</t>
  </si>
  <si>
    <t>KAW006</t>
  </si>
  <si>
    <t>Kawakawa Bay Hall</t>
  </si>
  <si>
    <t>MAU004</t>
  </si>
  <si>
    <t>Mauku School</t>
  </si>
  <si>
    <t>SHE002</t>
  </si>
  <si>
    <t>Sherwood School (Hawkes Bay)</t>
  </si>
  <si>
    <t>TIN004</t>
  </si>
  <si>
    <t>Tiniroto School</t>
  </si>
  <si>
    <t>DOW001</t>
  </si>
  <si>
    <t>Downlands</t>
  </si>
  <si>
    <t>Timaru District Council</t>
  </si>
  <si>
    <t>MAN003</t>
  </si>
  <si>
    <t>Mangawhai Heads</t>
  </si>
  <si>
    <t>ATH003</t>
  </si>
  <si>
    <t>Athenree</t>
  </si>
  <si>
    <t>WC00351</t>
  </si>
  <si>
    <t>Gisborne Water</t>
  </si>
  <si>
    <t>Zane Gibson</t>
  </si>
  <si>
    <t>DRU002</t>
  </si>
  <si>
    <t>Drummond Primary School</t>
  </si>
  <si>
    <t>KAW005</t>
  </si>
  <si>
    <t>Mansion House, Kawau Island</t>
  </si>
  <si>
    <t>TIN003</t>
  </si>
  <si>
    <t>Tinopai School</t>
  </si>
  <si>
    <t>WHA076</t>
  </si>
  <si>
    <t>Whangapiro Valley Hall</t>
  </si>
  <si>
    <t>RAN003</t>
  </si>
  <si>
    <t>Rangitata Huts</t>
  </si>
  <si>
    <t>WC00554</t>
  </si>
  <si>
    <t>N J Water Services Ltd</t>
  </si>
  <si>
    <t>TAH001</t>
  </si>
  <si>
    <t>Tahuna</t>
  </si>
  <si>
    <t>GLI001</t>
  </si>
  <si>
    <t>Glinks Gully</t>
  </si>
  <si>
    <t>MAN004</t>
  </si>
  <si>
    <t>Mangapai</t>
  </si>
  <si>
    <t>Whangarei District Council</t>
  </si>
  <si>
    <t>CLY004</t>
  </si>
  <si>
    <t>Clydevale Village Waterworks</t>
  </si>
  <si>
    <t>Clydevale Village Waterworks Limited</t>
  </si>
  <si>
    <t>SEA002</t>
  </si>
  <si>
    <t>Seaview Avenue, Te Puru</t>
  </si>
  <si>
    <t>Seaview Avenue Te Puru Water Supply Society Inc.</t>
  </si>
  <si>
    <t>DUD001</t>
  </si>
  <si>
    <t>Duder Regional Park</t>
  </si>
  <si>
    <t>MAU005</t>
  </si>
  <si>
    <t>Mauriceville School</t>
  </si>
  <si>
    <t>OTA013</t>
  </si>
  <si>
    <t>Otamauri Playcentre</t>
  </si>
  <si>
    <t>SMA001</t>
  </si>
  <si>
    <t>Small Pukekos ELC, Kaiwaka</t>
  </si>
  <si>
    <t>Small Pukekos Early Learning Centre</t>
  </si>
  <si>
    <t>WHA033</t>
  </si>
  <si>
    <t>Whangara School</t>
  </si>
  <si>
    <t>OKI005</t>
  </si>
  <si>
    <t>Okiwa Park - Thompson Scheme</t>
  </si>
  <si>
    <t>Thompson Water Supply Association Incorporated</t>
  </si>
  <si>
    <t>PLE001</t>
  </si>
  <si>
    <t>Pleasant Point</t>
  </si>
  <si>
    <t>DGB001</t>
  </si>
  <si>
    <t>DG &amp; BD Speedy Enterprises Limited Bore #1</t>
  </si>
  <si>
    <t>D G &amp; B D Speedy Enterprises Limited</t>
  </si>
  <si>
    <t>TEP003</t>
  </si>
  <si>
    <t>Te Poi</t>
  </si>
  <si>
    <t>MAU002</t>
  </si>
  <si>
    <t>Maungakaramea</t>
  </si>
  <si>
    <t>TER016</t>
  </si>
  <si>
    <t>Terrace Water Supply</t>
  </si>
  <si>
    <t>Terrace Water Supply Company Limited</t>
  </si>
  <si>
    <t>MCL003</t>
  </si>
  <si>
    <t>McLaren Falls Park</t>
  </si>
  <si>
    <t>SOU006</t>
  </si>
  <si>
    <t>South Featherston School</t>
  </si>
  <si>
    <t>PAR002</t>
  </si>
  <si>
    <t>Pareora</t>
  </si>
  <si>
    <t>WC00525</t>
  </si>
  <si>
    <t>WasteCo Ltd t/a WasTech</t>
  </si>
  <si>
    <t>WC00535</t>
  </si>
  <si>
    <t>Northland Plumbing &amp; Gas Ltd</t>
  </si>
  <si>
    <t>Northland Plumbing and Gas Ltd</t>
  </si>
  <si>
    <t>MAT004</t>
  </si>
  <si>
    <t>Matamata</t>
  </si>
  <si>
    <t>DAR002</t>
  </si>
  <si>
    <t>Dargaville</t>
  </si>
  <si>
    <t>BRE001</t>
  </si>
  <si>
    <t>Bream Bay</t>
  </si>
  <si>
    <t>COL008</t>
  </si>
  <si>
    <t>Colville Water Supply Society</t>
  </si>
  <si>
    <t>OMA018</t>
  </si>
  <si>
    <t>Omakau, Tiger Hill</t>
  </si>
  <si>
    <t>Tiger Hill Water Supply Company Limited</t>
  </si>
  <si>
    <t>WC00446</t>
  </si>
  <si>
    <t>Waterflow NZ Ltd</t>
  </si>
  <si>
    <t>Waterflow New Zealand Limited</t>
  </si>
  <si>
    <t>EGM001</t>
  </si>
  <si>
    <t>Egmont Village School</t>
  </si>
  <si>
    <t>OTA009</t>
  </si>
  <si>
    <t>Otatara School</t>
  </si>
  <si>
    <t>SOU010</t>
  </si>
  <si>
    <t>South Head Hall</t>
  </si>
  <si>
    <t>WHA012</t>
  </si>
  <si>
    <t>Whangaruru North DOC Camp</t>
  </si>
  <si>
    <t>WC00514</t>
  </si>
  <si>
    <t>RJ &amp; AM Carswell Ltd</t>
  </si>
  <si>
    <t>TAK010</t>
  </si>
  <si>
    <t>Takaka Cohousing Development</t>
  </si>
  <si>
    <t>Mohua Ventures Ltd</t>
  </si>
  <si>
    <t>PEE001</t>
  </si>
  <si>
    <t>Peel Forest</t>
  </si>
  <si>
    <t>MOR001</t>
  </si>
  <si>
    <t>Morrinsville</t>
  </si>
  <si>
    <t>WC00212</t>
  </si>
  <si>
    <t>Bay View Volunteer Fire Brigade</t>
  </si>
  <si>
    <t>Bay View Volunteer Fire Brigade Incorporated Charitable Trust</t>
  </si>
  <si>
    <t>WHA007</t>
  </si>
  <si>
    <t>Whangarei</t>
  </si>
  <si>
    <t>ALE006</t>
  </si>
  <si>
    <t>Alexandra, Conroys Estate</t>
  </si>
  <si>
    <t>Conroys Estate Water (2012) Limited</t>
  </si>
  <si>
    <t>ELA001</t>
  </si>
  <si>
    <t>Elaine Bay Campsite</t>
  </si>
  <si>
    <t>KER007</t>
  </si>
  <si>
    <t>Kereru Marae</t>
  </si>
  <si>
    <t>Kereru Marae Trustees</t>
  </si>
  <si>
    <t>OTA006</t>
  </si>
  <si>
    <t>Otaua School</t>
  </si>
  <si>
    <t>SOU004</t>
  </si>
  <si>
    <t>South Makirikiri School</t>
  </si>
  <si>
    <t>TOK007</t>
  </si>
  <si>
    <t>Tokanui School</t>
  </si>
  <si>
    <t>WHA060</t>
  </si>
  <si>
    <t>He Puna Ruku Matauranga o Whangaruru</t>
  </si>
  <si>
    <t>WAI313</t>
  </si>
  <si>
    <t>Waiputake Farm Bore</t>
  </si>
  <si>
    <t>Waiwera Valley Transport Limited</t>
  </si>
  <si>
    <t>TEM001</t>
  </si>
  <si>
    <t>Temuka</t>
  </si>
  <si>
    <t>HIN002</t>
  </si>
  <si>
    <t>Hinuera</t>
  </si>
  <si>
    <t>KAW003</t>
  </si>
  <si>
    <t>Kawerau</t>
  </si>
  <si>
    <t>Kawerau District Council</t>
  </si>
  <si>
    <t>KIH001</t>
  </si>
  <si>
    <t>Kihikihi</t>
  </si>
  <si>
    <t>Waipa District Council</t>
  </si>
  <si>
    <t>VIL001</t>
  </si>
  <si>
    <t>Village Fields Subdivision</t>
  </si>
  <si>
    <t>The Village Fields Water Company Limited</t>
  </si>
  <si>
    <t>ELS002</t>
  </si>
  <si>
    <t>Elsthorpe School</t>
  </si>
  <si>
    <t>KER002</t>
  </si>
  <si>
    <t>Kereru School</t>
  </si>
  <si>
    <t>MER003</t>
  </si>
  <si>
    <t>Te Paina School</t>
  </si>
  <si>
    <t>SPI001</t>
  </si>
  <si>
    <t>Kapowairua (Spirits Bay) Campsite</t>
  </si>
  <si>
    <t>TOK011</t>
  </si>
  <si>
    <t>Tokirima School</t>
  </si>
  <si>
    <t>WHA018</t>
  </si>
  <si>
    <t>Whangateau Camping Ground</t>
  </si>
  <si>
    <t>WC00567</t>
  </si>
  <si>
    <t>Exclusive Transport Ltd</t>
  </si>
  <si>
    <t>DUC003</t>
  </si>
  <si>
    <t>Duck Creek</t>
  </si>
  <si>
    <t>Matakana Water Limited</t>
  </si>
  <si>
    <t>HAK001</t>
  </si>
  <si>
    <t>Hakatere</t>
  </si>
  <si>
    <t>Ashburton District Council</t>
  </si>
  <si>
    <t>TEM002</t>
  </si>
  <si>
    <t>Te Moana Scheme</t>
  </si>
  <si>
    <t>WC00571</t>
  </si>
  <si>
    <t>Kurawai Limited Water Carrier</t>
  </si>
  <si>
    <t>PUK001</t>
  </si>
  <si>
    <t>Pukerimu Rural</t>
  </si>
  <si>
    <t>BUR001</t>
  </si>
  <si>
    <t>Burnham Military Camp</t>
  </si>
  <si>
    <t>WAI132</t>
  </si>
  <si>
    <t>Waihopai Terraces</t>
  </si>
  <si>
    <t>Waihopai Terraces Water Supply</t>
  </si>
  <si>
    <t>WC00448</t>
  </si>
  <si>
    <t>Perry Enterprises t/a Coastline Water Carriers</t>
  </si>
  <si>
    <t>ELS001</t>
  </si>
  <si>
    <t>Elstow-Waihou Combined School</t>
  </si>
  <si>
    <t>MIL008</t>
  </si>
  <si>
    <t>Mill Bay</t>
  </si>
  <si>
    <t>SPR005</t>
  </si>
  <si>
    <t>Spring Creek School</t>
  </si>
  <si>
    <t>TOK009</t>
  </si>
  <si>
    <t>Toko School</t>
  </si>
  <si>
    <t>TOT008</t>
  </si>
  <si>
    <t>Totaranui Campground</t>
  </si>
  <si>
    <t>ASH003</t>
  </si>
  <si>
    <t>Ashburton</t>
  </si>
  <si>
    <t>STA004</t>
  </si>
  <si>
    <t>St Andrews</t>
  </si>
  <si>
    <t>TWI001</t>
  </si>
  <si>
    <t>Twizel</t>
  </si>
  <si>
    <t>Mackenzie District Council</t>
  </si>
  <si>
    <t>TEA001</t>
  </si>
  <si>
    <t>Te Awamutu &amp; Pirongia</t>
  </si>
  <si>
    <t>DEL001</t>
  </si>
  <si>
    <t>Delta Lake Subdivision</t>
  </si>
  <si>
    <t>Delta Lake Limited</t>
  </si>
  <si>
    <t>MAC005</t>
  </si>
  <si>
    <t>Mackay Subdivision, Waihou</t>
  </si>
  <si>
    <t>Mackay Subdivision Water Supply Association</t>
  </si>
  <si>
    <t>PUK022</t>
  </si>
  <si>
    <t>Pukeatua School</t>
  </si>
  <si>
    <t>WAI087</t>
  </si>
  <si>
    <t>Waipatiki</t>
  </si>
  <si>
    <t>MIM001</t>
  </si>
  <si>
    <t>Mimi School</t>
  </si>
  <si>
    <t>OTE005</t>
  </si>
  <si>
    <t>Otewa School</t>
  </si>
  <si>
    <t>SPR006</t>
  </si>
  <si>
    <t>Springdale School</t>
  </si>
  <si>
    <t>TOL001</t>
  </si>
  <si>
    <t>Tolaga Bay Area School</t>
  </si>
  <si>
    <t>WHA039</t>
  </si>
  <si>
    <t>Whareama School</t>
  </si>
  <si>
    <t>WC00506</t>
  </si>
  <si>
    <t>Erosion Control</t>
  </si>
  <si>
    <t>Erosion Control Co Limited</t>
  </si>
  <si>
    <t>MAY001</t>
  </si>
  <si>
    <t>Mayfield</t>
  </si>
  <si>
    <t>TIM001</t>
  </si>
  <si>
    <t>Timaru City</t>
  </si>
  <si>
    <t>BRI007</t>
  </si>
  <si>
    <t>Briar Ridge Management Company Limited</t>
  </si>
  <si>
    <t>TEK005</t>
  </si>
  <si>
    <t>Tekapo</t>
  </si>
  <si>
    <t>CAM001</t>
  </si>
  <si>
    <t>Cambridge</t>
  </si>
  <si>
    <t>LAK013</t>
  </si>
  <si>
    <t>Lake Rotoiti</t>
  </si>
  <si>
    <t>EVE002</t>
  </si>
  <si>
    <t>Vertical Horizon Adventure Centre</t>
  </si>
  <si>
    <t>Vertical Horizon Camp</t>
  </si>
  <si>
    <t>KIN005</t>
  </si>
  <si>
    <t>Kinohaku School</t>
  </si>
  <si>
    <t>STD001</t>
  </si>
  <si>
    <t>St Dominics Centre</t>
  </si>
  <si>
    <t>Dalcam Healthcare Manawatu Limited</t>
  </si>
  <si>
    <t>TOM003</t>
  </si>
  <si>
    <t>Tomarata Playcentre</t>
  </si>
  <si>
    <t>TEM004</t>
  </si>
  <si>
    <t>Te Mahoe</t>
  </si>
  <si>
    <t>Whakatane District Council</t>
  </si>
  <si>
    <t>MET001</t>
  </si>
  <si>
    <t>Methven</t>
  </si>
  <si>
    <t>SEA001</t>
  </si>
  <si>
    <t>Seadown</t>
  </si>
  <si>
    <t>DOL001</t>
  </si>
  <si>
    <t>Dolamore Park</t>
  </si>
  <si>
    <t>ALL001</t>
  </si>
  <si>
    <t>Allandale</t>
  </si>
  <si>
    <t>WC00177</t>
  </si>
  <si>
    <t>Tasman Watercare Distribution</t>
  </si>
  <si>
    <t>Tasman Water Care Distribution Limited</t>
  </si>
  <si>
    <t>WHA015</t>
  </si>
  <si>
    <t>Whakapapa</t>
  </si>
  <si>
    <t>WC00450</t>
  </si>
  <si>
    <t>Phil's Water Delivery</t>
  </si>
  <si>
    <t>KIO001</t>
  </si>
  <si>
    <t>Kio Kio School</t>
  </si>
  <si>
    <t>MOA004</t>
  </si>
  <si>
    <t>Moawhango School</t>
  </si>
  <si>
    <t>OTU004</t>
  </si>
  <si>
    <t>Oturu School</t>
  </si>
  <si>
    <t>STP003</t>
  </si>
  <si>
    <t>St Pauls Waiheke Presbyterian Church</t>
  </si>
  <si>
    <t>St Paul's Presbyterian Church</t>
  </si>
  <si>
    <t>TOM001</t>
  </si>
  <si>
    <t>Tomarata School</t>
  </si>
  <si>
    <t>WHA070</t>
  </si>
  <si>
    <t>Whareorino School</t>
  </si>
  <si>
    <t>WC00537</t>
  </si>
  <si>
    <t>Field Trucking Company LTD</t>
  </si>
  <si>
    <t>Field Trucking Company Ltd</t>
  </si>
  <si>
    <t>WHA005</t>
  </si>
  <si>
    <t>Whakatane / Ohope</t>
  </si>
  <si>
    <t>PYR001</t>
  </si>
  <si>
    <t>Pyramid Water Supply</t>
  </si>
  <si>
    <t>GRE010</t>
  </si>
  <si>
    <t>Green School NZ</t>
  </si>
  <si>
    <t>Green School Properties Ltd</t>
  </si>
  <si>
    <t>KAR023</t>
  </si>
  <si>
    <t>Karaka Reserve</t>
  </si>
  <si>
    <t>WC00141</t>
  </si>
  <si>
    <t>Dannevirke Fire Brigade</t>
  </si>
  <si>
    <t>Dannevirke Volunteer Fire Brigade Incorporated</t>
  </si>
  <si>
    <t>ALB001</t>
  </si>
  <si>
    <t>Albury Rural</t>
  </si>
  <si>
    <t>WC00451</t>
  </si>
  <si>
    <t>Matakana Water Ltd</t>
  </si>
  <si>
    <t>WIL005</t>
  </si>
  <si>
    <t>Willow Bay</t>
  </si>
  <si>
    <t>Willow Bay Ratepayers Association Incorporated</t>
  </si>
  <si>
    <t>KIW006</t>
  </si>
  <si>
    <t>Kiwitahi School</t>
  </si>
  <si>
    <t>OUR001</t>
  </si>
  <si>
    <t>Ouruhia Model School</t>
  </si>
  <si>
    <t>TOR001</t>
  </si>
  <si>
    <t>Te Kura o Torere</t>
  </si>
  <si>
    <t>WHA041</t>
  </si>
  <si>
    <t>Wharepapa South School</t>
  </si>
  <si>
    <t>OTU010</t>
  </si>
  <si>
    <t>Otumahi</t>
  </si>
  <si>
    <t>CHE002</t>
  </si>
  <si>
    <t>Chertsey</t>
  </si>
  <si>
    <t>TAH005</t>
  </si>
  <si>
    <t>Taharoa Mine Admin buildings</t>
  </si>
  <si>
    <t>FAI002</t>
  </si>
  <si>
    <t>Fairlie</t>
  </si>
  <si>
    <t>AWH300</t>
  </si>
  <si>
    <t>Awhitu Regional Park</t>
  </si>
  <si>
    <t>DOU004</t>
  </si>
  <si>
    <t>Doubtless Bay</t>
  </si>
  <si>
    <t>WAI055</t>
  </si>
  <si>
    <t>Waipori Falls Hydro Village</t>
  </si>
  <si>
    <t>Waipori Falls Village Body Corporate</t>
  </si>
  <si>
    <t>WC00452</t>
  </si>
  <si>
    <t>Centaland Holdings Ltd</t>
  </si>
  <si>
    <t>Centaland Holdings Limited</t>
  </si>
  <si>
    <t>WOR001</t>
  </si>
  <si>
    <t>Worlds End Water</t>
  </si>
  <si>
    <t>Property Owners, Worlds End Water Supply</t>
  </si>
  <si>
    <t>FEI002</t>
  </si>
  <si>
    <t>Feilding, Sec Garden Childcare</t>
  </si>
  <si>
    <t>The Secret Garden Childcare Limited</t>
  </si>
  <si>
    <t>KOH002</t>
  </si>
  <si>
    <t>Kohukohu School</t>
  </si>
  <si>
    <t>MOH001</t>
  </si>
  <si>
    <t>Mohaka School</t>
  </si>
  <si>
    <t>STP001</t>
  </si>
  <si>
    <t>St Peter Chanel School (Motueka)</t>
  </si>
  <si>
    <t>TOT005</t>
  </si>
  <si>
    <t>Totara Hill Montessori</t>
  </si>
  <si>
    <t>WHA074</t>
  </si>
  <si>
    <t>Wharepuhanga Playcentre</t>
  </si>
  <si>
    <t>RAN007</t>
  </si>
  <si>
    <t>Rangitaiki Plains</t>
  </si>
  <si>
    <t>DRO001</t>
  </si>
  <si>
    <t>Dromore</t>
  </si>
  <si>
    <t>GER001</t>
  </si>
  <si>
    <t>Geraldine</t>
  </si>
  <si>
    <t>BUR002</t>
  </si>
  <si>
    <t>Burkes Pass</t>
  </si>
  <si>
    <t>WC00453</t>
  </si>
  <si>
    <t>Cambridge Water Delivery Ltd</t>
  </si>
  <si>
    <t>Cambridge Water Delivery Limited</t>
  </si>
  <si>
    <t>FIV001</t>
  </si>
  <si>
    <t>Five Forks School</t>
  </si>
  <si>
    <t>PAE006</t>
  </si>
  <si>
    <t>Old Ngakoroa School Site (formerly Paerata School site)</t>
  </si>
  <si>
    <t>TOT003</t>
  </si>
  <si>
    <t>Totara North School</t>
  </si>
  <si>
    <t>WAI017</t>
  </si>
  <si>
    <t>Waimana</t>
  </si>
  <si>
    <t>HIN001</t>
  </si>
  <si>
    <t>Hinds</t>
  </si>
  <si>
    <t>SOU009</t>
  </si>
  <si>
    <t>Southern Districts, Waikato DC</t>
  </si>
  <si>
    <t>Waikato District Council</t>
  </si>
  <si>
    <t>WAI015</t>
  </si>
  <si>
    <t>Waikouaiti</t>
  </si>
  <si>
    <t>Dunedin City Council</t>
  </si>
  <si>
    <t>PIH300</t>
  </si>
  <si>
    <t>Piha Domain Campground</t>
  </si>
  <si>
    <t>WAI012</t>
  </si>
  <si>
    <t>Waitomo Caves</t>
  </si>
  <si>
    <t>Waitomo Holdings Limited</t>
  </si>
  <si>
    <t>KOK003</t>
  </si>
  <si>
    <t>Kokatahi-Kowhitirangi School</t>
  </si>
  <si>
    <t>MOK005</t>
  </si>
  <si>
    <t>Mokoia Primary School</t>
  </si>
  <si>
    <t>PAK005</t>
  </si>
  <si>
    <t>Pakaraka School</t>
  </si>
  <si>
    <t>STR002</t>
  </si>
  <si>
    <t>Strath Taieri School</t>
  </si>
  <si>
    <t>TOT007</t>
  </si>
  <si>
    <t>Totara Reserve Regional Park</t>
  </si>
  <si>
    <t>Horizons Regional Council</t>
  </si>
  <si>
    <t>RUA003</t>
  </si>
  <si>
    <t>Ruatoki</t>
  </si>
  <si>
    <t>MON001</t>
  </si>
  <si>
    <t>Montalto</t>
  </si>
  <si>
    <t>WES014</t>
  </si>
  <si>
    <t>Western District, Waikato DC</t>
  </si>
  <si>
    <t>OUT001</t>
  </si>
  <si>
    <t>Outram</t>
  </si>
  <si>
    <t>SIN300</t>
  </si>
  <si>
    <t>Sinclair Park</t>
  </si>
  <si>
    <t>EAR002</t>
  </si>
  <si>
    <t>Earnscleugh Water Scheme</t>
  </si>
  <si>
    <t>Earnscleugh Domestic Water Co. Limited</t>
  </si>
  <si>
    <t>FLE001</t>
  </si>
  <si>
    <t>Flemington School (Waipukurau)</t>
  </si>
  <si>
    <t>KOK001</t>
  </si>
  <si>
    <t>Kokopu School</t>
  </si>
  <si>
    <t>MOM001</t>
  </si>
  <si>
    <t>Momorangi Bay Campground</t>
  </si>
  <si>
    <t>PAK015</t>
  </si>
  <si>
    <t>Pakiri Hall</t>
  </si>
  <si>
    <t>SUR001</t>
  </si>
  <si>
    <t>Surfdale Community Hall</t>
  </si>
  <si>
    <t>TOT004</t>
  </si>
  <si>
    <t>Totara Springs Christian Cent.</t>
  </si>
  <si>
    <t>Totara Springs Christian Centre Limited</t>
  </si>
  <si>
    <t>WHA037</t>
  </si>
  <si>
    <t>Whatamango Bay Campsite</t>
  </si>
  <si>
    <t>MUR002</t>
  </si>
  <si>
    <t>Murupara</t>
  </si>
  <si>
    <t>MTS001</t>
  </si>
  <si>
    <t>Mt Somers</t>
  </si>
  <si>
    <t>TUA002</t>
  </si>
  <si>
    <t>Tuakau</t>
  </si>
  <si>
    <t>WES002</t>
  </si>
  <si>
    <t>West Taieri</t>
  </si>
  <si>
    <t>EAS001</t>
  </si>
  <si>
    <t>East Rd Broadlands</t>
  </si>
  <si>
    <t>East Road Water Supply Scheme</t>
  </si>
  <si>
    <t>WC00455</t>
  </si>
  <si>
    <t>Aqua</t>
  </si>
  <si>
    <t>ABE002</t>
  </si>
  <si>
    <t>Aberfeldy School</t>
  </si>
  <si>
    <t>KOP001</t>
  </si>
  <si>
    <t>Kopane School</t>
  </si>
  <si>
    <t>PAK011</t>
  </si>
  <si>
    <t>Pakiri School</t>
  </si>
  <si>
    <t>WHA046</t>
  </si>
  <si>
    <t>Whatawhata School</t>
  </si>
  <si>
    <t>TAN001</t>
  </si>
  <si>
    <t>Taneatua</t>
  </si>
  <si>
    <t>RAK001</t>
  </si>
  <si>
    <t>Rakaia</t>
  </si>
  <si>
    <t>POK001</t>
  </si>
  <si>
    <t>Pokeno</t>
  </si>
  <si>
    <t>DUN001</t>
  </si>
  <si>
    <t>Dunedin City</t>
  </si>
  <si>
    <t>WC00274</t>
  </si>
  <si>
    <t>Service Cartage Ltd</t>
  </si>
  <si>
    <t>Service Cartage Limited</t>
  </si>
  <si>
    <t>LAU300</t>
  </si>
  <si>
    <t>Lauder</t>
  </si>
  <si>
    <t>Lauder Water Co Limited</t>
  </si>
  <si>
    <t>ACG001</t>
  </si>
  <si>
    <t>ACG Tauranga School</t>
  </si>
  <si>
    <t>ACG Tauranga Property Ltd</t>
  </si>
  <si>
    <t>FRE003</t>
  </si>
  <si>
    <t>French Pass Camp</t>
  </si>
  <si>
    <t>PAK001</t>
  </si>
  <si>
    <t>Pakotai School</t>
  </si>
  <si>
    <t>TAH004</t>
  </si>
  <si>
    <t>Tahakopa School</t>
  </si>
  <si>
    <t>WHA075</t>
  </si>
  <si>
    <t>Whatipu, Huia</t>
  </si>
  <si>
    <t>MAT005</t>
  </si>
  <si>
    <t>Matata</t>
  </si>
  <si>
    <t>CLY005</t>
  </si>
  <si>
    <t>Clydevale-Pomahaka Rural</t>
  </si>
  <si>
    <t>Clutha District Council</t>
  </si>
  <si>
    <t>POR005</t>
  </si>
  <si>
    <t>Port Waikato</t>
  </si>
  <si>
    <t>TET010</t>
  </si>
  <si>
    <t>Te Toro Hall</t>
  </si>
  <si>
    <t>KIR002</t>
  </si>
  <si>
    <t>Kiripaka Springs Water</t>
  </si>
  <si>
    <t>WC00534</t>
  </si>
  <si>
    <t>Scorpion Transport</t>
  </si>
  <si>
    <t>Kevs Contracting Limited</t>
  </si>
  <si>
    <t>WC00563</t>
  </si>
  <si>
    <t>Gisborne Water Limited</t>
  </si>
  <si>
    <t>WC00148</t>
  </si>
  <si>
    <t>Joe's Water Delivery</t>
  </si>
  <si>
    <t>Joe's Water Delivery Ltd.</t>
  </si>
  <si>
    <t>WC00456</t>
  </si>
  <si>
    <t>North Auckland Water Delivery</t>
  </si>
  <si>
    <t>Nagra Enterprises Limited</t>
  </si>
  <si>
    <t>AGR002</t>
  </si>
  <si>
    <t>AgResearch - Lincoln Research Centre</t>
  </si>
  <si>
    <t>AgResearch Limited</t>
  </si>
  <si>
    <t>KOP002</t>
  </si>
  <si>
    <t>Koputaroa School</t>
  </si>
  <si>
    <t>MOT011</t>
  </si>
  <si>
    <t>Motatau School</t>
  </si>
  <si>
    <t>PAK007</t>
  </si>
  <si>
    <t>Pakowhai School</t>
  </si>
  <si>
    <t>TAI014</t>
  </si>
  <si>
    <t>Taieri Beach School</t>
  </si>
  <si>
    <t>TRO003</t>
  </si>
  <si>
    <t>Trounson Kauri Park</t>
  </si>
  <si>
    <t>WHE002</t>
  </si>
  <si>
    <t>Whenuakite School</t>
  </si>
  <si>
    <t>WAI022</t>
  </si>
  <si>
    <t>Waituna West</t>
  </si>
  <si>
    <t>BAL001</t>
  </si>
  <si>
    <t>Balclutha</t>
  </si>
  <si>
    <t>ONE004</t>
  </si>
  <si>
    <t>Onewhero</t>
  </si>
  <si>
    <t>WC00149</t>
  </si>
  <si>
    <t>CST Water</t>
  </si>
  <si>
    <t>CST Group Limited</t>
  </si>
  <si>
    <t>WC00276</t>
  </si>
  <si>
    <t>Reids Ruawai Transport Limited</t>
  </si>
  <si>
    <t>FAI006</t>
  </si>
  <si>
    <t>Fairbourne</t>
  </si>
  <si>
    <t>Fairbourne Water Company Limited</t>
  </si>
  <si>
    <t>CAM008</t>
  </si>
  <si>
    <t>Camphill Estate Utilities Society Bore 1</t>
  </si>
  <si>
    <t>GAL004</t>
  </si>
  <si>
    <t>Galatea Hall Water Supply</t>
  </si>
  <si>
    <t>KOR003</t>
  </si>
  <si>
    <t>Korakonui School</t>
  </si>
  <si>
    <t>PAL005</t>
  </si>
  <si>
    <t>Palm Nth, NaturesSpace</t>
  </si>
  <si>
    <t>Natures Space Palmerston North</t>
  </si>
  <si>
    <t>TAI018</t>
  </si>
  <si>
    <t>Taitua Arboretum</t>
  </si>
  <si>
    <t>GLE001</t>
  </si>
  <si>
    <t>Glenkenich Rural</t>
  </si>
  <si>
    <t>HUN002</t>
  </si>
  <si>
    <t>Huntly-Ngaruawahia</t>
  </si>
  <si>
    <t>WC00150</t>
  </si>
  <si>
    <t>Allens United Waikato 1986 Ltd</t>
  </si>
  <si>
    <t>Allens United (Waikato) 1986 Limited</t>
  </si>
  <si>
    <t>WC00277</t>
  </si>
  <si>
    <t>Eltham Community Fire Tanker Trust</t>
  </si>
  <si>
    <t>Eltham Volunteer Fire Brigade</t>
  </si>
  <si>
    <t>FAR001</t>
  </si>
  <si>
    <t>Farm Road</t>
  </si>
  <si>
    <t>Farm Road Water Supply Limited</t>
  </si>
  <si>
    <t>CAR005</t>
  </si>
  <si>
    <t>Cardrona Township</t>
  </si>
  <si>
    <t>Cardrona Water Supply Limited</t>
  </si>
  <si>
    <t>AHI001</t>
  </si>
  <si>
    <t>Ahipara School</t>
  </si>
  <si>
    <t>GAL002</t>
  </si>
  <si>
    <t>Galatea School</t>
  </si>
  <si>
    <t>KOR004</t>
  </si>
  <si>
    <t>Koriniti Kohanga Reo Marae</t>
  </si>
  <si>
    <t>Koriniti Marae Maori Reservation Trust</t>
  </si>
  <si>
    <t>MOT014</t>
  </si>
  <si>
    <t>Motu School</t>
  </si>
  <si>
    <t>PAM001</t>
  </si>
  <si>
    <t>Pamapuria School</t>
  </si>
  <si>
    <t>TAK003</t>
  </si>
  <si>
    <t>Takaka Primary School</t>
  </si>
  <si>
    <t>WHE001</t>
  </si>
  <si>
    <t>Whenuakura School</t>
  </si>
  <si>
    <t>RAN030</t>
  </si>
  <si>
    <t>Waitapu, Rangataua and Miria Te Kakara Buildings</t>
  </si>
  <si>
    <t>RON002</t>
  </si>
  <si>
    <t>Rongotea</t>
  </si>
  <si>
    <t>WAI016</t>
  </si>
  <si>
    <t>Waitahuna Rural</t>
  </si>
  <si>
    <t>KRI001</t>
  </si>
  <si>
    <t>WC00151</t>
  </si>
  <si>
    <t>Quality Water Supplies</t>
  </si>
  <si>
    <t>NAP001</t>
  </si>
  <si>
    <t>Napier</t>
  </si>
  <si>
    <t>Napier City Council</t>
  </si>
  <si>
    <t>FER001</t>
  </si>
  <si>
    <t>Fernridge</t>
  </si>
  <si>
    <t>Fernridge Waters Supply Association Incorporated</t>
  </si>
  <si>
    <t>CEN002</t>
  </si>
  <si>
    <t>Central Takaka Water Board</t>
  </si>
  <si>
    <t>Central Takaka Water Board Incorporated</t>
  </si>
  <si>
    <t>WC00460</t>
  </si>
  <si>
    <t>Prowater</t>
  </si>
  <si>
    <t>SS &amp; Sons Limited</t>
  </si>
  <si>
    <t>AHI002</t>
  </si>
  <si>
    <t>Ahititi School</t>
  </si>
  <si>
    <t>GAR002</t>
  </si>
  <si>
    <t>Garston School</t>
  </si>
  <si>
    <t>MOT012</t>
  </si>
  <si>
    <t>Motueka Family Service Centre</t>
  </si>
  <si>
    <t>WHI006</t>
  </si>
  <si>
    <t>Whites Bay Campsite</t>
  </si>
  <si>
    <t>HIM001</t>
  </si>
  <si>
    <t>Himatangi Beach</t>
  </si>
  <si>
    <t>TUA004</t>
  </si>
  <si>
    <t>Tuapeka West</t>
  </si>
  <si>
    <t>NOR013</t>
  </si>
  <si>
    <t>North Western Dist, Waikato DC</t>
  </si>
  <si>
    <t>WC00152</t>
  </si>
  <si>
    <t>Wymers Domestic Water Carriers Ltd</t>
  </si>
  <si>
    <t>Wymer's Domestic Water Carriers Limited</t>
  </si>
  <si>
    <t>WC00219</t>
  </si>
  <si>
    <t>Water 2 Go</t>
  </si>
  <si>
    <t>Water 2 Go Limited</t>
  </si>
  <si>
    <t>CHR002</t>
  </si>
  <si>
    <t>Christchurch International Airport Ltd</t>
  </si>
  <si>
    <t>Christchurch International Airport</t>
  </si>
  <si>
    <t>WC00461</t>
  </si>
  <si>
    <t>Water Wheels Ltd</t>
  </si>
  <si>
    <t>Water Wheels Limited</t>
  </si>
  <si>
    <t>AHU003</t>
  </si>
  <si>
    <t>Ahuroa Hall</t>
  </si>
  <si>
    <t>GLA001</t>
  </si>
  <si>
    <t>Gladstone School (Masterton)</t>
  </si>
  <si>
    <t>KOT001</t>
  </si>
  <si>
    <t>Kotemaori School</t>
  </si>
  <si>
    <t>MOT005</t>
  </si>
  <si>
    <t>Motueka High School</t>
  </si>
  <si>
    <t>PAP010</t>
  </si>
  <si>
    <t>Papanui Junction School</t>
  </si>
  <si>
    <t>TUA006</t>
  </si>
  <si>
    <t>Tua Marina School</t>
  </si>
  <si>
    <t>WHI018</t>
  </si>
  <si>
    <t>Whitford Community Hall</t>
  </si>
  <si>
    <t>HAL001</t>
  </si>
  <si>
    <t>Halcombe-Stanway</t>
  </si>
  <si>
    <t>STI002</t>
  </si>
  <si>
    <t>Stirling</t>
  </si>
  <si>
    <t>RAG001</t>
  </si>
  <si>
    <t>Raglan</t>
  </si>
  <si>
    <t>HUI007</t>
  </si>
  <si>
    <t>Huirimu</t>
  </si>
  <si>
    <t>Otorohanga District Council</t>
  </si>
  <si>
    <t>WC00583</t>
  </si>
  <si>
    <t>A1H20</t>
  </si>
  <si>
    <t>Classic Trucking Limited</t>
  </si>
  <si>
    <t>WC00153</t>
  </si>
  <si>
    <t>KW Shareholders Ltd trading as XS Services</t>
  </si>
  <si>
    <t>XS Services Ltd</t>
  </si>
  <si>
    <t>NEL001</t>
  </si>
  <si>
    <t>Nelson City Council</t>
  </si>
  <si>
    <t>WEL003</t>
  </si>
  <si>
    <t>Wellington Region Bulk Water</t>
  </si>
  <si>
    <t>WAI049</t>
  </si>
  <si>
    <t>Waitoa</t>
  </si>
  <si>
    <t>Fonterra Waitoa</t>
  </si>
  <si>
    <t>DOR001</t>
  </si>
  <si>
    <t>Dorie School</t>
  </si>
  <si>
    <t>AHU002</t>
  </si>
  <si>
    <t>Ahuroa School</t>
  </si>
  <si>
    <t>GLA002</t>
  </si>
  <si>
    <t>Glasgow Park Hall</t>
  </si>
  <si>
    <t>MOT004</t>
  </si>
  <si>
    <t>Motueka South School</t>
  </si>
  <si>
    <t>PAP007</t>
  </si>
  <si>
    <t>Paparimu School</t>
  </si>
  <si>
    <t>TAM005</t>
  </si>
  <si>
    <t>Tamahere, Lil Pumpkins</t>
  </si>
  <si>
    <t>Lil Pumpkins Early Learning</t>
  </si>
  <si>
    <t>TUI002</t>
  </si>
  <si>
    <t>Tui Ridge Park</t>
  </si>
  <si>
    <t>Tui Ridge Park Ltd</t>
  </si>
  <si>
    <t>FEI001</t>
  </si>
  <si>
    <t>Feilding</t>
  </si>
  <si>
    <t>TAP001</t>
  </si>
  <si>
    <t>Tapanui</t>
  </si>
  <si>
    <t>TEA009</t>
  </si>
  <si>
    <t>Te Akau</t>
  </si>
  <si>
    <t>WC00519</t>
  </si>
  <si>
    <t>The Little Blue Water Company</t>
  </si>
  <si>
    <t>Williams Concrete</t>
  </si>
  <si>
    <t>HOR007</t>
  </si>
  <si>
    <t>Hororata</t>
  </si>
  <si>
    <t>OHU001</t>
  </si>
  <si>
    <t>Ohura</t>
  </si>
  <si>
    <t>Ruapehu District Council</t>
  </si>
  <si>
    <t>DUN006</t>
  </si>
  <si>
    <t>Duncan Bay</t>
  </si>
  <si>
    <t>Duncan Bay Residents Association Incorporated</t>
  </si>
  <si>
    <t>AKA003</t>
  </si>
  <si>
    <t>Aka Aka Primary School</t>
  </si>
  <si>
    <t>GLE015</t>
  </si>
  <si>
    <t>Glen Massey School</t>
  </si>
  <si>
    <t>KOU002</t>
  </si>
  <si>
    <t>Kourawhero Hall</t>
  </si>
  <si>
    <t>MOT009</t>
  </si>
  <si>
    <t>Motukarara Sports Centre</t>
  </si>
  <si>
    <t>PAP005</t>
  </si>
  <si>
    <t>Paparoa School</t>
  </si>
  <si>
    <t>WHI004</t>
  </si>
  <si>
    <t>Whitford Playcentre</t>
  </si>
  <si>
    <t>CRO010</t>
  </si>
  <si>
    <t>Cromwell, Pearson Road</t>
  </si>
  <si>
    <t>Pearson Road Society Incorporated</t>
  </si>
  <si>
    <t>RIC009</t>
  </si>
  <si>
    <t>Richardson Rural</t>
  </si>
  <si>
    <t>TEK001</t>
  </si>
  <si>
    <t>Te Kauwhata</t>
  </si>
  <si>
    <t>WC00586</t>
  </si>
  <si>
    <t>BT Water</t>
  </si>
  <si>
    <t>BT Earthworks Ltd</t>
  </si>
  <si>
    <t>NAT001</t>
  </si>
  <si>
    <t>National Park</t>
  </si>
  <si>
    <t>TIH001</t>
  </si>
  <si>
    <t>Tihiroa</t>
  </si>
  <si>
    <t>GOL004</t>
  </si>
  <si>
    <t>Golf Road</t>
  </si>
  <si>
    <t>WC00464</t>
  </si>
  <si>
    <t>Karaka Bulk Water Ltd</t>
  </si>
  <si>
    <t>Karaka Bulk Water Limited</t>
  </si>
  <si>
    <t>GLE018</t>
  </si>
  <si>
    <t>Glen Oroua Hall</t>
  </si>
  <si>
    <t>Glen Oroua Hall Society Inc</t>
  </si>
  <si>
    <t>KUM002</t>
  </si>
  <si>
    <t>Kumeroa School</t>
  </si>
  <si>
    <t>MOT015</t>
  </si>
  <si>
    <t>Motumaoho School</t>
  </si>
  <si>
    <t>PAP006</t>
  </si>
  <si>
    <t>Paparore School</t>
  </si>
  <si>
    <t>TAN002</t>
  </si>
  <si>
    <t>Tangimoana School</t>
  </si>
  <si>
    <t>TUR002</t>
  </si>
  <si>
    <t>Turakina School</t>
  </si>
  <si>
    <t>WHI019</t>
  </si>
  <si>
    <t>Whitford War Memorial Domain</t>
  </si>
  <si>
    <t>KAI005</t>
  </si>
  <si>
    <t>Kaitangata</t>
  </si>
  <si>
    <t>OHO001</t>
  </si>
  <si>
    <t>Ohoka</t>
  </si>
  <si>
    <t>Waimakariri District Council</t>
  </si>
  <si>
    <t>WC00548</t>
  </si>
  <si>
    <t>Booth's Logistics</t>
  </si>
  <si>
    <t>Booths Logistics</t>
  </si>
  <si>
    <t>OWH001</t>
  </si>
  <si>
    <t>Owhango</t>
  </si>
  <si>
    <t>OTO001</t>
  </si>
  <si>
    <t>Otorohanga</t>
  </si>
  <si>
    <t>HIG002</t>
  </si>
  <si>
    <t>Highbank Water Society Supply</t>
  </si>
  <si>
    <t>Highbank Water Society Limited</t>
  </si>
  <si>
    <t>GLE007</t>
  </si>
  <si>
    <t>Glen Oroua School</t>
  </si>
  <si>
    <t>MOT006</t>
  </si>
  <si>
    <t>Motupipi School</t>
  </si>
  <si>
    <t>TUR003</t>
  </si>
  <si>
    <t>Turoa Ski Area</t>
  </si>
  <si>
    <t>Pure Turoa Ltd</t>
  </si>
  <si>
    <t>LAW001</t>
  </si>
  <si>
    <t>Lawrence</t>
  </si>
  <si>
    <t>WES004</t>
  </si>
  <si>
    <t>West Eyreton</t>
  </si>
  <si>
    <t>TAU003</t>
  </si>
  <si>
    <t>Taumarunui</t>
  </si>
  <si>
    <t>KAW001</t>
  </si>
  <si>
    <t>Kawhia</t>
  </si>
  <si>
    <t>ANI001</t>
  </si>
  <si>
    <t>Aniwaniwa</t>
  </si>
  <si>
    <t>GLE011</t>
  </si>
  <si>
    <t>Glenbervie School</t>
  </si>
  <si>
    <t>MOT021</t>
  </si>
  <si>
    <t>Home Bay, Motutapu Island Campsite</t>
  </si>
  <si>
    <t>PAP002</t>
  </si>
  <si>
    <t>Papatowai Campsite</t>
  </si>
  <si>
    <t>TAN003</t>
  </si>
  <si>
    <t>Tangiteroria School</t>
  </si>
  <si>
    <t>TUT002</t>
  </si>
  <si>
    <t>Tutira School</t>
  </si>
  <si>
    <t>WHI008</t>
  </si>
  <si>
    <t>Whitikahu School</t>
  </si>
  <si>
    <t>CLA003</t>
  </si>
  <si>
    <t>Clarkville Te Kura ki Waimatao</t>
  </si>
  <si>
    <t>MIL001</t>
  </si>
  <si>
    <t>Milton</t>
  </si>
  <si>
    <t>WAI011</t>
  </si>
  <si>
    <t>Waikuku Beach</t>
  </si>
  <si>
    <t>RAE001</t>
  </si>
  <si>
    <t>Raetihi</t>
  </si>
  <si>
    <t>WC00467</t>
  </si>
  <si>
    <t>Tally-Ho Industries Ltd</t>
  </si>
  <si>
    <t>AOK001</t>
  </si>
  <si>
    <t>Aokautere School</t>
  </si>
  <si>
    <t>GLE005</t>
  </si>
  <si>
    <t>Glenbrook School</t>
  </si>
  <si>
    <t>MOT022</t>
  </si>
  <si>
    <t>Motutapu Outdoor Ed. Camp</t>
  </si>
  <si>
    <t>Motutapu Outdoor Education Camp Trust</t>
  </si>
  <si>
    <t>PAP011</t>
  </si>
  <si>
    <t>Papueru Marae</t>
  </si>
  <si>
    <t>TAN004</t>
  </si>
  <si>
    <t>Tangowahine School</t>
  </si>
  <si>
    <t>TUT001</t>
  </si>
  <si>
    <t>Tuturau Primary School</t>
  </si>
  <si>
    <t>WOO007</t>
  </si>
  <si>
    <t>Woodhill School</t>
  </si>
  <si>
    <t>NOR003</t>
  </si>
  <si>
    <t>North Bruce Rural</t>
  </si>
  <si>
    <t>RAN001</t>
  </si>
  <si>
    <t>Rangiora</t>
  </si>
  <si>
    <t>MAN058</t>
  </si>
  <si>
    <t>Manawatawa</t>
  </si>
  <si>
    <t>Ngai Tupoto ki Motukaraka Trust</t>
  </si>
  <si>
    <t>OHA001</t>
  </si>
  <si>
    <t>Ohakune</t>
  </si>
  <si>
    <t>WC00288</t>
  </si>
  <si>
    <t>Franklin Household Water Cartage</t>
  </si>
  <si>
    <t>WAI197</t>
  </si>
  <si>
    <t>Glenbrook Irrigation Company Limited</t>
  </si>
  <si>
    <t>Glenbrook Irrigation Company</t>
  </si>
  <si>
    <t>GLE019</t>
  </si>
  <si>
    <t>Glenbrook Road Reserve</t>
  </si>
  <si>
    <t>KUR003</t>
  </si>
  <si>
    <t>Te Kura Kaupapa Maori o Tokomaru</t>
  </si>
  <si>
    <t>POR006</t>
  </si>
  <si>
    <t>Poroutawhao School</t>
  </si>
  <si>
    <t>TAO001</t>
  </si>
  <si>
    <t>Taonui School</t>
  </si>
  <si>
    <t>WOO003</t>
  </si>
  <si>
    <t>Woodlands Full Primary School</t>
  </si>
  <si>
    <t>MAG001</t>
  </si>
  <si>
    <t>Magical Mangawhai Water</t>
  </si>
  <si>
    <t>MOA001</t>
  </si>
  <si>
    <t>Moa Flat</t>
  </si>
  <si>
    <t>MAN009</t>
  </si>
  <si>
    <t>Mandeville</t>
  </si>
  <si>
    <t>WC00154</t>
  </si>
  <si>
    <t>Hibiscus Water Supply (2008) Ltd</t>
  </si>
  <si>
    <t>Hibiscus Water Supply (2008) Limited</t>
  </si>
  <si>
    <t>PAL001</t>
  </si>
  <si>
    <t>Palmerston North City</t>
  </si>
  <si>
    <t>Palmerston North City Council</t>
  </si>
  <si>
    <t>GLE017</t>
  </si>
  <si>
    <t>Glentui Private Community Water Supply Scheme Incorporated</t>
  </si>
  <si>
    <t>KAR006</t>
  </si>
  <si>
    <t>Karamea Area School</t>
  </si>
  <si>
    <t>API003</t>
  </si>
  <si>
    <t>Apiti Domain</t>
  </si>
  <si>
    <t>KUR005</t>
  </si>
  <si>
    <t>Te Kura o Hato Hohepa Te Kamura</t>
  </si>
  <si>
    <t>The Te Kura o Hato Hohepa Te Kamura Board of Trustees</t>
  </si>
  <si>
    <t>POR008</t>
  </si>
  <si>
    <t>Porter Heights Skifield</t>
  </si>
  <si>
    <t>Porters Ski Area</t>
  </si>
  <si>
    <t>TAO002</t>
  </si>
  <si>
    <t>Taoroa School</t>
  </si>
  <si>
    <t>TWY001</t>
  </si>
  <si>
    <t>Twyford School</t>
  </si>
  <si>
    <t>OWA001</t>
  </si>
  <si>
    <t>Owaka</t>
  </si>
  <si>
    <t>CUS001</t>
  </si>
  <si>
    <t>Cust</t>
  </si>
  <si>
    <t>WC00157</t>
  </si>
  <si>
    <t>Edward T Court</t>
  </si>
  <si>
    <t>ASH001</t>
  </si>
  <si>
    <t>Ashhurst</t>
  </si>
  <si>
    <t>GLE013</t>
  </si>
  <si>
    <t>Glenwood Water Company Limited</t>
  </si>
  <si>
    <t>Lions Den Holdings Limited</t>
  </si>
  <si>
    <t>LIV001</t>
  </si>
  <si>
    <t>Living Springs</t>
  </si>
  <si>
    <t>API002</t>
  </si>
  <si>
    <t>Apiti Hall</t>
  </si>
  <si>
    <t>KUR006</t>
  </si>
  <si>
    <t>Kuranui Primary School</t>
  </si>
  <si>
    <t>POT001</t>
  </si>
  <si>
    <t>Potaka School</t>
  </si>
  <si>
    <t>TAP007</t>
  </si>
  <si>
    <t>Tapapakanga Regional Park</t>
  </si>
  <si>
    <t>YAL001</t>
  </si>
  <si>
    <t>Yaldhurst School Totara Tukaha</t>
  </si>
  <si>
    <t>KAI008</t>
  </si>
  <si>
    <t>Kaitaia</t>
  </si>
  <si>
    <t>Far North District Council</t>
  </si>
  <si>
    <t>GAR001</t>
  </si>
  <si>
    <t>Garrymere</t>
  </si>
  <si>
    <t>BLE001</t>
  </si>
  <si>
    <t>Blenheim</t>
  </si>
  <si>
    <t>Marlborough District Council</t>
  </si>
  <si>
    <t>LON001</t>
  </si>
  <si>
    <t>Longburn</t>
  </si>
  <si>
    <t>LON003</t>
  </si>
  <si>
    <t>Longburn 88 Works Road Bore</t>
  </si>
  <si>
    <t>Icepak or Longburn Properties Limited (Land Owner &amp; consent holder)</t>
  </si>
  <si>
    <t>WC00471</t>
  </si>
  <si>
    <t>I Suk Up Ltd</t>
  </si>
  <si>
    <t>API001</t>
  </si>
  <si>
    <t>Apiti School</t>
  </si>
  <si>
    <t>GLE012</t>
  </si>
  <si>
    <t>Glentanner Park Centre</t>
  </si>
  <si>
    <t>Glentanner Park (Mount Cook) Limited</t>
  </si>
  <si>
    <t>KUR002</t>
  </si>
  <si>
    <t>Kuratau School</t>
  </si>
  <si>
    <t>POU003</t>
  </si>
  <si>
    <t>Poukawa School</t>
  </si>
  <si>
    <t>TAP009</t>
  </si>
  <si>
    <t>Tapora Hall</t>
  </si>
  <si>
    <t>UMA001</t>
  </si>
  <si>
    <t>Umawera School</t>
  </si>
  <si>
    <t>KAW002</t>
  </si>
  <si>
    <t>Kawakawa / Moerewa</t>
  </si>
  <si>
    <t>KAI003</t>
  </si>
  <si>
    <t>Kaiapoi</t>
  </si>
  <si>
    <t>PIC001</t>
  </si>
  <si>
    <t>Picton/Waikawa</t>
  </si>
  <si>
    <t>BUN001</t>
  </si>
  <si>
    <t>Bunnythorpe</t>
  </si>
  <si>
    <t>WC00304</t>
  </si>
  <si>
    <t>Jack Soper Contracting Co Ltd</t>
  </si>
  <si>
    <t>Jack Soper Contracting Limited</t>
  </si>
  <si>
    <t>APP001</t>
  </si>
  <si>
    <t>Appleby School</t>
  </si>
  <si>
    <t>GLO001</t>
  </si>
  <si>
    <t>Gloriavale</t>
  </si>
  <si>
    <t>Gloriavale Community</t>
  </si>
  <si>
    <t>LAD001</t>
  </si>
  <si>
    <t>Ladbrooks School</t>
  </si>
  <si>
    <t>PAR006</t>
  </si>
  <si>
    <t>Parklands School (Motueka)</t>
  </si>
  <si>
    <t>TAP004</t>
  </si>
  <si>
    <t>Tapora Primary School</t>
  </si>
  <si>
    <t>UPO001</t>
  </si>
  <si>
    <t>Upokongaro School</t>
  </si>
  <si>
    <t>HOR008</t>
  </si>
  <si>
    <t>Hore Road Water Supply Scheme</t>
  </si>
  <si>
    <t>KER001</t>
  </si>
  <si>
    <t>Kerikeri</t>
  </si>
  <si>
    <t>PEG001</t>
  </si>
  <si>
    <t>Woodend-Pegasus</t>
  </si>
  <si>
    <t>KAH005</t>
  </si>
  <si>
    <t>Kahorekau</t>
  </si>
  <si>
    <t>RIV002</t>
  </si>
  <si>
    <t>Riverlands Industrial</t>
  </si>
  <si>
    <t>HAH002</t>
  </si>
  <si>
    <t>Hahei, Grange Road</t>
  </si>
  <si>
    <t>Grange Road Water Association (Hahei) Incorporated</t>
  </si>
  <si>
    <t>WC00473</t>
  </si>
  <si>
    <t>Parched As Bulk Water</t>
  </si>
  <si>
    <t>GOL001</t>
  </si>
  <si>
    <t>Golden Bay High School</t>
  </si>
  <si>
    <t>LAG001</t>
  </si>
  <si>
    <t>Ashburton Borough School (Lagmhor Site)</t>
  </si>
  <si>
    <t>PAT008</t>
  </si>
  <si>
    <t>Patoka School</t>
  </si>
  <si>
    <t>TAP002</t>
  </si>
  <si>
    <t>Tapotupotu Motor Camp</t>
  </si>
  <si>
    <t>UPP003</t>
  </si>
  <si>
    <t>Upper Atiamuri School</t>
  </si>
  <si>
    <t>WC00500</t>
  </si>
  <si>
    <t>CHB Water Deliveries</t>
  </si>
  <si>
    <t>CHB Water Deliveries Limited</t>
  </si>
  <si>
    <t>KAI006</t>
  </si>
  <si>
    <t>Kaikohe</t>
  </si>
  <si>
    <t>OXF101</t>
  </si>
  <si>
    <t>Oxford Rural 1</t>
  </si>
  <si>
    <t>ROX002</t>
  </si>
  <si>
    <t>Roxburgh Clutha Gold Top 10 Holiday Park</t>
  </si>
  <si>
    <t>REN001</t>
  </si>
  <si>
    <t>Renwick</t>
  </si>
  <si>
    <t>GUN002</t>
  </si>
  <si>
    <t>Gunbar Drive</t>
  </si>
  <si>
    <t>MAT031</t>
  </si>
  <si>
    <t>Matihetihe Marae</t>
  </si>
  <si>
    <t>WC00474</t>
  </si>
  <si>
    <t>Collin Walters and Sons</t>
  </si>
  <si>
    <t>Collin Walters</t>
  </si>
  <si>
    <t>ARA006</t>
  </si>
  <si>
    <t>Aranga School</t>
  </si>
  <si>
    <t>GOO003</t>
  </si>
  <si>
    <t>Goodwood School</t>
  </si>
  <si>
    <t>LAK008</t>
  </si>
  <si>
    <t>Lake Brunner School</t>
  </si>
  <si>
    <t>POU002</t>
  </si>
  <si>
    <t>Pouto School</t>
  </si>
  <si>
    <t>PAT017</t>
  </si>
  <si>
    <t>Farmhouse Preschool Franklin Ltd</t>
  </si>
  <si>
    <t>Farmhouse Preschool Limited</t>
  </si>
  <si>
    <t>TAP006</t>
  </si>
  <si>
    <t>Tapu School</t>
  </si>
  <si>
    <t>URU003</t>
  </si>
  <si>
    <t>Urupukapuka Island</t>
  </si>
  <si>
    <t>OKA003</t>
  </si>
  <si>
    <t>Okaihau</t>
  </si>
  <si>
    <t>OXF103</t>
  </si>
  <si>
    <t>Oxford Urban - Rural 2</t>
  </si>
  <si>
    <t>HAV002</t>
  </si>
  <si>
    <t>Havelock</t>
  </si>
  <si>
    <t>MAN001</t>
  </si>
  <si>
    <t>Mangaweka</t>
  </si>
  <si>
    <t>Rangitikei District Council</t>
  </si>
  <si>
    <t>WC00312</t>
  </si>
  <si>
    <t>The Waterboy Mangawhai Contractors</t>
  </si>
  <si>
    <t>HAH003</t>
  </si>
  <si>
    <t>Hahei Pa Road</t>
  </si>
  <si>
    <t>Hahei Water Supply Association Incorporated</t>
  </si>
  <si>
    <t>ARA007</t>
  </si>
  <si>
    <t>Arapohue School</t>
  </si>
  <si>
    <t>LAK011</t>
  </si>
  <si>
    <t>Hans Bay - Lake Kaniere Camp Ground</t>
  </si>
  <si>
    <t>URU002</t>
  </si>
  <si>
    <t>Uruti School</t>
  </si>
  <si>
    <t>OMA002</t>
  </si>
  <si>
    <t>Opononi Omapere</t>
  </si>
  <si>
    <t>OTA005</t>
  </si>
  <si>
    <t>Otaio/Makikihi Rural</t>
  </si>
  <si>
    <t>AWA300</t>
  </si>
  <si>
    <t>Awatere</t>
  </si>
  <si>
    <t>MAR001</t>
  </si>
  <si>
    <t>Marton</t>
  </si>
  <si>
    <t>WC00308</t>
  </si>
  <si>
    <t>Double H2Go Ltd</t>
  </si>
  <si>
    <t>Double H2GO Limited</t>
  </si>
  <si>
    <t>HAK002</t>
  </si>
  <si>
    <t>Hakataramea Valley Rural</t>
  </si>
  <si>
    <t>Hakataramea Water Scheme Committee Incorporated</t>
  </si>
  <si>
    <t>MIL006</t>
  </si>
  <si>
    <t>Millers Flat</t>
  </si>
  <si>
    <t>Millers Flat Water Company Limited</t>
  </si>
  <si>
    <t>WC00476</t>
  </si>
  <si>
    <t>Blake's Quality Water</t>
  </si>
  <si>
    <t>Blakes Quality Water Limited</t>
  </si>
  <si>
    <t>ARA009</t>
  </si>
  <si>
    <t>Ararimu School</t>
  </si>
  <si>
    <t>GOR002</t>
  </si>
  <si>
    <t>Gorge Road School</t>
  </si>
  <si>
    <t>PRI001</t>
  </si>
  <si>
    <t>Princess Margaret Hospital</t>
  </si>
  <si>
    <t>TAR002</t>
  </si>
  <si>
    <t>Tarras School</t>
  </si>
  <si>
    <t>OMA003</t>
  </si>
  <si>
    <t>Omanaia Rawene</t>
  </si>
  <si>
    <t>WAI031</t>
  </si>
  <si>
    <t>Waihaorunga Rural</t>
  </si>
  <si>
    <t>TEK048</t>
  </si>
  <si>
    <t>Te Kinga Water Supply</t>
  </si>
  <si>
    <t>Te Kinga Holdings Limited</t>
  </si>
  <si>
    <t>SED300</t>
  </si>
  <si>
    <t>Seddon</t>
  </si>
  <si>
    <t>BUL001</t>
  </si>
  <si>
    <t>Bulls</t>
  </si>
  <si>
    <t>WC00309</t>
  </si>
  <si>
    <t>Rhodes for Roads</t>
  </si>
  <si>
    <t>Warwick Rhodes Contractors Limited</t>
  </si>
  <si>
    <t>HAM004</t>
  </si>
  <si>
    <t>Hamama Rural</t>
  </si>
  <si>
    <t>Hamama Water Supply Society Incorporated</t>
  </si>
  <si>
    <t>MIN001</t>
  </si>
  <si>
    <t>Minginui Water Supply</t>
  </si>
  <si>
    <t>Ngati Whare Trust</t>
  </si>
  <si>
    <t>GRA004</t>
  </si>
  <si>
    <t>Granity School</t>
  </si>
  <si>
    <t>LAK005</t>
  </si>
  <si>
    <t>Lake Rotoiti School</t>
  </si>
  <si>
    <t>PUA001</t>
  </si>
  <si>
    <t>Puahue School</t>
  </si>
  <si>
    <t>PAT007</t>
  </si>
  <si>
    <t>Patutahi School</t>
  </si>
  <si>
    <t>KAR024</t>
  </si>
  <si>
    <t>Karaka Village</t>
  </si>
  <si>
    <t>Karaka Village Water Ltd</t>
  </si>
  <si>
    <t>PAI001</t>
  </si>
  <si>
    <t>Paihia</t>
  </si>
  <si>
    <t>WAI032</t>
  </si>
  <si>
    <t>Waikakahi Rural</t>
  </si>
  <si>
    <t>WAI034</t>
  </si>
  <si>
    <t>Wairau Valley Township</t>
  </si>
  <si>
    <t>HUN001</t>
  </si>
  <si>
    <t>Hunterville</t>
  </si>
  <si>
    <t>HAM006</t>
  </si>
  <si>
    <t>Hamilton Airport East Side Terminal</t>
  </si>
  <si>
    <t>Waikato Regional Airport</t>
  </si>
  <si>
    <t>LAK015</t>
  </si>
  <si>
    <t>MiCamp Trust Taupo</t>
  </si>
  <si>
    <t>MiCamp Trust</t>
  </si>
  <si>
    <t>TAS003</t>
  </si>
  <si>
    <t>Tasman Bay Christian School</t>
  </si>
  <si>
    <t>Tasman Bible Church</t>
  </si>
  <si>
    <t>VIN002</t>
  </si>
  <si>
    <t>Vinegar Hill</t>
  </si>
  <si>
    <t>TEP031</t>
  </si>
  <si>
    <t>Te Poi School</t>
  </si>
  <si>
    <t>CAR014</t>
  </si>
  <si>
    <t>Cardrona Valley</t>
  </si>
  <si>
    <t>WAI033</t>
  </si>
  <si>
    <t>Waimate</t>
  </si>
  <si>
    <t>LIN007</t>
  </si>
  <si>
    <t>Linkwater Apartments</t>
  </si>
  <si>
    <t>Black Birch Holdings Limited</t>
  </si>
  <si>
    <t>TAI001</t>
  </si>
  <si>
    <t>Taihape</t>
  </si>
  <si>
    <t>WC00311</t>
  </si>
  <si>
    <t>Waipa Water Delivery</t>
  </si>
  <si>
    <t>Harty Mechanical 2016 Limited</t>
  </si>
  <si>
    <t>MTC001</t>
  </si>
  <si>
    <t>Aoraki/ Mt Cook</t>
  </si>
  <si>
    <t>WC00479</t>
  </si>
  <si>
    <t>South Auckland H2O &amp; Cartage Ltd</t>
  </si>
  <si>
    <t>ARG001</t>
  </si>
  <si>
    <t>Argyll East School</t>
  </si>
  <si>
    <t>PUK013</t>
  </si>
  <si>
    <t>Pukehamoamoa School</t>
  </si>
  <si>
    <t>PEE002</t>
  </si>
  <si>
    <t>Peel Forest Camp Ground</t>
  </si>
  <si>
    <t>TAS001</t>
  </si>
  <si>
    <t>Tasman School</t>
  </si>
  <si>
    <t>WAE002</t>
  </si>
  <si>
    <t>Waerenga School</t>
  </si>
  <si>
    <t>DIL001</t>
  </si>
  <si>
    <t>Dilworth School Rural Campus</t>
  </si>
  <si>
    <t>Dilworth Trust Board</t>
  </si>
  <si>
    <t>WHA004</t>
  </si>
  <si>
    <t>Whatatutu</t>
  </si>
  <si>
    <t>CAN001</t>
  </si>
  <si>
    <t>Cannington/Motukaika Rural</t>
  </si>
  <si>
    <t>QUE010</t>
  </si>
  <si>
    <t>Queensbury Potable Water Supply</t>
  </si>
  <si>
    <t>Queensbury Ridges Limited</t>
  </si>
  <si>
    <t>TAU301</t>
  </si>
  <si>
    <t>Taupaki</t>
  </si>
  <si>
    <t>ING001</t>
  </si>
  <si>
    <t>Inglewood</t>
  </si>
  <si>
    <t>RAT001</t>
  </si>
  <si>
    <t>Ratana</t>
  </si>
  <si>
    <t>WC00314</t>
  </si>
  <si>
    <t>Wals Works</t>
  </si>
  <si>
    <t>Wal's Works</t>
  </si>
  <si>
    <t>NEL003</t>
  </si>
  <si>
    <t>Nelson Creek</t>
  </si>
  <si>
    <t>Nelson Creek Community Society Incorporated</t>
  </si>
  <si>
    <t>ARI001</t>
  </si>
  <si>
    <t>Aria School</t>
  </si>
  <si>
    <t>LAK019</t>
  </si>
  <si>
    <t>Lakewood Lodge</t>
  </si>
  <si>
    <t>MTB001</t>
  </si>
  <si>
    <t>Mount Biggs School</t>
  </si>
  <si>
    <t>PEL001</t>
  </si>
  <si>
    <t>Pelorus Bridge (Kahikatea Flat) Campground</t>
  </si>
  <si>
    <t>WAE001</t>
  </si>
  <si>
    <t>Waerenga-O-Kuri School</t>
  </si>
  <si>
    <t>MAI007</t>
  </si>
  <si>
    <t>Mairaki</t>
  </si>
  <si>
    <t>A &amp; B Sexton</t>
  </si>
  <si>
    <t>BRO013</t>
  </si>
  <si>
    <t>Brooklands Kainga</t>
  </si>
  <si>
    <t>Column name</t>
  </si>
  <si>
    <t>Description</t>
  </si>
  <si>
    <t>Unique identifier for a registered water supply</t>
  </si>
  <si>
    <t>Name of the supply</t>
  </si>
  <si>
    <t>The type of water supply (Networked supply, Water carrier supply, Water carrier service, Self-supplied building, Linked supply, Community drinking water station)</t>
  </si>
  <si>
    <t>The name of the organisation that owns and/or operates the water supply</t>
  </si>
  <si>
    <t>Different category of suppiers (Council, Department of Conservation, Department of Corrections, Ministry of Education, New Zealand Defence Force, Community and Private)</t>
  </si>
  <si>
    <t>The self reported population the supply serves</t>
  </si>
  <si>
    <t>The region of the Regional Council the Supply is in the jurisdiction of</t>
  </si>
  <si>
    <t>Whether the supply has or does not have an acceptable soloution as an alternative to a DWSP in 2024</t>
  </si>
  <si>
    <t>Whether the supply has been granted a general exemption</t>
  </si>
  <si>
    <t>Whether the supply requires, and has lodged a Drinking Water Safety Plan by 31/12/2024</t>
  </si>
  <si>
    <t>Whether the supply has a protozoa barrier in every treatment plant that requires one</t>
  </si>
  <si>
    <t>Bacteria Barrier</t>
  </si>
  <si>
    <t>Whether the supply has a bacterial barrier in every treatment plant that requires one</t>
  </si>
  <si>
    <t>Whether the supply has implemented residual disinfection in every distribution zone that requires one</t>
  </si>
  <si>
    <t>The total notifications submitted by the supplier in 2024 where water is or maybe unsafe</t>
  </si>
  <si>
    <t>The total notifications submitted by the supplier in 2024 with a lab result exceeding the MAV</t>
  </si>
  <si>
    <t xml:space="preserve">The total notifications submitted by a laboratory in 2024 where E . coli was detected at or above 1 MPN/100 mL or 1 CFU/100mL </t>
  </si>
  <si>
    <t>The total notifications submitted by a laboratory in 2024 where a chemical determinand was found at a concentration which exceeded a MAV</t>
  </si>
  <si>
    <t>The total notifications submitted by a laboratory in 2024 where Aluminium was found at a concentration which exceeded the MAV</t>
  </si>
  <si>
    <t>The total notifications submitted by a laboratory in 2024 where Arsenic was found at a concentration which exceeded the MAV</t>
  </si>
  <si>
    <t>The total notifications submitted by a laboratory in 2024 where Lead was found at a concentration which exceeded the MAV</t>
  </si>
  <si>
    <t>The total notifications submitted by a laboratory in 2024 where Manganese was found at a concentration which exceeded the MAV</t>
  </si>
  <si>
    <t>The total notifications submitted by a laboratory in 2024 where Chlorine was found at a concentration which exceeded the MAV</t>
  </si>
  <si>
    <t>The total notifications submitted by a laboratory in 2024 where Nitrate was found at a concentration which exceeded a MAV</t>
  </si>
  <si>
    <t>The total notifications submitted by a laboratory in 2024 where any Disinfection by-products were found at a concentration which exceeded a MAV</t>
  </si>
  <si>
    <t>Whether the supplier issued any temporary consumer advisory in 2024</t>
  </si>
  <si>
    <t>Whether the supplier issued any  boil water temporary consumer advisory in 2024</t>
  </si>
  <si>
    <t>Whether the supplier issued any do not drink water temporary consumer advisory in 2024</t>
  </si>
  <si>
    <t>Whether the supplier issued any do not use water temporary consumer advisory in 2024</t>
  </si>
  <si>
    <t>Whether the supplier issued any informational notice temporary consumer advisory in 2024</t>
  </si>
  <si>
    <t>Whether the supplier had any long-term consumer advisory in force in 2024</t>
  </si>
  <si>
    <t>Whether the supplier had any boil water long-term consumer advisory in force in 2024</t>
  </si>
  <si>
    <t>Whether the supplier had any do not drink long-term consumer advisory in force in 2024</t>
  </si>
  <si>
    <t>Whether the supplier had any do not use long-term consumer advisory in force in 2024</t>
  </si>
  <si>
    <t>Whether the supplier had any informational notice long-term consumer advisory in force in 2024</t>
  </si>
  <si>
    <t>Whether the supplier had any long-term consumer advisories active at the end of 2024 (This excludes any long-term consumer advisores closed during 2024)</t>
  </si>
  <si>
    <t>The total days in 2024 the supply had a consumer advisory in force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6">
    <font>
      <sz val="11"/>
      <color theme="1"/>
      <name val="Calibri"/>
      <family val="2"/>
      <scheme val="minor"/>
    </font>
    <font>
      <sz val="11"/>
      <color rgb="FF000000"/>
      <name val="Aptos Narrow"/>
      <family val="2"/>
    </font>
    <font>
      <b/>
      <sz val="11"/>
      <color rgb="FF000000"/>
      <name val="Aptos Narrow"/>
      <family val="2"/>
    </font>
    <font>
      <b/>
      <sz val="11"/>
      <color theme="1"/>
      <name val="Calibri"/>
      <family val="2"/>
      <scheme val="minor"/>
    </font>
    <font>
      <sz val="11"/>
      <color rgb="FF000000"/>
      <name val="Calibri"/>
      <scheme val="minor"/>
    </font>
    <font>
      <b/>
      <sz val="11"/>
      <color rgb="FF000000"/>
      <name val="Calibri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9">
    <xf numFmtId="0" fontId="0" fillId="0" borderId="0" xfId="0"/>
    <xf numFmtId="0" fontId="0" fillId="0" borderId="0" xfId="0" applyAlignment="1">
      <alignment vertical="top"/>
    </xf>
    <xf numFmtId="0" fontId="3" fillId="0" borderId="0" xfId="0" applyFont="1"/>
    <xf numFmtId="3" fontId="0" fillId="0" borderId="0" xfId="0" applyNumberFormat="1"/>
    <xf numFmtId="3" fontId="3" fillId="0" borderId="0" xfId="0" applyNumberFormat="1" applyFont="1"/>
    <xf numFmtId="0" fontId="1" fillId="0" borderId="0" xfId="0" applyFont="1" applyAlignment="1">
      <alignment vertical="top"/>
    </xf>
    <xf numFmtId="0" fontId="2" fillId="0" borderId="0" xfId="0" applyFont="1" applyAlignment="1">
      <alignment vertical="top"/>
    </xf>
    <xf numFmtId="0" fontId="1" fillId="0" borderId="0" xfId="0" applyFont="1" applyAlignment="1">
      <alignment vertical="top" wrapText="1"/>
    </xf>
    <xf numFmtId="0" fontId="4" fillId="0" borderId="0" xfId="0" applyFont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5" Type="http://schemas.openxmlformats.org/officeDocument/2006/relationships/styles" Target="styles.xml"/><Relationship Id="rId10" Type="http://schemas.openxmlformats.org/officeDocument/2006/relationships/customXml" Target="../customXml/item4.xml"/><Relationship Id="rId4" Type="http://schemas.openxmlformats.org/officeDocument/2006/relationships/theme" Target="theme/theme1.xml"/><Relationship Id="rId9" Type="http://schemas.openxmlformats.org/officeDocument/2006/relationships/customXml" Target="../customXml/item3.xml"/></Relationships>
</file>

<file path=xl/theme/theme1.xml><?xml version="1.0" encoding="utf-8"?>
<a:theme xmlns:a="http://schemas.openxmlformats.org/drawingml/2006/main" name="Office Theme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F3B1FA3-6DAF-47E9-BF52-CB02EA744D04}">
  <dimension ref="A1:B5"/>
  <sheetViews>
    <sheetView tabSelected="1" workbookViewId="0">
      <selection activeCell="C12" sqref="C12"/>
    </sheetView>
  </sheetViews>
  <sheetFormatPr defaultRowHeight="14.65"/>
  <cols>
    <col min="1" max="1" width="21.140625" bestFit="1" customWidth="1"/>
    <col min="2" max="2" width="95.42578125" bestFit="1" customWidth="1"/>
  </cols>
  <sheetData>
    <row r="1" spans="1:2">
      <c r="A1" s="2" t="s">
        <v>0</v>
      </c>
      <c r="B1" s="2" t="s">
        <v>1</v>
      </c>
    </row>
    <row r="2" spans="1:2">
      <c r="A2" s="2" t="s">
        <v>2</v>
      </c>
      <c r="B2" t="s">
        <v>3</v>
      </c>
    </row>
    <row r="3" spans="1:2">
      <c r="A3" s="2"/>
      <c r="B3" t="s">
        <v>4</v>
      </c>
    </row>
    <row r="4" spans="1:2">
      <c r="A4" s="2"/>
      <c r="B4" t="s">
        <v>5</v>
      </c>
    </row>
    <row r="5" spans="1:2" ht="15">
      <c r="A5" s="2" t="s">
        <v>6</v>
      </c>
      <c r="B5" s="8" t="s">
        <v>7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34C67FA-54EE-49CB-B0D7-A956FD57BF5B}">
  <dimension ref="A1:AJ1529"/>
  <sheetViews>
    <sheetView workbookViewId="0"/>
  </sheetViews>
  <sheetFormatPr defaultColWidth="30.140625" defaultRowHeight="14.65"/>
  <cols>
    <col min="1" max="1" width="11.140625" bestFit="1" customWidth="1"/>
    <col min="2" max="2" width="31.85546875" customWidth="1"/>
    <col min="3" max="3" width="28.85546875" bestFit="1" customWidth="1"/>
    <col min="4" max="4" width="58.85546875" bestFit="1" customWidth="1"/>
    <col min="5" max="5" width="24.5703125" bestFit="1" customWidth="1"/>
    <col min="6" max="6" width="18.85546875" style="3" bestFit="1" customWidth="1"/>
    <col min="7" max="7" width="19.85546875" bestFit="1" customWidth="1"/>
    <col min="8" max="8" width="19.140625" customWidth="1"/>
    <col min="9" max="9" width="19.140625" bestFit="1" customWidth="1"/>
    <col min="10" max="10" width="14.5703125" bestFit="1" customWidth="1"/>
    <col min="11" max="11" width="16.85546875" bestFit="1" customWidth="1"/>
    <col min="12" max="12" width="16.5703125" bestFit="1" customWidth="1"/>
    <col min="13" max="13" width="20.85546875" bestFit="1" customWidth="1"/>
    <col min="14" max="14" width="54" bestFit="1" customWidth="1"/>
    <col min="15" max="15" width="47.42578125" bestFit="1" customWidth="1"/>
    <col min="16" max="16" width="57.5703125" bestFit="1" customWidth="1"/>
    <col min="17" max="17" width="57.85546875" bestFit="1" customWidth="1"/>
    <col min="18" max="18" width="25.85546875" bestFit="1" customWidth="1"/>
    <col min="19" max="19" width="22.5703125" bestFit="1" customWidth="1"/>
    <col min="20" max="20" width="20.5703125" bestFit="1" customWidth="1"/>
    <col min="21" max="21" width="26.42578125" bestFit="1" customWidth="1"/>
    <col min="22" max="22" width="23.5703125" bestFit="1" customWidth="1"/>
    <col min="23" max="23" width="22.42578125" bestFit="1" customWidth="1"/>
    <col min="24" max="24" width="36.85546875" bestFit="1" customWidth="1"/>
    <col min="25" max="25" width="41.5703125" bestFit="1" customWidth="1"/>
    <col min="26" max="26" width="49" bestFit="1" customWidth="1"/>
    <col min="27" max="27" width="51.140625" bestFit="1" customWidth="1"/>
    <col min="28" max="28" width="49.85546875" bestFit="1" customWidth="1"/>
    <col min="29" max="29" width="58" bestFit="1" customWidth="1"/>
    <col min="30" max="30" width="41" bestFit="1" customWidth="1"/>
    <col min="31" max="31" width="48.5703125" bestFit="1" customWidth="1"/>
    <col min="32" max="32" width="50.5703125" bestFit="1" customWidth="1"/>
    <col min="33" max="33" width="49.42578125" bestFit="1" customWidth="1"/>
    <col min="34" max="34" width="57.5703125" bestFit="1" customWidth="1"/>
    <col min="35" max="35" width="50.42578125" bestFit="1" customWidth="1"/>
    <col min="36" max="36" width="59.5703125" bestFit="1" customWidth="1"/>
  </cols>
  <sheetData>
    <row r="1" spans="1:36" s="2" customFormat="1">
      <c r="A1" s="2" t="s">
        <v>8</v>
      </c>
      <c r="B1" s="2" t="s">
        <v>9</v>
      </c>
      <c r="C1" s="2" t="s">
        <v>10</v>
      </c>
      <c r="D1" s="2" t="s">
        <v>11</v>
      </c>
      <c r="E1" s="2" t="s">
        <v>12</v>
      </c>
      <c r="F1" s="4" t="s">
        <v>13</v>
      </c>
      <c r="G1" s="2" t="s">
        <v>14</v>
      </c>
      <c r="H1" s="2" t="s">
        <v>15</v>
      </c>
      <c r="I1" s="2" t="s">
        <v>16</v>
      </c>
      <c r="J1" s="2" t="s">
        <v>17</v>
      </c>
      <c r="K1" s="2" t="s">
        <v>18</v>
      </c>
      <c r="L1" s="2" t="s">
        <v>19</v>
      </c>
      <c r="M1" s="2" t="s">
        <v>20</v>
      </c>
      <c r="N1" s="2" t="s">
        <v>21</v>
      </c>
      <c r="O1" s="2" t="s">
        <v>22</v>
      </c>
      <c r="P1" s="2" t="s">
        <v>23</v>
      </c>
      <c r="Q1" s="2" t="s">
        <v>24</v>
      </c>
      <c r="R1" s="2" t="s">
        <v>25</v>
      </c>
      <c r="S1" s="2" t="s">
        <v>26</v>
      </c>
      <c r="T1" s="2" t="s">
        <v>27</v>
      </c>
      <c r="U1" s="2" t="s">
        <v>28</v>
      </c>
      <c r="V1" s="2" t="s">
        <v>29</v>
      </c>
      <c r="W1" s="2" t="s">
        <v>30</v>
      </c>
      <c r="X1" s="2" t="s">
        <v>31</v>
      </c>
      <c r="Y1" s="2" t="s">
        <v>32</v>
      </c>
      <c r="Z1" s="2" t="s">
        <v>33</v>
      </c>
      <c r="AA1" s="2" t="s">
        <v>34</v>
      </c>
      <c r="AB1" s="2" t="s">
        <v>35</v>
      </c>
      <c r="AC1" s="2" t="s">
        <v>36</v>
      </c>
      <c r="AD1" s="2" t="s">
        <v>37</v>
      </c>
      <c r="AE1" s="2" t="s">
        <v>38</v>
      </c>
      <c r="AF1" s="2" t="s">
        <v>39</v>
      </c>
      <c r="AG1" s="2" t="s">
        <v>40</v>
      </c>
      <c r="AH1" s="2" t="s">
        <v>41</v>
      </c>
      <c r="AI1" s="2" t="s">
        <v>42</v>
      </c>
      <c r="AJ1" s="2" t="s">
        <v>43</v>
      </c>
    </row>
    <row r="2" spans="1:36">
      <c r="A2" t="s">
        <v>44</v>
      </c>
      <c r="B2" t="s">
        <v>45</v>
      </c>
      <c r="C2" t="s">
        <v>46</v>
      </c>
      <c r="D2" t="s">
        <v>47</v>
      </c>
      <c r="E2" t="s">
        <v>48</v>
      </c>
      <c r="F2" s="3">
        <v>550</v>
      </c>
      <c r="G2" t="s">
        <v>49</v>
      </c>
      <c r="H2" t="s">
        <v>50</v>
      </c>
      <c r="I2" t="s">
        <v>50</v>
      </c>
      <c r="J2" t="s">
        <v>51</v>
      </c>
      <c r="K2" t="s">
        <v>51</v>
      </c>
      <c r="L2" t="s">
        <v>51</v>
      </c>
      <c r="M2" t="s">
        <v>51</v>
      </c>
      <c r="N2">
        <v>0</v>
      </c>
      <c r="O2">
        <v>0</v>
      </c>
      <c r="P2">
        <v>0</v>
      </c>
      <c r="Q2">
        <v>0</v>
      </c>
      <c r="R2">
        <v>0</v>
      </c>
      <c r="S2">
        <v>0</v>
      </c>
      <c r="T2">
        <v>0</v>
      </c>
      <c r="U2">
        <v>0</v>
      </c>
      <c r="V2">
        <v>0</v>
      </c>
      <c r="W2">
        <v>0</v>
      </c>
      <c r="X2">
        <v>0</v>
      </c>
      <c r="Y2">
        <v>0</v>
      </c>
      <c r="Z2">
        <v>0</v>
      </c>
      <c r="AA2">
        <v>0</v>
      </c>
      <c r="AB2">
        <v>0</v>
      </c>
      <c r="AC2">
        <v>0</v>
      </c>
      <c r="AD2">
        <v>0</v>
      </c>
      <c r="AE2">
        <v>0</v>
      </c>
      <c r="AF2">
        <v>0</v>
      </c>
      <c r="AG2">
        <v>0</v>
      </c>
      <c r="AH2">
        <v>0</v>
      </c>
      <c r="AI2">
        <v>0</v>
      </c>
      <c r="AJ2">
        <v>0</v>
      </c>
    </row>
    <row r="3" spans="1:36">
      <c r="A3" t="s">
        <v>52</v>
      </c>
      <c r="B3" t="s">
        <v>53</v>
      </c>
      <c r="C3" t="s">
        <v>46</v>
      </c>
      <c r="D3" t="s">
        <v>54</v>
      </c>
      <c r="E3" t="s">
        <v>48</v>
      </c>
      <c r="F3" s="3">
        <v>962</v>
      </c>
      <c r="G3" t="s">
        <v>55</v>
      </c>
      <c r="H3" t="s">
        <v>50</v>
      </c>
      <c r="I3" t="s">
        <v>50</v>
      </c>
      <c r="J3" t="s">
        <v>51</v>
      </c>
      <c r="K3" t="s">
        <v>50</v>
      </c>
      <c r="L3" t="s">
        <v>51</v>
      </c>
      <c r="M3" t="s">
        <v>51</v>
      </c>
      <c r="N3">
        <v>0</v>
      </c>
      <c r="O3">
        <v>0</v>
      </c>
      <c r="P3">
        <v>0</v>
      </c>
      <c r="Q3">
        <v>0</v>
      </c>
      <c r="R3">
        <v>0</v>
      </c>
      <c r="S3">
        <v>0</v>
      </c>
      <c r="T3">
        <v>0</v>
      </c>
      <c r="U3">
        <v>0</v>
      </c>
      <c r="V3">
        <v>0</v>
      </c>
      <c r="W3">
        <v>0</v>
      </c>
      <c r="X3">
        <v>0</v>
      </c>
      <c r="Y3">
        <v>0</v>
      </c>
      <c r="Z3">
        <v>0</v>
      </c>
      <c r="AA3">
        <v>0</v>
      </c>
      <c r="AB3">
        <v>0</v>
      </c>
      <c r="AC3">
        <v>0</v>
      </c>
      <c r="AD3">
        <v>1</v>
      </c>
      <c r="AE3">
        <v>1</v>
      </c>
      <c r="AF3">
        <v>0</v>
      </c>
      <c r="AG3">
        <v>0</v>
      </c>
      <c r="AH3">
        <v>0</v>
      </c>
      <c r="AI3">
        <v>1</v>
      </c>
      <c r="AJ3">
        <v>366</v>
      </c>
    </row>
    <row r="4" spans="1:36">
      <c r="A4" t="s">
        <v>56</v>
      </c>
      <c r="B4" t="s">
        <v>57</v>
      </c>
      <c r="C4" t="s">
        <v>58</v>
      </c>
      <c r="D4" t="s">
        <v>57</v>
      </c>
      <c r="E4" t="s">
        <v>59</v>
      </c>
      <c r="G4" t="s">
        <v>60</v>
      </c>
      <c r="H4" t="s">
        <v>50</v>
      </c>
      <c r="I4" t="s">
        <v>50</v>
      </c>
      <c r="J4" t="s">
        <v>51</v>
      </c>
      <c r="K4" t="s">
        <v>51</v>
      </c>
      <c r="L4" t="s">
        <v>51</v>
      </c>
      <c r="M4" t="s">
        <v>61</v>
      </c>
      <c r="N4">
        <v>0</v>
      </c>
      <c r="O4">
        <v>0</v>
      </c>
      <c r="P4">
        <v>2</v>
      </c>
      <c r="Q4">
        <v>0</v>
      </c>
      <c r="R4">
        <v>0</v>
      </c>
      <c r="S4">
        <v>0</v>
      </c>
      <c r="T4">
        <v>0</v>
      </c>
      <c r="U4">
        <v>0</v>
      </c>
      <c r="V4">
        <v>0</v>
      </c>
      <c r="W4">
        <v>0</v>
      </c>
      <c r="X4">
        <v>0</v>
      </c>
      <c r="Y4">
        <v>0</v>
      </c>
      <c r="Z4">
        <v>0</v>
      </c>
      <c r="AA4">
        <v>0</v>
      </c>
      <c r="AB4">
        <v>0</v>
      </c>
      <c r="AC4">
        <v>0</v>
      </c>
      <c r="AD4">
        <v>0</v>
      </c>
      <c r="AE4">
        <v>0</v>
      </c>
      <c r="AF4">
        <v>0</v>
      </c>
      <c r="AG4">
        <v>0</v>
      </c>
      <c r="AH4">
        <v>0</v>
      </c>
      <c r="AI4">
        <v>0</v>
      </c>
      <c r="AJ4">
        <v>0</v>
      </c>
    </row>
    <row r="5" spans="1:36">
      <c r="A5" t="s">
        <v>62</v>
      </c>
      <c r="B5" t="s">
        <v>63</v>
      </c>
      <c r="C5" t="s">
        <v>64</v>
      </c>
      <c r="D5" t="s">
        <v>65</v>
      </c>
      <c r="E5" t="s">
        <v>59</v>
      </c>
      <c r="G5" t="s">
        <v>66</v>
      </c>
      <c r="H5" t="s">
        <v>50</v>
      </c>
      <c r="I5" t="s">
        <v>50</v>
      </c>
      <c r="J5" t="s">
        <v>51</v>
      </c>
      <c r="K5" t="s">
        <v>61</v>
      </c>
      <c r="L5" t="s">
        <v>61</v>
      </c>
      <c r="M5" t="s">
        <v>61</v>
      </c>
      <c r="N5">
        <v>0</v>
      </c>
      <c r="O5">
        <v>0</v>
      </c>
      <c r="P5">
        <v>0</v>
      </c>
      <c r="Q5">
        <v>0</v>
      </c>
      <c r="R5">
        <v>0</v>
      </c>
      <c r="S5">
        <v>0</v>
      </c>
      <c r="T5">
        <v>0</v>
      </c>
      <c r="U5">
        <v>0</v>
      </c>
      <c r="V5">
        <v>0</v>
      </c>
      <c r="W5">
        <v>0</v>
      </c>
      <c r="X5">
        <v>0</v>
      </c>
      <c r="Y5">
        <v>0</v>
      </c>
      <c r="Z5">
        <v>0</v>
      </c>
      <c r="AA5">
        <v>0</v>
      </c>
      <c r="AB5">
        <v>0</v>
      </c>
      <c r="AC5">
        <v>0</v>
      </c>
      <c r="AD5">
        <v>0</v>
      </c>
      <c r="AE5">
        <v>0</v>
      </c>
      <c r="AF5">
        <v>0</v>
      </c>
      <c r="AG5">
        <v>0</v>
      </c>
      <c r="AH5">
        <v>0</v>
      </c>
      <c r="AI5">
        <v>0</v>
      </c>
      <c r="AJ5">
        <v>0</v>
      </c>
    </row>
    <row r="6" spans="1:36">
      <c r="A6" t="s">
        <v>67</v>
      </c>
      <c r="B6" t="s">
        <v>68</v>
      </c>
      <c r="C6" t="s">
        <v>46</v>
      </c>
      <c r="D6" t="s">
        <v>69</v>
      </c>
      <c r="E6" t="s">
        <v>48</v>
      </c>
      <c r="F6" s="3">
        <v>66562</v>
      </c>
      <c r="G6" t="s">
        <v>70</v>
      </c>
      <c r="H6" t="s">
        <v>50</v>
      </c>
      <c r="I6" t="s">
        <v>50</v>
      </c>
      <c r="J6" t="s">
        <v>51</v>
      </c>
      <c r="K6" t="s">
        <v>51</v>
      </c>
      <c r="L6" t="s">
        <v>51</v>
      </c>
      <c r="M6" t="s">
        <v>51</v>
      </c>
      <c r="N6">
        <v>0</v>
      </c>
      <c r="O6">
        <v>0</v>
      </c>
      <c r="P6">
        <v>0</v>
      </c>
      <c r="Q6">
        <v>0</v>
      </c>
      <c r="R6">
        <v>0</v>
      </c>
      <c r="S6">
        <v>0</v>
      </c>
      <c r="T6">
        <v>0</v>
      </c>
      <c r="U6">
        <v>0</v>
      </c>
      <c r="V6">
        <v>0</v>
      </c>
      <c r="W6">
        <v>0</v>
      </c>
      <c r="X6">
        <v>0</v>
      </c>
      <c r="Y6">
        <v>0</v>
      </c>
      <c r="Z6">
        <v>0</v>
      </c>
      <c r="AA6">
        <v>0</v>
      </c>
      <c r="AB6">
        <v>0</v>
      </c>
      <c r="AC6">
        <v>0</v>
      </c>
      <c r="AD6">
        <v>0</v>
      </c>
      <c r="AE6">
        <v>0</v>
      </c>
      <c r="AF6">
        <v>0</v>
      </c>
      <c r="AG6">
        <v>0</v>
      </c>
      <c r="AH6">
        <v>0</v>
      </c>
      <c r="AI6">
        <v>0</v>
      </c>
      <c r="AJ6">
        <v>0</v>
      </c>
    </row>
    <row r="7" spans="1:36">
      <c r="A7" t="s">
        <v>71</v>
      </c>
      <c r="B7" t="s">
        <v>72</v>
      </c>
      <c r="C7" t="s">
        <v>64</v>
      </c>
      <c r="D7" t="s">
        <v>73</v>
      </c>
      <c r="E7" t="s">
        <v>59</v>
      </c>
      <c r="G7" t="s">
        <v>74</v>
      </c>
      <c r="H7" t="s">
        <v>50</v>
      </c>
      <c r="I7" t="s">
        <v>50</v>
      </c>
      <c r="J7" t="s">
        <v>50</v>
      </c>
      <c r="K7" t="s">
        <v>61</v>
      </c>
      <c r="L7" t="s">
        <v>61</v>
      </c>
      <c r="M7" t="s">
        <v>61</v>
      </c>
      <c r="N7">
        <v>0</v>
      </c>
      <c r="O7">
        <v>0</v>
      </c>
      <c r="P7">
        <v>0</v>
      </c>
      <c r="Q7">
        <v>0</v>
      </c>
      <c r="R7">
        <v>0</v>
      </c>
      <c r="S7">
        <v>0</v>
      </c>
      <c r="T7">
        <v>0</v>
      </c>
      <c r="U7">
        <v>0</v>
      </c>
      <c r="V7">
        <v>0</v>
      </c>
      <c r="W7">
        <v>0</v>
      </c>
      <c r="X7">
        <v>0</v>
      </c>
      <c r="Y7">
        <v>0</v>
      </c>
      <c r="Z7">
        <v>0</v>
      </c>
      <c r="AA7">
        <v>0</v>
      </c>
      <c r="AB7">
        <v>0</v>
      </c>
      <c r="AC7">
        <v>0</v>
      </c>
      <c r="AD7">
        <v>0</v>
      </c>
      <c r="AE7">
        <v>0</v>
      </c>
      <c r="AF7">
        <v>0</v>
      </c>
      <c r="AG7">
        <v>0</v>
      </c>
      <c r="AH7">
        <v>0</v>
      </c>
      <c r="AI7">
        <v>0</v>
      </c>
      <c r="AJ7">
        <v>0</v>
      </c>
    </row>
    <row r="8" spans="1:36">
      <c r="A8" t="s">
        <v>75</v>
      </c>
      <c r="B8" t="s">
        <v>76</v>
      </c>
      <c r="C8" t="s">
        <v>46</v>
      </c>
      <c r="D8" t="s">
        <v>77</v>
      </c>
      <c r="E8" t="s">
        <v>59</v>
      </c>
      <c r="F8" s="3">
        <v>50</v>
      </c>
      <c r="G8" t="s">
        <v>78</v>
      </c>
      <c r="H8" t="s">
        <v>50</v>
      </c>
      <c r="I8" t="s">
        <v>50</v>
      </c>
      <c r="J8" t="s">
        <v>61</v>
      </c>
      <c r="K8" t="s">
        <v>61</v>
      </c>
      <c r="L8" t="s">
        <v>61</v>
      </c>
      <c r="M8" t="s">
        <v>61</v>
      </c>
      <c r="N8">
        <v>2</v>
      </c>
      <c r="O8">
        <v>0</v>
      </c>
      <c r="P8">
        <v>1</v>
      </c>
      <c r="Q8">
        <v>0</v>
      </c>
      <c r="R8">
        <v>0</v>
      </c>
      <c r="S8">
        <v>0</v>
      </c>
      <c r="T8">
        <v>0</v>
      </c>
      <c r="U8">
        <v>0</v>
      </c>
      <c r="V8">
        <v>0</v>
      </c>
      <c r="W8">
        <v>0</v>
      </c>
      <c r="X8">
        <v>0</v>
      </c>
      <c r="Y8">
        <v>1</v>
      </c>
      <c r="Z8">
        <v>1</v>
      </c>
      <c r="AA8">
        <v>0</v>
      </c>
      <c r="AB8">
        <v>0</v>
      </c>
      <c r="AC8">
        <v>0</v>
      </c>
      <c r="AD8">
        <v>1</v>
      </c>
      <c r="AE8">
        <v>1</v>
      </c>
      <c r="AF8">
        <v>0</v>
      </c>
      <c r="AG8">
        <v>0</v>
      </c>
      <c r="AH8">
        <v>0</v>
      </c>
      <c r="AI8">
        <v>0</v>
      </c>
      <c r="AJ8">
        <v>55</v>
      </c>
    </row>
    <row r="9" spans="1:36">
      <c r="A9" t="s">
        <v>79</v>
      </c>
      <c r="B9" t="s">
        <v>80</v>
      </c>
      <c r="C9" t="s">
        <v>46</v>
      </c>
      <c r="D9" t="s">
        <v>81</v>
      </c>
      <c r="E9" t="s">
        <v>59</v>
      </c>
      <c r="F9" s="3">
        <v>25</v>
      </c>
      <c r="G9" t="s">
        <v>82</v>
      </c>
      <c r="H9" t="s">
        <v>50</v>
      </c>
      <c r="I9" t="s">
        <v>50</v>
      </c>
      <c r="J9" t="s">
        <v>51</v>
      </c>
      <c r="K9" t="s">
        <v>61</v>
      </c>
      <c r="L9" t="s">
        <v>51</v>
      </c>
      <c r="M9" t="s">
        <v>51</v>
      </c>
      <c r="N9">
        <v>0</v>
      </c>
      <c r="O9">
        <v>0</v>
      </c>
      <c r="P9">
        <v>0</v>
      </c>
      <c r="Q9">
        <v>0</v>
      </c>
      <c r="R9">
        <v>0</v>
      </c>
      <c r="S9">
        <v>0</v>
      </c>
      <c r="T9">
        <v>0</v>
      </c>
      <c r="U9">
        <v>0</v>
      </c>
      <c r="V9">
        <v>0</v>
      </c>
      <c r="W9">
        <v>0</v>
      </c>
      <c r="X9">
        <v>0</v>
      </c>
      <c r="Y9">
        <v>0</v>
      </c>
      <c r="Z9">
        <v>0</v>
      </c>
      <c r="AA9">
        <v>0</v>
      </c>
      <c r="AB9">
        <v>0</v>
      </c>
      <c r="AC9">
        <v>0</v>
      </c>
      <c r="AD9">
        <v>0</v>
      </c>
      <c r="AE9">
        <v>0</v>
      </c>
      <c r="AF9">
        <v>0</v>
      </c>
      <c r="AG9">
        <v>0</v>
      </c>
      <c r="AH9">
        <v>0</v>
      </c>
      <c r="AI9">
        <v>0</v>
      </c>
      <c r="AJ9">
        <v>0</v>
      </c>
    </row>
    <row r="10" spans="1:36">
      <c r="A10" t="s">
        <v>83</v>
      </c>
      <c r="B10" t="s">
        <v>84</v>
      </c>
      <c r="C10" t="s">
        <v>64</v>
      </c>
      <c r="D10" t="s">
        <v>85</v>
      </c>
      <c r="E10" t="s">
        <v>59</v>
      </c>
      <c r="G10" t="s">
        <v>66</v>
      </c>
      <c r="H10" t="s">
        <v>50</v>
      </c>
      <c r="I10" t="s">
        <v>50</v>
      </c>
      <c r="J10" t="s">
        <v>51</v>
      </c>
      <c r="K10" t="s">
        <v>61</v>
      </c>
      <c r="L10" t="s">
        <v>61</v>
      </c>
      <c r="M10" t="s">
        <v>61</v>
      </c>
      <c r="N10">
        <v>0</v>
      </c>
      <c r="O10">
        <v>0</v>
      </c>
      <c r="P10">
        <v>0</v>
      </c>
      <c r="Q10">
        <v>0</v>
      </c>
      <c r="R10">
        <v>0</v>
      </c>
      <c r="S10">
        <v>0</v>
      </c>
      <c r="T10">
        <v>0</v>
      </c>
      <c r="U10">
        <v>0</v>
      </c>
      <c r="V10">
        <v>0</v>
      </c>
      <c r="W10">
        <v>0</v>
      </c>
      <c r="X10">
        <v>0</v>
      </c>
      <c r="Y10">
        <v>0</v>
      </c>
      <c r="Z10">
        <v>0</v>
      </c>
      <c r="AA10">
        <v>0</v>
      </c>
      <c r="AB10">
        <v>0</v>
      </c>
      <c r="AC10">
        <v>0</v>
      </c>
      <c r="AD10">
        <v>0</v>
      </c>
      <c r="AE10">
        <v>0</v>
      </c>
      <c r="AF10">
        <v>0</v>
      </c>
      <c r="AG10">
        <v>0</v>
      </c>
      <c r="AH10">
        <v>0</v>
      </c>
      <c r="AI10">
        <v>0</v>
      </c>
      <c r="AJ10">
        <v>0</v>
      </c>
    </row>
    <row r="11" spans="1:36">
      <c r="A11" t="s">
        <v>86</v>
      </c>
      <c r="B11" t="s">
        <v>87</v>
      </c>
      <c r="C11" t="s">
        <v>88</v>
      </c>
      <c r="D11" t="s">
        <v>89</v>
      </c>
      <c r="E11" t="s">
        <v>89</v>
      </c>
      <c r="F11" s="3">
        <v>73</v>
      </c>
      <c r="G11" t="s">
        <v>90</v>
      </c>
      <c r="H11" t="s">
        <v>50</v>
      </c>
      <c r="I11" t="s">
        <v>50</v>
      </c>
      <c r="J11" t="s">
        <v>50</v>
      </c>
      <c r="K11" t="s">
        <v>51</v>
      </c>
      <c r="L11" t="s">
        <v>51</v>
      </c>
      <c r="M11" t="s">
        <v>61</v>
      </c>
      <c r="N11">
        <v>0</v>
      </c>
      <c r="O11">
        <v>0</v>
      </c>
      <c r="P11">
        <v>0</v>
      </c>
      <c r="Q11">
        <v>0</v>
      </c>
      <c r="R11">
        <v>0</v>
      </c>
      <c r="S11">
        <v>0</v>
      </c>
      <c r="T11">
        <v>0</v>
      </c>
      <c r="U11">
        <v>0</v>
      </c>
      <c r="V11">
        <v>0</v>
      </c>
      <c r="W11">
        <v>0</v>
      </c>
      <c r="X11">
        <v>0</v>
      </c>
      <c r="Y11">
        <v>0</v>
      </c>
      <c r="Z11">
        <v>0</v>
      </c>
      <c r="AA11">
        <v>0</v>
      </c>
      <c r="AB11">
        <v>0</v>
      </c>
      <c r="AC11">
        <v>0</v>
      </c>
      <c r="AD11">
        <v>0</v>
      </c>
      <c r="AE11">
        <v>0</v>
      </c>
      <c r="AF11">
        <v>0</v>
      </c>
      <c r="AG11">
        <v>0</v>
      </c>
      <c r="AH11">
        <v>0</v>
      </c>
      <c r="AI11">
        <v>0</v>
      </c>
      <c r="AJ11">
        <v>0</v>
      </c>
    </row>
    <row r="12" spans="1:36">
      <c r="A12" t="s">
        <v>91</v>
      </c>
      <c r="B12" t="s">
        <v>92</v>
      </c>
      <c r="C12" t="s">
        <v>46</v>
      </c>
      <c r="D12" t="s">
        <v>93</v>
      </c>
      <c r="E12" t="s">
        <v>59</v>
      </c>
      <c r="F12" s="3">
        <v>96</v>
      </c>
      <c r="G12" t="s">
        <v>78</v>
      </c>
      <c r="H12" t="s">
        <v>50</v>
      </c>
      <c r="I12" t="s">
        <v>50</v>
      </c>
      <c r="J12" t="s">
        <v>50</v>
      </c>
      <c r="K12" t="s">
        <v>51</v>
      </c>
      <c r="L12" t="s">
        <v>51</v>
      </c>
      <c r="M12" t="s">
        <v>50</v>
      </c>
      <c r="N12">
        <v>0</v>
      </c>
      <c r="O12">
        <v>0</v>
      </c>
      <c r="P12">
        <v>0</v>
      </c>
      <c r="Q12">
        <v>0</v>
      </c>
      <c r="R12">
        <v>0</v>
      </c>
      <c r="S12">
        <v>0</v>
      </c>
      <c r="T12">
        <v>0</v>
      </c>
      <c r="U12">
        <v>0</v>
      </c>
      <c r="V12">
        <v>0</v>
      </c>
      <c r="W12">
        <v>0</v>
      </c>
      <c r="X12">
        <v>0</v>
      </c>
      <c r="Y12">
        <v>0</v>
      </c>
      <c r="Z12">
        <v>0</v>
      </c>
      <c r="AA12">
        <v>0</v>
      </c>
      <c r="AB12">
        <v>0</v>
      </c>
      <c r="AC12">
        <v>0</v>
      </c>
      <c r="AD12">
        <v>0</v>
      </c>
      <c r="AE12">
        <v>0</v>
      </c>
      <c r="AF12">
        <v>0</v>
      </c>
      <c r="AG12">
        <v>0</v>
      </c>
      <c r="AH12">
        <v>0</v>
      </c>
      <c r="AI12">
        <v>0</v>
      </c>
      <c r="AJ12">
        <v>0</v>
      </c>
    </row>
    <row r="13" spans="1:36">
      <c r="A13" t="s">
        <v>94</v>
      </c>
      <c r="B13" t="s">
        <v>95</v>
      </c>
      <c r="C13" t="s">
        <v>46</v>
      </c>
      <c r="D13" t="s">
        <v>96</v>
      </c>
      <c r="E13" t="s">
        <v>59</v>
      </c>
      <c r="F13" s="3">
        <v>290</v>
      </c>
      <c r="G13" t="s">
        <v>55</v>
      </c>
      <c r="H13" t="s">
        <v>51</v>
      </c>
      <c r="I13" t="s">
        <v>50</v>
      </c>
      <c r="J13" t="s">
        <v>61</v>
      </c>
      <c r="K13" t="s">
        <v>61</v>
      </c>
      <c r="L13" t="s">
        <v>61</v>
      </c>
      <c r="M13" t="s">
        <v>61</v>
      </c>
      <c r="N13">
        <v>0</v>
      </c>
      <c r="O13">
        <v>0</v>
      </c>
      <c r="P13">
        <v>0</v>
      </c>
      <c r="Q13">
        <v>0</v>
      </c>
      <c r="R13">
        <v>0</v>
      </c>
      <c r="S13">
        <v>0</v>
      </c>
      <c r="T13">
        <v>0</v>
      </c>
      <c r="U13">
        <v>0</v>
      </c>
      <c r="V13">
        <v>0</v>
      </c>
      <c r="W13">
        <v>0</v>
      </c>
      <c r="X13">
        <v>0</v>
      </c>
      <c r="Y13">
        <v>0</v>
      </c>
      <c r="Z13">
        <v>0</v>
      </c>
      <c r="AA13">
        <v>0</v>
      </c>
      <c r="AB13">
        <v>0</v>
      </c>
      <c r="AC13">
        <v>0</v>
      </c>
      <c r="AD13">
        <v>0</v>
      </c>
      <c r="AE13">
        <v>0</v>
      </c>
      <c r="AF13">
        <v>0</v>
      </c>
      <c r="AG13">
        <v>0</v>
      </c>
      <c r="AH13">
        <v>0</v>
      </c>
      <c r="AI13">
        <v>0</v>
      </c>
      <c r="AJ13">
        <v>0</v>
      </c>
    </row>
    <row r="14" spans="1:36">
      <c r="A14" t="s">
        <v>97</v>
      </c>
      <c r="B14" t="s">
        <v>98</v>
      </c>
      <c r="C14" t="s">
        <v>88</v>
      </c>
      <c r="D14" t="s">
        <v>89</v>
      </c>
      <c r="E14" t="s">
        <v>89</v>
      </c>
      <c r="F14" s="3">
        <v>51</v>
      </c>
      <c r="G14" t="s">
        <v>70</v>
      </c>
      <c r="H14" t="s">
        <v>50</v>
      </c>
      <c r="I14" t="s">
        <v>50</v>
      </c>
      <c r="J14" t="s">
        <v>50</v>
      </c>
      <c r="K14" t="s">
        <v>51</v>
      </c>
      <c r="L14" t="s">
        <v>51</v>
      </c>
      <c r="M14" t="s">
        <v>61</v>
      </c>
      <c r="N14">
        <v>0</v>
      </c>
      <c r="O14">
        <v>0</v>
      </c>
      <c r="P14">
        <v>0</v>
      </c>
      <c r="Q14">
        <v>0</v>
      </c>
      <c r="R14">
        <v>0</v>
      </c>
      <c r="S14">
        <v>0</v>
      </c>
      <c r="T14">
        <v>0</v>
      </c>
      <c r="U14">
        <v>0</v>
      </c>
      <c r="V14">
        <v>0</v>
      </c>
      <c r="W14">
        <v>0</v>
      </c>
      <c r="X14">
        <v>0</v>
      </c>
      <c r="Y14">
        <v>0</v>
      </c>
      <c r="Z14">
        <v>0</v>
      </c>
      <c r="AA14">
        <v>0</v>
      </c>
      <c r="AB14">
        <v>0</v>
      </c>
      <c r="AC14">
        <v>0</v>
      </c>
      <c r="AD14">
        <v>0</v>
      </c>
      <c r="AE14">
        <v>0</v>
      </c>
      <c r="AF14">
        <v>0</v>
      </c>
      <c r="AG14">
        <v>0</v>
      </c>
      <c r="AH14">
        <v>0</v>
      </c>
      <c r="AI14">
        <v>0</v>
      </c>
      <c r="AJ14">
        <v>0</v>
      </c>
    </row>
    <row r="15" spans="1:36">
      <c r="A15" t="s">
        <v>99</v>
      </c>
      <c r="B15" t="s">
        <v>100</v>
      </c>
      <c r="C15" t="s">
        <v>88</v>
      </c>
      <c r="D15" t="s">
        <v>89</v>
      </c>
      <c r="E15" t="s">
        <v>89</v>
      </c>
      <c r="F15" s="3">
        <v>138</v>
      </c>
      <c r="G15" t="s">
        <v>101</v>
      </c>
      <c r="H15" t="s">
        <v>50</v>
      </c>
      <c r="I15" t="s">
        <v>50</v>
      </c>
      <c r="J15" t="s">
        <v>50</v>
      </c>
      <c r="K15" t="s">
        <v>51</v>
      </c>
      <c r="L15" t="s">
        <v>51</v>
      </c>
      <c r="M15" t="s">
        <v>61</v>
      </c>
      <c r="N15">
        <v>0</v>
      </c>
      <c r="O15">
        <v>0</v>
      </c>
      <c r="P15">
        <v>0</v>
      </c>
      <c r="Q15">
        <v>0</v>
      </c>
      <c r="R15">
        <v>0</v>
      </c>
      <c r="S15">
        <v>0</v>
      </c>
      <c r="T15">
        <v>0</v>
      </c>
      <c r="U15">
        <v>0</v>
      </c>
      <c r="V15">
        <v>0</v>
      </c>
      <c r="W15">
        <v>0</v>
      </c>
      <c r="X15">
        <v>0</v>
      </c>
      <c r="Y15">
        <v>0</v>
      </c>
      <c r="Z15">
        <v>0</v>
      </c>
      <c r="AA15">
        <v>0</v>
      </c>
      <c r="AB15">
        <v>0</v>
      </c>
      <c r="AC15">
        <v>0</v>
      </c>
      <c r="AD15">
        <v>0</v>
      </c>
      <c r="AE15">
        <v>0</v>
      </c>
      <c r="AF15">
        <v>0</v>
      </c>
      <c r="AG15">
        <v>0</v>
      </c>
      <c r="AH15">
        <v>0</v>
      </c>
      <c r="AI15">
        <v>0</v>
      </c>
      <c r="AJ15">
        <v>0</v>
      </c>
    </row>
    <row r="16" spans="1:36">
      <c r="A16" t="s">
        <v>102</v>
      </c>
      <c r="B16" t="s">
        <v>103</v>
      </c>
      <c r="C16" t="s">
        <v>46</v>
      </c>
      <c r="D16" t="s">
        <v>104</v>
      </c>
      <c r="E16" t="s">
        <v>48</v>
      </c>
      <c r="F16" s="3">
        <v>400</v>
      </c>
      <c r="G16" t="s">
        <v>66</v>
      </c>
      <c r="H16" t="s">
        <v>50</v>
      </c>
      <c r="I16" t="s">
        <v>50</v>
      </c>
      <c r="J16" t="s">
        <v>51</v>
      </c>
      <c r="K16" t="s">
        <v>51</v>
      </c>
      <c r="L16" t="s">
        <v>51</v>
      </c>
      <c r="M16" t="s">
        <v>51</v>
      </c>
      <c r="N16">
        <v>0</v>
      </c>
      <c r="O16">
        <v>0</v>
      </c>
      <c r="P16">
        <v>0</v>
      </c>
      <c r="Q16">
        <v>0</v>
      </c>
      <c r="R16">
        <v>0</v>
      </c>
      <c r="S16">
        <v>0</v>
      </c>
      <c r="T16">
        <v>0</v>
      </c>
      <c r="U16">
        <v>0</v>
      </c>
      <c r="V16">
        <v>0</v>
      </c>
      <c r="W16">
        <v>0</v>
      </c>
      <c r="X16">
        <v>0</v>
      </c>
      <c r="Y16">
        <v>0</v>
      </c>
      <c r="Z16">
        <v>0</v>
      </c>
      <c r="AA16">
        <v>0</v>
      </c>
      <c r="AB16">
        <v>0</v>
      </c>
      <c r="AC16">
        <v>0</v>
      </c>
      <c r="AD16">
        <v>0</v>
      </c>
      <c r="AE16">
        <v>0</v>
      </c>
      <c r="AF16">
        <v>0</v>
      </c>
      <c r="AG16">
        <v>0</v>
      </c>
      <c r="AH16">
        <v>0</v>
      </c>
      <c r="AI16">
        <v>0</v>
      </c>
      <c r="AJ16">
        <v>0</v>
      </c>
    </row>
    <row r="17" spans="1:36">
      <c r="A17" t="s">
        <v>105</v>
      </c>
      <c r="B17" t="s">
        <v>49</v>
      </c>
      <c r="C17" t="s">
        <v>46</v>
      </c>
      <c r="D17" t="s">
        <v>47</v>
      </c>
      <c r="E17" t="s">
        <v>48</v>
      </c>
      <c r="F17" s="3">
        <v>39000</v>
      </c>
      <c r="G17" t="s">
        <v>49</v>
      </c>
      <c r="H17" t="s">
        <v>50</v>
      </c>
      <c r="I17" t="s">
        <v>50</v>
      </c>
      <c r="J17" t="s">
        <v>51</v>
      </c>
      <c r="K17" t="s">
        <v>51</v>
      </c>
      <c r="L17" t="s">
        <v>51</v>
      </c>
      <c r="M17" t="s">
        <v>51</v>
      </c>
      <c r="N17">
        <v>1</v>
      </c>
      <c r="O17">
        <v>0</v>
      </c>
      <c r="P17">
        <v>0</v>
      </c>
      <c r="Q17">
        <v>0</v>
      </c>
      <c r="R17">
        <v>0</v>
      </c>
      <c r="S17">
        <v>0</v>
      </c>
      <c r="T17">
        <v>0</v>
      </c>
      <c r="U17">
        <v>0</v>
      </c>
      <c r="V17">
        <v>0</v>
      </c>
      <c r="W17">
        <v>0</v>
      </c>
      <c r="X17">
        <v>0</v>
      </c>
      <c r="Y17">
        <v>0</v>
      </c>
      <c r="Z17">
        <v>0</v>
      </c>
      <c r="AA17">
        <v>0</v>
      </c>
      <c r="AB17">
        <v>0</v>
      </c>
      <c r="AC17">
        <v>0</v>
      </c>
      <c r="AD17">
        <v>0</v>
      </c>
      <c r="AE17">
        <v>0</v>
      </c>
      <c r="AF17">
        <v>0</v>
      </c>
      <c r="AG17">
        <v>0</v>
      </c>
      <c r="AH17">
        <v>0</v>
      </c>
      <c r="AI17">
        <v>0</v>
      </c>
      <c r="AJ17">
        <v>0</v>
      </c>
    </row>
    <row r="18" spans="1:36">
      <c r="A18" t="s">
        <v>106</v>
      </c>
      <c r="B18" t="s">
        <v>107</v>
      </c>
      <c r="C18" t="s">
        <v>46</v>
      </c>
      <c r="D18" t="s">
        <v>54</v>
      </c>
      <c r="E18" t="s">
        <v>48</v>
      </c>
      <c r="F18" s="3">
        <v>700</v>
      </c>
      <c r="G18" t="s">
        <v>55</v>
      </c>
      <c r="H18" t="s">
        <v>50</v>
      </c>
      <c r="I18" t="s">
        <v>50</v>
      </c>
      <c r="J18" t="s">
        <v>51</v>
      </c>
      <c r="K18" t="s">
        <v>51</v>
      </c>
      <c r="L18" t="s">
        <v>51</v>
      </c>
      <c r="M18" t="s">
        <v>51</v>
      </c>
      <c r="N18">
        <v>1</v>
      </c>
      <c r="O18">
        <v>0</v>
      </c>
      <c r="P18">
        <v>0</v>
      </c>
      <c r="Q18">
        <v>2</v>
      </c>
      <c r="R18">
        <v>0</v>
      </c>
      <c r="S18">
        <v>0</v>
      </c>
      <c r="T18">
        <v>0</v>
      </c>
      <c r="U18">
        <v>0</v>
      </c>
      <c r="V18">
        <v>0</v>
      </c>
      <c r="W18">
        <v>2</v>
      </c>
      <c r="X18">
        <v>0</v>
      </c>
      <c r="Y18">
        <v>1</v>
      </c>
      <c r="Z18">
        <v>0</v>
      </c>
      <c r="AA18">
        <v>1</v>
      </c>
      <c r="AB18">
        <v>0</v>
      </c>
      <c r="AC18">
        <v>0</v>
      </c>
      <c r="AD18">
        <v>0</v>
      </c>
      <c r="AE18">
        <v>0</v>
      </c>
      <c r="AF18">
        <v>0</v>
      </c>
      <c r="AG18">
        <v>0</v>
      </c>
      <c r="AH18">
        <v>0</v>
      </c>
      <c r="AI18">
        <v>0</v>
      </c>
      <c r="AJ18">
        <v>17</v>
      </c>
    </row>
    <row r="19" spans="1:36">
      <c r="A19" t="s">
        <v>108</v>
      </c>
      <c r="B19" t="s">
        <v>109</v>
      </c>
      <c r="C19" t="s">
        <v>46</v>
      </c>
      <c r="D19" t="s">
        <v>69</v>
      </c>
      <c r="E19" t="s">
        <v>48</v>
      </c>
      <c r="F19" s="3">
        <v>2008</v>
      </c>
      <c r="G19" t="s">
        <v>70</v>
      </c>
      <c r="H19" t="s">
        <v>50</v>
      </c>
      <c r="I19" t="s">
        <v>50</v>
      </c>
      <c r="J19" t="s">
        <v>51</v>
      </c>
      <c r="K19" t="s">
        <v>51</v>
      </c>
      <c r="L19" t="s">
        <v>51</v>
      </c>
      <c r="M19" t="s">
        <v>51</v>
      </c>
      <c r="N19">
        <v>0</v>
      </c>
      <c r="O19">
        <v>0</v>
      </c>
      <c r="P19">
        <v>0</v>
      </c>
      <c r="Q19">
        <v>0</v>
      </c>
      <c r="R19">
        <v>0</v>
      </c>
      <c r="S19">
        <v>0</v>
      </c>
      <c r="T19">
        <v>0</v>
      </c>
      <c r="U19">
        <v>0</v>
      </c>
      <c r="V19">
        <v>0</v>
      </c>
      <c r="W19">
        <v>0</v>
      </c>
      <c r="X19">
        <v>0</v>
      </c>
      <c r="Y19">
        <v>0</v>
      </c>
      <c r="Z19">
        <v>0</v>
      </c>
      <c r="AA19">
        <v>0</v>
      </c>
      <c r="AB19">
        <v>0</v>
      </c>
      <c r="AC19">
        <v>0</v>
      </c>
      <c r="AD19">
        <v>0</v>
      </c>
      <c r="AE19">
        <v>0</v>
      </c>
      <c r="AF19">
        <v>0</v>
      </c>
      <c r="AG19">
        <v>0</v>
      </c>
      <c r="AH19">
        <v>0</v>
      </c>
      <c r="AI19">
        <v>0</v>
      </c>
      <c r="AJ19">
        <v>0</v>
      </c>
    </row>
    <row r="20" spans="1:36">
      <c r="A20" t="s">
        <v>110</v>
      </c>
      <c r="B20" t="s">
        <v>111</v>
      </c>
      <c r="C20" t="s">
        <v>46</v>
      </c>
      <c r="D20" t="s">
        <v>112</v>
      </c>
      <c r="E20" t="s">
        <v>59</v>
      </c>
      <c r="F20" s="3">
        <v>40</v>
      </c>
      <c r="G20" t="s">
        <v>113</v>
      </c>
      <c r="H20" t="s">
        <v>50</v>
      </c>
      <c r="I20" t="s">
        <v>50</v>
      </c>
      <c r="J20" t="s">
        <v>50</v>
      </c>
      <c r="K20" t="s">
        <v>51</v>
      </c>
      <c r="L20" t="s">
        <v>51</v>
      </c>
      <c r="M20" t="s">
        <v>50</v>
      </c>
      <c r="N20">
        <v>0</v>
      </c>
      <c r="O20">
        <v>0</v>
      </c>
      <c r="P20">
        <v>0</v>
      </c>
      <c r="Q20">
        <v>0</v>
      </c>
      <c r="R20">
        <v>0</v>
      </c>
      <c r="S20">
        <v>0</v>
      </c>
      <c r="T20">
        <v>0</v>
      </c>
      <c r="U20">
        <v>0</v>
      </c>
      <c r="V20">
        <v>0</v>
      </c>
      <c r="W20">
        <v>0</v>
      </c>
      <c r="X20">
        <v>0</v>
      </c>
      <c r="Y20">
        <v>0</v>
      </c>
      <c r="Z20">
        <v>0</v>
      </c>
      <c r="AA20">
        <v>0</v>
      </c>
      <c r="AB20">
        <v>0</v>
      </c>
      <c r="AC20">
        <v>0</v>
      </c>
      <c r="AD20">
        <v>0</v>
      </c>
      <c r="AE20">
        <v>0</v>
      </c>
      <c r="AF20">
        <v>0</v>
      </c>
      <c r="AG20">
        <v>0</v>
      </c>
      <c r="AH20">
        <v>0</v>
      </c>
      <c r="AI20">
        <v>0</v>
      </c>
      <c r="AJ20">
        <v>0</v>
      </c>
    </row>
    <row r="21" spans="1:36">
      <c r="A21" t="s">
        <v>114</v>
      </c>
      <c r="B21" t="s">
        <v>115</v>
      </c>
      <c r="C21" t="s">
        <v>88</v>
      </c>
      <c r="D21" t="s">
        <v>116</v>
      </c>
      <c r="E21" t="s">
        <v>59</v>
      </c>
      <c r="F21" s="3">
        <v>200</v>
      </c>
      <c r="G21" t="s">
        <v>55</v>
      </c>
      <c r="H21" t="s">
        <v>51</v>
      </c>
      <c r="I21" t="s">
        <v>50</v>
      </c>
      <c r="J21" t="s">
        <v>61</v>
      </c>
      <c r="K21" t="s">
        <v>61</v>
      </c>
      <c r="L21" t="s">
        <v>61</v>
      </c>
      <c r="M21" t="s">
        <v>61</v>
      </c>
      <c r="N21">
        <v>0</v>
      </c>
      <c r="O21">
        <v>0</v>
      </c>
      <c r="P21">
        <v>0</v>
      </c>
      <c r="Q21">
        <v>0</v>
      </c>
      <c r="R21">
        <v>0</v>
      </c>
      <c r="S21">
        <v>0</v>
      </c>
      <c r="T21">
        <v>0</v>
      </c>
      <c r="U21">
        <v>0</v>
      </c>
      <c r="V21">
        <v>0</v>
      </c>
      <c r="W21">
        <v>0</v>
      </c>
      <c r="X21">
        <v>0</v>
      </c>
      <c r="Y21">
        <v>0</v>
      </c>
      <c r="Z21">
        <v>0</v>
      </c>
      <c r="AA21">
        <v>0</v>
      </c>
      <c r="AB21">
        <v>0</v>
      </c>
      <c r="AC21">
        <v>0</v>
      </c>
      <c r="AD21">
        <v>0</v>
      </c>
      <c r="AE21">
        <v>0</v>
      </c>
      <c r="AF21">
        <v>0</v>
      </c>
      <c r="AG21">
        <v>0</v>
      </c>
      <c r="AH21">
        <v>0</v>
      </c>
      <c r="AI21">
        <v>0</v>
      </c>
      <c r="AJ21">
        <v>0</v>
      </c>
    </row>
    <row r="22" spans="1:36">
      <c r="A22" t="s">
        <v>117</v>
      </c>
      <c r="B22" t="s">
        <v>118</v>
      </c>
      <c r="C22" t="s">
        <v>88</v>
      </c>
      <c r="D22" t="s">
        <v>89</v>
      </c>
      <c r="E22" t="s">
        <v>89</v>
      </c>
      <c r="F22" s="3">
        <v>40</v>
      </c>
      <c r="G22" t="s">
        <v>119</v>
      </c>
      <c r="H22" t="s">
        <v>50</v>
      </c>
      <c r="I22" t="s">
        <v>50</v>
      </c>
      <c r="J22" t="s">
        <v>50</v>
      </c>
      <c r="K22" t="s">
        <v>51</v>
      </c>
      <c r="L22" t="s">
        <v>51</v>
      </c>
      <c r="M22" t="s">
        <v>61</v>
      </c>
      <c r="N22">
        <v>0</v>
      </c>
      <c r="O22">
        <v>0</v>
      </c>
      <c r="P22">
        <v>0</v>
      </c>
      <c r="Q22">
        <v>0</v>
      </c>
      <c r="R22">
        <v>0</v>
      </c>
      <c r="S22">
        <v>0</v>
      </c>
      <c r="T22">
        <v>0</v>
      </c>
      <c r="U22">
        <v>0</v>
      </c>
      <c r="V22">
        <v>0</v>
      </c>
      <c r="W22">
        <v>0</v>
      </c>
      <c r="X22">
        <v>0</v>
      </c>
      <c r="Y22">
        <v>0</v>
      </c>
      <c r="Z22">
        <v>0</v>
      </c>
      <c r="AA22">
        <v>0</v>
      </c>
      <c r="AB22">
        <v>0</v>
      </c>
      <c r="AC22">
        <v>0</v>
      </c>
      <c r="AD22">
        <v>0</v>
      </c>
      <c r="AE22">
        <v>0</v>
      </c>
      <c r="AF22">
        <v>0</v>
      </c>
      <c r="AG22">
        <v>0</v>
      </c>
      <c r="AH22">
        <v>0</v>
      </c>
      <c r="AI22">
        <v>0</v>
      </c>
      <c r="AJ22">
        <v>0</v>
      </c>
    </row>
    <row r="23" spans="1:36">
      <c r="A23" t="s">
        <v>120</v>
      </c>
      <c r="B23" t="s">
        <v>121</v>
      </c>
      <c r="C23" t="s">
        <v>88</v>
      </c>
      <c r="D23" t="s">
        <v>122</v>
      </c>
      <c r="E23" t="s">
        <v>59</v>
      </c>
      <c r="F23" s="3">
        <v>280</v>
      </c>
      <c r="G23" t="s">
        <v>55</v>
      </c>
      <c r="H23" t="s">
        <v>50</v>
      </c>
      <c r="I23" t="s">
        <v>50</v>
      </c>
      <c r="J23" t="s">
        <v>51</v>
      </c>
      <c r="K23" t="s">
        <v>51</v>
      </c>
      <c r="L23" t="s">
        <v>50</v>
      </c>
      <c r="M23" t="s">
        <v>61</v>
      </c>
      <c r="N23">
        <v>0</v>
      </c>
      <c r="O23">
        <v>0</v>
      </c>
      <c r="P23">
        <v>0</v>
      </c>
      <c r="Q23">
        <v>0</v>
      </c>
      <c r="R23">
        <v>0</v>
      </c>
      <c r="S23">
        <v>0</v>
      </c>
      <c r="T23">
        <v>0</v>
      </c>
      <c r="U23">
        <v>0</v>
      </c>
      <c r="V23">
        <v>0</v>
      </c>
      <c r="W23">
        <v>0</v>
      </c>
      <c r="X23">
        <v>0</v>
      </c>
      <c r="Y23">
        <v>0</v>
      </c>
      <c r="Z23">
        <v>0</v>
      </c>
      <c r="AA23">
        <v>0</v>
      </c>
      <c r="AB23">
        <v>0</v>
      </c>
      <c r="AC23">
        <v>0</v>
      </c>
      <c r="AD23">
        <v>0</v>
      </c>
      <c r="AE23">
        <v>0</v>
      </c>
      <c r="AF23">
        <v>0</v>
      </c>
      <c r="AG23">
        <v>0</v>
      </c>
      <c r="AH23">
        <v>0</v>
      </c>
      <c r="AI23">
        <v>0</v>
      </c>
      <c r="AJ23">
        <v>0</v>
      </c>
    </row>
    <row r="24" spans="1:36">
      <c r="A24" t="s">
        <v>123</v>
      </c>
      <c r="B24" t="s">
        <v>124</v>
      </c>
      <c r="C24" t="s">
        <v>88</v>
      </c>
      <c r="D24" t="s">
        <v>89</v>
      </c>
      <c r="E24" t="s">
        <v>89</v>
      </c>
      <c r="F24" s="3">
        <v>75</v>
      </c>
      <c r="G24" t="s">
        <v>125</v>
      </c>
      <c r="H24" t="s">
        <v>50</v>
      </c>
      <c r="I24" t="s">
        <v>50</v>
      </c>
      <c r="J24" t="s">
        <v>61</v>
      </c>
      <c r="K24" t="s">
        <v>61</v>
      </c>
      <c r="L24" t="s">
        <v>61</v>
      </c>
      <c r="M24" t="s">
        <v>61</v>
      </c>
      <c r="N24">
        <v>0</v>
      </c>
      <c r="O24">
        <v>0</v>
      </c>
      <c r="P24">
        <v>0</v>
      </c>
      <c r="Q24">
        <v>0</v>
      </c>
      <c r="R24">
        <v>0</v>
      </c>
      <c r="S24">
        <v>0</v>
      </c>
      <c r="T24">
        <v>0</v>
      </c>
      <c r="U24">
        <v>0</v>
      </c>
      <c r="V24">
        <v>0</v>
      </c>
      <c r="W24">
        <v>0</v>
      </c>
      <c r="X24">
        <v>0</v>
      </c>
      <c r="Y24">
        <v>0</v>
      </c>
      <c r="Z24">
        <v>0</v>
      </c>
      <c r="AA24">
        <v>0</v>
      </c>
      <c r="AB24">
        <v>0</v>
      </c>
      <c r="AC24">
        <v>0</v>
      </c>
      <c r="AD24">
        <v>0</v>
      </c>
      <c r="AE24">
        <v>0</v>
      </c>
      <c r="AF24">
        <v>0</v>
      </c>
      <c r="AG24">
        <v>0</v>
      </c>
      <c r="AH24">
        <v>0</v>
      </c>
      <c r="AI24">
        <v>0</v>
      </c>
      <c r="AJ24">
        <v>0</v>
      </c>
    </row>
    <row r="25" spans="1:36">
      <c r="A25" t="s">
        <v>126</v>
      </c>
      <c r="B25" t="s">
        <v>127</v>
      </c>
      <c r="C25" t="s">
        <v>88</v>
      </c>
      <c r="D25" t="s">
        <v>128</v>
      </c>
      <c r="E25" t="s">
        <v>48</v>
      </c>
      <c r="F25" s="3">
        <v>250</v>
      </c>
      <c r="G25" t="s">
        <v>55</v>
      </c>
      <c r="H25" t="s">
        <v>51</v>
      </c>
      <c r="I25" t="s">
        <v>50</v>
      </c>
      <c r="J25" t="s">
        <v>61</v>
      </c>
      <c r="K25" t="s">
        <v>61</v>
      </c>
      <c r="L25" t="s">
        <v>61</v>
      </c>
      <c r="M25" t="s">
        <v>61</v>
      </c>
      <c r="N25">
        <v>0</v>
      </c>
      <c r="O25">
        <v>0</v>
      </c>
      <c r="P25">
        <v>0</v>
      </c>
      <c r="Q25">
        <v>0</v>
      </c>
      <c r="R25">
        <v>0</v>
      </c>
      <c r="S25">
        <v>0</v>
      </c>
      <c r="T25">
        <v>0</v>
      </c>
      <c r="U25">
        <v>0</v>
      </c>
      <c r="V25">
        <v>0</v>
      </c>
      <c r="W25">
        <v>0</v>
      </c>
      <c r="X25">
        <v>0</v>
      </c>
      <c r="Y25">
        <v>0</v>
      </c>
      <c r="Z25">
        <v>0</v>
      </c>
      <c r="AA25">
        <v>0</v>
      </c>
      <c r="AB25">
        <v>0</v>
      </c>
      <c r="AC25">
        <v>0</v>
      </c>
      <c r="AD25">
        <v>0</v>
      </c>
      <c r="AE25">
        <v>0</v>
      </c>
      <c r="AF25">
        <v>0</v>
      </c>
      <c r="AG25">
        <v>0</v>
      </c>
      <c r="AH25">
        <v>0</v>
      </c>
      <c r="AI25">
        <v>0</v>
      </c>
      <c r="AJ25">
        <v>0</v>
      </c>
    </row>
    <row r="26" spans="1:36">
      <c r="A26" t="s">
        <v>129</v>
      </c>
      <c r="B26" t="s">
        <v>130</v>
      </c>
      <c r="C26" t="s">
        <v>46</v>
      </c>
      <c r="D26" t="s">
        <v>131</v>
      </c>
      <c r="E26" t="s">
        <v>48</v>
      </c>
      <c r="F26" s="3">
        <v>290</v>
      </c>
      <c r="G26" t="s">
        <v>113</v>
      </c>
      <c r="H26" t="s">
        <v>50</v>
      </c>
      <c r="I26" t="s">
        <v>50</v>
      </c>
      <c r="J26" t="s">
        <v>51</v>
      </c>
      <c r="K26" t="s">
        <v>51</v>
      </c>
      <c r="L26" t="s">
        <v>51</v>
      </c>
      <c r="M26" t="s">
        <v>51</v>
      </c>
      <c r="N26">
        <v>2</v>
      </c>
      <c r="O26">
        <v>0</v>
      </c>
      <c r="P26">
        <v>0</v>
      </c>
      <c r="Q26">
        <v>0</v>
      </c>
      <c r="R26">
        <v>0</v>
      </c>
      <c r="S26">
        <v>0</v>
      </c>
      <c r="T26">
        <v>0</v>
      </c>
      <c r="U26">
        <v>0</v>
      </c>
      <c r="V26">
        <v>0</v>
      </c>
      <c r="W26">
        <v>0</v>
      </c>
      <c r="X26">
        <v>0</v>
      </c>
      <c r="Y26">
        <v>1</v>
      </c>
      <c r="Z26">
        <v>1</v>
      </c>
      <c r="AA26">
        <v>0</v>
      </c>
      <c r="AB26">
        <v>0</v>
      </c>
      <c r="AC26">
        <v>0</v>
      </c>
      <c r="AD26">
        <v>0</v>
      </c>
      <c r="AE26">
        <v>0</v>
      </c>
      <c r="AF26">
        <v>0</v>
      </c>
      <c r="AG26">
        <v>0</v>
      </c>
      <c r="AH26">
        <v>0</v>
      </c>
      <c r="AI26">
        <v>0</v>
      </c>
      <c r="AJ26">
        <v>13</v>
      </c>
    </row>
    <row r="27" spans="1:36">
      <c r="A27" t="s">
        <v>132</v>
      </c>
      <c r="B27" t="s">
        <v>133</v>
      </c>
      <c r="C27" t="s">
        <v>46</v>
      </c>
      <c r="D27" t="s">
        <v>134</v>
      </c>
      <c r="E27" t="s">
        <v>48</v>
      </c>
      <c r="F27" s="3">
        <v>1357</v>
      </c>
      <c r="G27" t="s">
        <v>119</v>
      </c>
      <c r="H27" t="s">
        <v>50</v>
      </c>
      <c r="I27" t="s">
        <v>50</v>
      </c>
      <c r="J27" t="s">
        <v>51</v>
      </c>
      <c r="K27" t="s">
        <v>51</v>
      </c>
      <c r="L27" t="s">
        <v>51</v>
      </c>
      <c r="M27" t="s">
        <v>51</v>
      </c>
      <c r="N27">
        <v>1</v>
      </c>
      <c r="O27">
        <v>2</v>
      </c>
      <c r="P27">
        <v>1</v>
      </c>
      <c r="Q27">
        <v>1</v>
      </c>
      <c r="R27">
        <v>0</v>
      </c>
      <c r="S27">
        <v>0</v>
      </c>
      <c r="T27">
        <v>1</v>
      </c>
      <c r="U27">
        <v>0</v>
      </c>
      <c r="V27">
        <v>0</v>
      </c>
      <c r="W27">
        <v>0</v>
      </c>
      <c r="X27">
        <v>0</v>
      </c>
      <c r="Y27">
        <v>1</v>
      </c>
      <c r="Z27">
        <v>0</v>
      </c>
      <c r="AA27">
        <v>0</v>
      </c>
      <c r="AB27">
        <v>0</v>
      </c>
      <c r="AC27">
        <v>1</v>
      </c>
      <c r="AD27">
        <v>0</v>
      </c>
      <c r="AE27">
        <v>0</v>
      </c>
      <c r="AF27">
        <v>0</v>
      </c>
      <c r="AG27">
        <v>0</v>
      </c>
      <c r="AH27">
        <v>0</v>
      </c>
      <c r="AI27">
        <v>0</v>
      </c>
      <c r="AJ27">
        <v>4</v>
      </c>
    </row>
    <row r="28" spans="1:36">
      <c r="A28" t="s">
        <v>135</v>
      </c>
      <c r="B28" t="s">
        <v>136</v>
      </c>
      <c r="C28" t="s">
        <v>64</v>
      </c>
      <c r="D28" t="s">
        <v>137</v>
      </c>
      <c r="E28" t="s">
        <v>59</v>
      </c>
      <c r="G28" t="s">
        <v>119</v>
      </c>
      <c r="H28" t="s">
        <v>50</v>
      </c>
      <c r="I28" t="s">
        <v>50</v>
      </c>
      <c r="J28" t="s">
        <v>51</v>
      </c>
      <c r="K28" t="s">
        <v>61</v>
      </c>
      <c r="L28" t="s">
        <v>61</v>
      </c>
      <c r="M28" t="s">
        <v>61</v>
      </c>
      <c r="N28">
        <v>0</v>
      </c>
      <c r="O28">
        <v>0</v>
      </c>
      <c r="P28">
        <v>0</v>
      </c>
      <c r="Q28">
        <v>0</v>
      </c>
      <c r="R28">
        <v>0</v>
      </c>
      <c r="S28">
        <v>0</v>
      </c>
      <c r="T28">
        <v>0</v>
      </c>
      <c r="U28">
        <v>0</v>
      </c>
      <c r="V28">
        <v>0</v>
      </c>
      <c r="W28">
        <v>0</v>
      </c>
      <c r="X28">
        <v>0</v>
      </c>
      <c r="Y28">
        <v>0</v>
      </c>
      <c r="Z28">
        <v>0</v>
      </c>
      <c r="AA28">
        <v>0</v>
      </c>
      <c r="AB28">
        <v>0</v>
      </c>
      <c r="AC28">
        <v>0</v>
      </c>
      <c r="AD28">
        <v>0</v>
      </c>
      <c r="AE28">
        <v>0</v>
      </c>
      <c r="AF28">
        <v>0</v>
      </c>
      <c r="AG28">
        <v>0</v>
      </c>
      <c r="AH28">
        <v>0</v>
      </c>
      <c r="AI28">
        <v>0</v>
      </c>
      <c r="AJ28">
        <v>0</v>
      </c>
    </row>
    <row r="29" spans="1:36">
      <c r="A29" t="s">
        <v>138</v>
      </c>
      <c r="B29" t="s">
        <v>139</v>
      </c>
      <c r="C29" t="s">
        <v>46</v>
      </c>
      <c r="D29" t="s">
        <v>69</v>
      </c>
      <c r="E29" t="s">
        <v>48</v>
      </c>
      <c r="F29" s="3">
        <v>802</v>
      </c>
      <c r="G29" t="s">
        <v>70</v>
      </c>
      <c r="H29" t="s">
        <v>50</v>
      </c>
      <c r="I29" t="s">
        <v>50</v>
      </c>
      <c r="J29" t="s">
        <v>51</v>
      </c>
      <c r="K29" t="s">
        <v>51</v>
      </c>
      <c r="L29" t="s">
        <v>51</v>
      </c>
      <c r="M29" t="s">
        <v>51</v>
      </c>
      <c r="N29">
        <v>0</v>
      </c>
      <c r="O29">
        <v>0</v>
      </c>
      <c r="P29">
        <v>0</v>
      </c>
      <c r="Q29">
        <v>0</v>
      </c>
      <c r="R29">
        <v>0</v>
      </c>
      <c r="S29">
        <v>0</v>
      </c>
      <c r="T29">
        <v>0</v>
      </c>
      <c r="U29">
        <v>0</v>
      </c>
      <c r="V29">
        <v>0</v>
      </c>
      <c r="W29">
        <v>0</v>
      </c>
      <c r="X29">
        <v>0</v>
      </c>
      <c r="Y29">
        <v>0</v>
      </c>
      <c r="Z29">
        <v>0</v>
      </c>
      <c r="AA29">
        <v>0</v>
      </c>
      <c r="AB29">
        <v>0</v>
      </c>
      <c r="AC29">
        <v>0</v>
      </c>
      <c r="AD29">
        <v>0</v>
      </c>
      <c r="AE29">
        <v>0</v>
      </c>
      <c r="AF29">
        <v>0</v>
      </c>
      <c r="AG29">
        <v>0</v>
      </c>
      <c r="AH29">
        <v>0</v>
      </c>
      <c r="AI29">
        <v>0</v>
      </c>
      <c r="AJ29">
        <v>0</v>
      </c>
    </row>
    <row r="30" spans="1:36">
      <c r="A30" t="s">
        <v>140</v>
      </c>
      <c r="B30" t="s">
        <v>141</v>
      </c>
      <c r="C30" t="s">
        <v>64</v>
      </c>
      <c r="D30" t="s">
        <v>142</v>
      </c>
      <c r="E30" t="s">
        <v>59</v>
      </c>
      <c r="G30" t="s">
        <v>66</v>
      </c>
      <c r="H30" t="s">
        <v>50</v>
      </c>
      <c r="I30" t="s">
        <v>50</v>
      </c>
      <c r="J30" t="s">
        <v>51</v>
      </c>
      <c r="K30" t="s">
        <v>61</v>
      </c>
      <c r="L30" t="s">
        <v>61</v>
      </c>
      <c r="M30" t="s">
        <v>61</v>
      </c>
      <c r="N30">
        <v>0</v>
      </c>
      <c r="O30">
        <v>0</v>
      </c>
      <c r="P30">
        <v>0</v>
      </c>
      <c r="Q30">
        <v>0</v>
      </c>
      <c r="R30">
        <v>0</v>
      </c>
      <c r="S30">
        <v>0</v>
      </c>
      <c r="T30">
        <v>0</v>
      </c>
      <c r="U30">
        <v>0</v>
      </c>
      <c r="V30">
        <v>0</v>
      </c>
      <c r="W30">
        <v>0</v>
      </c>
      <c r="X30">
        <v>0</v>
      </c>
      <c r="Y30">
        <v>0</v>
      </c>
      <c r="Z30">
        <v>0</v>
      </c>
      <c r="AA30">
        <v>0</v>
      </c>
      <c r="AB30">
        <v>0</v>
      </c>
      <c r="AC30">
        <v>0</v>
      </c>
      <c r="AD30">
        <v>0</v>
      </c>
      <c r="AE30">
        <v>0</v>
      </c>
      <c r="AF30">
        <v>0</v>
      </c>
      <c r="AG30">
        <v>0</v>
      </c>
      <c r="AH30">
        <v>0</v>
      </c>
      <c r="AI30">
        <v>0</v>
      </c>
      <c r="AJ30">
        <v>0</v>
      </c>
    </row>
    <row r="31" spans="1:36">
      <c r="A31" t="s">
        <v>143</v>
      </c>
      <c r="B31" t="s">
        <v>144</v>
      </c>
      <c r="C31" t="s">
        <v>46</v>
      </c>
      <c r="D31" t="s">
        <v>145</v>
      </c>
      <c r="E31" t="s">
        <v>59</v>
      </c>
      <c r="F31" s="3">
        <v>86</v>
      </c>
      <c r="G31" t="s">
        <v>90</v>
      </c>
      <c r="H31" t="s">
        <v>50</v>
      </c>
      <c r="I31" t="s">
        <v>50</v>
      </c>
      <c r="J31" t="s">
        <v>51</v>
      </c>
      <c r="K31" t="s">
        <v>51</v>
      </c>
      <c r="L31" t="s">
        <v>51</v>
      </c>
      <c r="M31" t="s">
        <v>50</v>
      </c>
      <c r="N31">
        <v>0</v>
      </c>
      <c r="O31">
        <v>0</v>
      </c>
      <c r="P31">
        <v>0</v>
      </c>
      <c r="Q31">
        <v>0</v>
      </c>
      <c r="R31">
        <v>0</v>
      </c>
      <c r="S31">
        <v>0</v>
      </c>
      <c r="T31">
        <v>0</v>
      </c>
      <c r="U31">
        <v>0</v>
      </c>
      <c r="V31">
        <v>0</v>
      </c>
      <c r="W31">
        <v>0</v>
      </c>
      <c r="X31">
        <v>0</v>
      </c>
      <c r="Y31">
        <v>0</v>
      </c>
      <c r="Z31">
        <v>0</v>
      </c>
      <c r="AA31">
        <v>0</v>
      </c>
      <c r="AB31">
        <v>0</v>
      </c>
      <c r="AC31">
        <v>0</v>
      </c>
      <c r="AD31">
        <v>0</v>
      </c>
      <c r="AE31">
        <v>0</v>
      </c>
      <c r="AF31">
        <v>0</v>
      </c>
      <c r="AG31">
        <v>0</v>
      </c>
      <c r="AH31">
        <v>0</v>
      </c>
      <c r="AI31">
        <v>0</v>
      </c>
      <c r="AJ31">
        <v>0</v>
      </c>
    </row>
    <row r="32" spans="1:36">
      <c r="A32" t="s">
        <v>146</v>
      </c>
      <c r="B32" t="s">
        <v>147</v>
      </c>
      <c r="C32" t="s">
        <v>64</v>
      </c>
      <c r="D32" t="s">
        <v>148</v>
      </c>
      <c r="E32" t="s">
        <v>59</v>
      </c>
      <c r="G32" t="s">
        <v>55</v>
      </c>
      <c r="H32" t="s">
        <v>50</v>
      </c>
      <c r="I32" t="s">
        <v>50</v>
      </c>
      <c r="J32" t="s">
        <v>51</v>
      </c>
      <c r="K32" t="s">
        <v>61</v>
      </c>
      <c r="L32" t="s">
        <v>61</v>
      </c>
      <c r="M32" t="s">
        <v>61</v>
      </c>
      <c r="N32">
        <v>0</v>
      </c>
      <c r="O32">
        <v>0</v>
      </c>
      <c r="P32">
        <v>0</v>
      </c>
      <c r="Q32">
        <v>0</v>
      </c>
      <c r="R32">
        <v>0</v>
      </c>
      <c r="S32">
        <v>0</v>
      </c>
      <c r="T32">
        <v>0</v>
      </c>
      <c r="U32">
        <v>0</v>
      </c>
      <c r="V32">
        <v>0</v>
      </c>
      <c r="W32">
        <v>0</v>
      </c>
      <c r="X32">
        <v>0</v>
      </c>
      <c r="Y32">
        <v>0</v>
      </c>
      <c r="Z32">
        <v>0</v>
      </c>
      <c r="AA32">
        <v>0</v>
      </c>
      <c r="AB32">
        <v>0</v>
      </c>
      <c r="AC32">
        <v>0</v>
      </c>
      <c r="AD32">
        <v>0</v>
      </c>
      <c r="AE32">
        <v>0</v>
      </c>
      <c r="AF32">
        <v>0</v>
      </c>
      <c r="AG32">
        <v>0</v>
      </c>
      <c r="AH32">
        <v>0</v>
      </c>
      <c r="AI32">
        <v>0</v>
      </c>
      <c r="AJ32">
        <v>0</v>
      </c>
    </row>
    <row r="33" spans="1:36">
      <c r="A33" t="s">
        <v>149</v>
      </c>
      <c r="B33" t="s">
        <v>150</v>
      </c>
      <c r="C33" t="s">
        <v>88</v>
      </c>
      <c r="D33" t="s">
        <v>89</v>
      </c>
      <c r="E33" t="s">
        <v>89</v>
      </c>
      <c r="F33" s="3">
        <v>20</v>
      </c>
      <c r="G33" t="s">
        <v>113</v>
      </c>
      <c r="H33" t="s">
        <v>50</v>
      </c>
      <c r="I33" t="s">
        <v>50</v>
      </c>
      <c r="J33" t="s">
        <v>51</v>
      </c>
      <c r="K33" t="s">
        <v>51</v>
      </c>
      <c r="L33" t="s">
        <v>51</v>
      </c>
      <c r="M33" t="s">
        <v>61</v>
      </c>
      <c r="N33">
        <v>0</v>
      </c>
      <c r="O33">
        <v>1</v>
      </c>
      <c r="P33">
        <v>0</v>
      </c>
      <c r="Q33">
        <v>0</v>
      </c>
      <c r="R33">
        <v>0</v>
      </c>
      <c r="S33">
        <v>0</v>
      </c>
      <c r="T33">
        <v>0</v>
      </c>
      <c r="U33">
        <v>0</v>
      </c>
      <c r="V33">
        <v>0</v>
      </c>
      <c r="W33">
        <v>0</v>
      </c>
      <c r="X33">
        <v>0</v>
      </c>
      <c r="Y33">
        <v>0</v>
      </c>
      <c r="Z33">
        <v>0</v>
      </c>
      <c r="AA33">
        <v>0</v>
      </c>
      <c r="AB33">
        <v>0</v>
      </c>
      <c r="AC33">
        <v>0</v>
      </c>
      <c r="AD33">
        <v>0</v>
      </c>
      <c r="AE33">
        <v>0</v>
      </c>
      <c r="AF33">
        <v>0</v>
      </c>
      <c r="AG33">
        <v>0</v>
      </c>
      <c r="AH33">
        <v>0</v>
      </c>
      <c r="AI33">
        <v>0</v>
      </c>
      <c r="AJ33">
        <v>0</v>
      </c>
    </row>
    <row r="34" spans="1:36">
      <c r="A34" t="s">
        <v>151</v>
      </c>
      <c r="B34" t="s">
        <v>152</v>
      </c>
      <c r="C34" t="s">
        <v>88</v>
      </c>
      <c r="D34" t="s">
        <v>104</v>
      </c>
      <c r="E34" t="s">
        <v>48</v>
      </c>
      <c r="F34" s="3">
        <v>100</v>
      </c>
      <c r="G34" t="s">
        <v>66</v>
      </c>
      <c r="H34" t="s">
        <v>50</v>
      </c>
      <c r="I34" t="s">
        <v>50</v>
      </c>
      <c r="J34" t="s">
        <v>51</v>
      </c>
      <c r="K34" t="s">
        <v>51</v>
      </c>
      <c r="L34" t="s">
        <v>51</v>
      </c>
      <c r="M34" t="s">
        <v>61</v>
      </c>
      <c r="N34">
        <v>0</v>
      </c>
      <c r="O34">
        <v>0</v>
      </c>
      <c r="P34">
        <v>0</v>
      </c>
      <c r="Q34">
        <v>0</v>
      </c>
      <c r="R34">
        <v>0</v>
      </c>
      <c r="S34">
        <v>0</v>
      </c>
      <c r="T34">
        <v>0</v>
      </c>
      <c r="U34">
        <v>0</v>
      </c>
      <c r="V34">
        <v>0</v>
      </c>
      <c r="W34">
        <v>0</v>
      </c>
      <c r="X34">
        <v>0</v>
      </c>
      <c r="Y34">
        <v>0</v>
      </c>
      <c r="Z34">
        <v>0</v>
      </c>
      <c r="AA34">
        <v>0</v>
      </c>
      <c r="AB34">
        <v>0</v>
      </c>
      <c r="AC34">
        <v>0</v>
      </c>
      <c r="AD34">
        <v>0</v>
      </c>
      <c r="AE34">
        <v>0</v>
      </c>
      <c r="AF34">
        <v>0</v>
      </c>
      <c r="AG34">
        <v>0</v>
      </c>
      <c r="AH34">
        <v>0</v>
      </c>
      <c r="AI34">
        <v>0</v>
      </c>
      <c r="AJ34">
        <v>0</v>
      </c>
    </row>
    <row r="35" spans="1:36">
      <c r="A35" t="s">
        <v>153</v>
      </c>
      <c r="B35" t="s">
        <v>154</v>
      </c>
      <c r="C35" t="s">
        <v>88</v>
      </c>
      <c r="D35" t="s">
        <v>155</v>
      </c>
      <c r="E35" t="s">
        <v>59</v>
      </c>
      <c r="F35" s="3">
        <v>500</v>
      </c>
      <c r="G35" t="s">
        <v>55</v>
      </c>
      <c r="H35" t="s">
        <v>50</v>
      </c>
      <c r="I35" t="s">
        <v>50</v>
      </c>
      <c r="J35" t="s">
        <v>51</v>
      </c>
      <c r="K35" t="s">
        <v>51</v>
      </c>
      <c r="L35" t="s">
        <v>50</v>
      </c>
      <c r="M35" t="s">
        <v>61</v>
      </c>
      <c r="N35">
        <v>0</v>
      </c>
      <c r="O35">
        <v>0</v>
      </c>
      <c r="P35">
        <v>0</v>
      </c>
      <c r="Q35">
        <v>0</v>
      </c>
      <c r="R35">
        <v>0</v>
      </c>
      <c r="S35">
        <v>0</v>
      </c>
      <c r="T35">
        <v>0</v>
      </c>
      <c r="U35">
        <v>0</v>
      </c>
      <c r="V35">
        <v>0</v>
      </c>
      <c r="W35">
        <v>0</v>
      </c>
      <c r="X35">
        <v>0</v>
      </c>
      <c r="Y35">
        <v>0</v>
      </c>
      <c r="Z35">
        <v>0</v>
      </c>
      <c r="AA35">
        <v>0</v>
      </c>
      <c r="AB35">
        <v>0</v>
      </c>
      <c r="AC35">
        <v>0</v>
      </c>
      <c r="AD35">
        <v>0</v>
      </c>
      <c r="AE35">
        <v>0</v>
      </c>
      <c r="AF35">
        <v>0</v>
      </c>
      <c r="AG35">
        <v>0</v>
      </c>
      <c r="AH35">
        <v>0</v>
      </c>
      <c r="AI35">
        <v>0</v>
      </c>
      <c r="AJ35">
        <v>0</v>
      </c>
    </row>
    <row r="36" spans="1:36">
      <c r="A36" t="s">
        <v>156</v>
      </c>
      <c r="B36" t="s">
        <v>157</v>
      </c>
      <c r="C36" t="s">
        <v>88</v>
      </c>
      <c r="D36" t="s">
        <v>89</v>
      </c>
      <c r="E36" t="s">
        <v>89</v>
      </c>
      <c r="F36" s="3">
        <v>80</v>
      </c>
      <c r="G36" t="s">
        <v>101</v>
      </c>
      <c r="H36" t="s">
        <v>50</v>
      </c>
      <c r="I36" t="s">
        <v>50</v>
      </c>
      <c r="J36" t="s">
        <v>50</v>
      </c>
      <c r="K36" t="s">
        <v>51</v>
      </c>
      <c r="L36" t="s">
        <v>51</v>
      </c>
      <c r="M36" t="s">
        <v>61</v>
      </c>
      <c r="N36">
        <v>0</v>
      </c>
      <c r="O36">
        <v>0</v>
      </c>
      <c r="P36">
        <v>0</v>
      </c>
      <c r="Q36">
        <v>0</v>
      </c>
      <c r="R36">
        <v>0</v>
      </c>
      <c r="S36">
        <v>0</v>
      </c>
      <c r="T36">
        <v>0</v>
      </c>
      <c r="U36">
        <v>0</v>
      </c>
      <c r="V36">
        <v>0</v>
      </c>
      <c r="W36">
        <v>0</v>
      </c>
      <c r="X36">
        <v>0</v>
      </c>
      <c r="Y36">
        <v>0</v>
      </c>
      <c r="Z36">
        <v>0</v>
      </c>
      <c r="AA36">
        <v>0</v>
      </c>
      <c r="AB36">
        <v>0</v>
      </c>
      <c r="AC36">
        <v>0</v>
      </c>
      <c r="AD36">
        <v>0</v>
      </c>
      <c r="AE36">
        <v>0</v>
      </c>
      <c r="AF36">
        <v>0</v>
      </c>
      <c r="AG36">
        <v>0</v>
      </c>
      <c r="AH36">
        <v>0</v>
      </c>
      <c r="AI36">
        <v>0</v>
      </c>
      <c r="AJ36">
        <v>0</v>
      </c>
    </row>
    <row r="37" spans="1:36">
      <c r="A37" t="s">
        <v>158</v>
      </c>
      <c r="B37" t="s">
        <v>159</v>
      </c>
      <c r="C37" t="s">
        <v>88</v>
      </c>
      <c r="D37" t="s">
        <v>160</v>
      </c>
      <c r="E37" t="s">
        <v>59</v>
      </c>
      <c r="F37" s="3">
        <v>85</v>
      </c>
      <c r="G37" t="s">
        <v>66</v>
      </c>
      <c r="H37" t="s">
        <v>50</v>
      </c>
      <c r="I37" t="s">
        <v>50</v>
      </c>
      <c r="J37" t="s">
        <v>61</v>
      </c>
      <c r="K37" t="s">
        <v>61</v>
      </c>
      <c r="L37" t="s">
        <v>61</v>
      </c>
      <c r="M37" t="s">
        <v>61</v>
      </c>
      <c r="N37">
        <v>0</v>
      </c>
      <c r="O37">
        <v>0</v>
      </c>
      <c r="P37">
        <v>0</v>
      </c>
      <c r="Q37">
        <v>0</v>
      </c>
      <c r="R37">
        <v>0</v>
      </c>
      <c r="S37">
        <v>0</v>
      </c>
      <c r="T37">
        <v>0</v>
      </c>
      <c r="U37">
        <v>0</v>
      </c>
      <c r="V37">
        <v>0</v>
      </c>
      <c r="W37">
        <v>0</v>
      </c>
      <c r="X37">
        <v>0</v>
      </c>
      <c r="Y37">
        <v>0</v>
      </c>
      <c r="Z37">
        <v>0</v>
      </c>
      <c r="AA37">
        <v>0</v>
      </c>
      <c r="AB37">
        <v>0</v>
      </c>
      <c r="AC37">
        <v>0</v>
      </c>
      <c r="AD37">
        <v>0</v>
      </c>
      <c r="AE37">
        <v>0</v>
      </c>
      <c r="AF37">
        <v>0</v>
      </c>
      <c r="AG37">
        <v>0</v>
      </c>
      <c r="AH37">
        <v>0</v>
      </c>
      <c r="AI37">
        <v>0</v>
      </c>
      <c r="AJ37">
        <v>0</v>
      </c>
    </row>
    <row r="38" spans="1:36">
      <c r="A38" t="s">
        <v>161</v>
      </c>
      <c r="B38" t="s">
        <v>162</v>
      </c>
      <c r="C38" t="s">
        <v>88</v>
      </c>
      <c r="D38" t="s">
        <v>163</v>
      </c>
      <c r="E38" t="s">
        <v>59</v>
      </c>
      <c r="F38" s="3">
        <v>500</v>
      </c>
      <c r="G38" t="s">
        <v>60</v>
      </c>
      <c r="H38" t="s">
        <v>50</v>
      </c>
      <c r="I38" t="s">
        <v>50</v>
      </c>
      <c r="J38" t="s">
        <v>50</v>
      </c>
      <c r="K38" t="s">
        <v>51</v>
      </c>
      <c r="L38" t="s">
        <v>51</v>
      </c>
      <c r="M38" t="s">
        <v>61</v>
      </c>
      <c r="N38">
        <v>0</v>
      </c>
      <c r="O38">
        <v>0</v>
      </c>
      <c r="P38">
        <v>0</v>
      </c>
      <c r="Q38">
        <v>0</v>
      </c>
      <c r="R38">
        <v>0</v>
      </c>
      <c r="S38">
        <v>0</v>
      </c>
      <c r="T38">
        <v>0</v>
      </c>
      <c r="U38">
        <v>0</v>
      </c>
      <c r="V38">
        <v>0</v>
      </c>
      <c r="W38">
        <v>0</v>
      </c>
      <c r="X38">
        <v>0</v>
      </c>
      <c r="Y38">
        <v>0</v>
      </c>
      <c r="Z38">
        <v>0</v>
      </c>
      <c r="AA38">
        <v>0</v>
      </c>
      <c r="AB38">
        <v>0</v>
      </c>
      <c r="AC38">
        <v>0</v>
      </c>
      <c r="AD38">
        <v>0</v>
      </c>
      <c r="AE38">
        <v>0</v>
      </c>
      <c r="AF38">
        <v>0</v>
      </c>
      <c r="AG38">
        <v>0</v>
      </c>
      <c r="AH38">
        <v>0</v>
      </c>
      <c r="AI38">
        <v>0</v>
      </c>
      <c r="AJ38">
        <v>0</v>
      </c>
    </row>
    <row r="39" spans="1:36">
      <c r="A39" t="s">
        <v>164</v>
      </c>
      <c r="B39" t="s">
        <v>165</v>
      </c>
      <c r="C39" t="s">
        <v>46</v>
      </c>
      <c r="D39" t="s">
        <v>131</v>
      </c>
      <c r="E39" t="s">
        <v>48</v>
      </c>
      <c r="F39" s="3">
        <v>9713</v>
      </c>
      <c r="G39" t="s">
        <v>113</v>
      </c>
      <c r="H39" t="s">
        <v>50</v>
      </c>
      <c r="I39" t="s">
        <v>50</v>
      </c>
      <c r="J39" t="s">
        <v>51</v>
      </c>
      <c r="K39" t="s">
        <v>51</v>
      </c>
      <c r="L39" t="s">
        <v>51</v>
      </c>
      <c r="M39" t="s">
        <v>51</v>
      </c>
      <c r="N39">
        <v>6</v>
      </c>
      <c r="O39">
        <v>0</v>
      </c>
      <c r="P39">
        <v>0</v>
      </c>
      <c r="Q39">
        <v>0</v>
      </c>
      <c r="R39">
        <v>0</v>
      </c>
      <c r="S39">
        <v>0</v>
      </c>
      <c r="T39">
        <v>0</v>
      </c>
      <c r="U39">
        <v>0</v>
      </c>
      <c r="V39">
        <v>0</v>
      </c>
      <c r="W39">
        <v>0</v>
      </c>
      <c r="X39">
        <v>0</v>
      </c>
      <c r="Y39">
        <v>1</v>
      </c>
      <c r="Z39">
        <v>1</v>
      </c>
      <c r="AA39">
        <v>0</v>
      </c>
      <c r="AB39">
        <v>0</v>
      </c>
      <c r="AC39">
        <v>0</v>
      </c>
      <c r="AD39">
        <v>1</v>
      </c>
      <c r="AE39">
        <v>1</v>
      </c>
      <c r="AF39">
        <v>0</v>
      </c>
      <c r="AG39">
        <v>0</v>
      </c>
      <c r="AH39">
        <v>0</v>
      </c>
      <c r="AI39">
        <v>1</v>
      </c>
      <c r="AJ39">
        <v>366</v>
      </c>
    </row>
    <row r="40" spans="1:36">
      <c r="A40" t="s">
        <v>166</v>
      </c>
      <c r="B40" t="s">
        <v>167</v>
      </c>
      <c r="C40" t="s">
        <v>46</v>
      </c>
      <c r="D40" t="s">
        <v>134</v>
      </c>
      <c r="E40" t="s">
        <v>48</v>
      </c>
      <c r="F40" s="3">
        <v>137</v>
      </c>
      <c r="G40" t="s">
        <v>119</v>
      </c>
      <c r="H40" t="s">
        <v>50</v>
      </c>
      <c r="I40" t="s">
        <v>50</v>
      </c>
      <c r="J40" t="s">
        <v>51</v>
      </c>
      <c r="K40" t="s">
        <v>50</v>
      </c>
      <c r="L40" t="s">
        <v>51</v>
      </c>
      <c r="M40" t="s">
        <v>51</v>
      </c>
      <c r="N40">
        <v>0</v>
      </c>
      <c r="O40">
        <v>0</v>
      </c>
      <c r="P40">
        <v>0</v>
      </c>
      <c r="Q40">
        <v>0</v>
      </c>
      <c r="R40">
        <v>0</v>
      </c>
      <c r="S40">
        <v>0</v>
      </c>
      <c r="T40">
        <v>0</v>
      </c>
      <c r="U40">
        <v>0</v>
      </c>
      <c r="V40">
        <v>0</v>
      </c>
      <c r="W40">
        <v>0</v>
      </c>
      <c r="X40">
        <v>0</v>
      </c>
      <c r="Y40">
        <v>0</v>
      </c>
      <c r="Z40">
        <v>0</v>
      </c>
      <c r="AA40">
        <v>0</v>
      </c>
      <c r="AB40">
        <v>0</v>
      </c>
      <c r="AC40">
        <v>0</v>
      </c>
      <c r="AD40">
        <v>1</v>
      </c>
      <c r="AE40">
        <v>1</v>
      </c>
      <c r="AF40">
        <v>0</v>
      </c>
      <c r="AG40">
        <v>0</v>
      </c>
      <c r="AH40">
        <v>0</v>
      </c>
      <c r="AI40">
        <v>1</v>
      </c>
      <c r="AJ40">
        <v>366</v>
      </c>
    </row>
    <row r="41" spans="1:36">
      <c r="A41" t="s">
        <v>168</v>
      </c>
      <c r="B41" t="s">
        <v>169</v>
      </c>
      <c r="C41" t="s">
        <v>64</v>
      </c>
      <c r="D41" t="s">
        <v>170</v>
      </c>
      <c r="E41" t="s">
        <v>59</v>
      </c>
      <c r="G41" t="s">
        <v>66</v>
      </c>
      <c r="H41" t="s">
        <v>51</v>
      </c>
      <c r="I41" t="s">
        <v>50</v>
      </c>
      <c r="J41" t="s">
        <v>61</v>
      </c>
      <c r="K41" t="s">
        <v>61</v>
      </c>
      <c r="L41" t="s">
        <v>61</v>
      </c>
      <c r="M41" t="s">
        <v>61</v>
      </c>
      <c r="N41">
        <v>0</v>
      </c>
      <c r="O41">
        <v>0</v>
      </c>
      <c r="P41">
        <v>0</v>
      </c>
      <c r="Q41">
        <v>0</v>
      </c>
      <c r="R41">
        <v>0</v>
      </c>
      <c r="S41">
        <v>0</v>
      </c>
      <c r="T41">
        <v>0</v>
      </c>
      <c r="U41">
        <v>0</v>
      </c>
      <c r="V41">
        <v>0</v>
      </c>
      <c r="W41">
        <v>0</v>
      </c>
      <c r="X41">
        <v>0</v>
      </c>
      <c r="Y41">
        <v>0</v>
      </c>
      <c r="Z41">
        <v>0</v>
      </c>
      <c r="AA41">
        <v>0</v>
      </c>
      <c r="AB41">
        <v>0</v>
      </c>
      <c r="AC41">
        <v>0</v>
      </c>
      <c r="AD41">
        <v>0</v>
      </c>
      <c r="AE41">
        <v>0</v>
      </c>
      <c r="AF41">
        <v>0</v>
      </c>
      <c r="AG41">
        <v>0</v>
      </c>
      <c r="AH41">
        <v>0</v>
      </c>
      <c r="AI41">
        <v>0</v>
      </c>
      <c r="AJ41">
        <v>0</v>
      </c>
    </row>
    <row r="42" spans="1:36">
      <c r="A42" t="s">
        <v>171</v>
      </c>
      <c r="B42" t="s">
        <v>172</v>
      </c>
      <c r="C42" t="s">
        <v>64</v>
      </c>
      <c r="D42" t="s">
        <v>173</v>
      </c>
      <c r="E42" t="s">
        <v>59</v>
      </c>
      <c r="G42" t="s">
        <v>101</v>
      </c>
      <c r="H42" t="s">
        <v>50</v>
      </c>
      <c r="I42" t="s">
        <v>50</v>
      </c>
      <c r="J42" t="s">
        <v>51</v>
      </c>
      <c r="K42" t="s">
        <v>61</v>
      </c>
      <c r="L42" t="s">
        <v>61</v>
      </c>
      <c r="M42" t="s">
        <v>61</v>
      </c>
      <c r="N42">
        <v>0</v>
      </c>
      <c r="O42">
        <v>0</v>
      </c>
      <c r="P42">
        <v>0</v>
      </c>
      <c r="Q42">
        <v>0</v>
      </c>
      <c r="R42">
        <v>0</v>
      </c>
      <c r="S42">
        <v>0</v>
      </c>
      <c r="T42">
        <v>0</v>
      </c>
      <c r="U42">
        <v>0</v>
      </c>
      <c r="V42">
        <v>0</v>
      </c>
      <c r="W42">
        <v>0</v>
      </c>
      <c r="X42">
        <v>0</v>
      </c>
      <c r="Y42">
        <v>0</v>
      </c>
      <c r="Z42">
        <v>0</v>
      </c>
      <c r="AA42">
        <v>0</v>
      </c>
      <c r="AB42">
        <v>0</v>
      </c>
      <c r="AC42">
        <v>0</v>
      </c>
      <c r="AD42">
        <v>0</v>
      </c>
      <c r="AE42">
        <v>0</v>
      </c>
      <c r="AF42">
        <v>0</v>
      </c>
      <c r="AG42">
        <v>0</v>
      </c>
      <c r="AH42">
        <v>0</v>
      </c>
      <c r="AI42">
        <v>0</v>
      </c>
      <c r="AJ42">
        <v>0</v>
      </c>
    </row>
    <row r="43" spans="1:36">
      <c r="A43" t="s">
        <v>174</v>
      </c>
      <c r="B43" t="s">
        <v>175</v>
      </c>
      <c r="C43" t="s">
        <v>64</v>
      </c>
      <c r="D43" t="s">
        <v>175</v>
      </c>
      <c r="E43" t="s">
        <v>59</v>
      </c>
      <c r="G43" t="s">
        <v>101</v>
      </c>
      <c r="H43" t="s">
        <v>50</v>
      </c>
      <c r="I43" t="s">
        <v>50</v>
      </c>
      <c r="J43" t="s">
        <v>51</v>
      </c>
      <c r="K43" t="s">
        <v>61</v>
      </c>
      <c r="L43" t="s">
        <v>61</v>
      </c>
      <c r="M43" t="s">
        <v>61</v>
      </c>
      <c r="N43">
        <v>0</v>
      </c>
      <c r="O43">
        <v>0</v>
      </c>
      <c r="P43">
        <v>0</v>
      </c>
      <c r="Q43">
        <v>0</v>
      </c>
      <c r="R43">
        <v>0</v>
      </c>
      <c r="S43">
        <v>0</v>
      </c>
      <c r="T43">
        <v>0</v>
      </c>
      <c r="U43">
        <v>0</v>
      </c>
      <c r="V43">
        <v>0</v>
      </c>
      <c r="W43">
        <v>0</v>
      </c>
      <c r="X43">
        <v>0</v>
      </c>
      <c r="Y43">
        <v>0</v>
      </c>
      <c r="Z43">
        <v>0</v>
      </c>
      <c r="AA43">
        <v>0</v>
      </c>
      <c r="AB43">
        <v>0</v>
      </c>
      <c r="AC43">
        <v>0</v>
      </c>
      <c r="AD43">
        <v>0</v>
      </c>
      <c r="AE43">
        <v>0</v>
      </c>
      <c r="AF43">
        <v>0</v>
      </c>
      <c r="AG43">
        <v>0</v>
      </c>
      <c r="AH43">
        <v>0</v>
      </c>
      <c r="AI43">
        <v>0</v>
      </c>
      <c r="AJ43">
        <v>0</v>
      </c>
    </row>
    <row r="44" spans="1:36">
      <c r="A44" t="s">
        <v>176</v>
      </c>
      <c r="B44" t="s">
        <v>177</v>
      </c>
      <c r="C44" t="s">
        <v>88</v>
      </c>
      <c r="D44" t="s">
        <v>89</v>
      </c>
      <c r="E44" t="s">
        <v>89</v>
      </c>
      <c r="F44" s="3">
        <v>70</v>
      </c>
      <c r="G44" t="s">
        <v>125</v>
      </c>
      <c r="H44" t="s">
        <v>50</v>
      </c>
      <c r="I44" t="s">
        <v>50</v>
      </c>
      <c r="J44" t="s">
        <v>51</v>
      </c>
      <c r="K44" t="s">
        <v>51</v>
      </c>
      <c r="L44" t="s">
        <v>51</v>
      </c>
      <c r="M44" t="s">
        <v>61</v>
      </c>
      <c r="N44">
        <v>0</v>
      </c>
      <c r="O44">
        <v>0</v>
      </c>
      <c r="P44">
        <v>0</v>
      </c>
      <c r="Q44">
        <v>0</v>
      </c>
      <c r="R44">
        <v>0</v>
      </c>
      <c r="S44">
        <v>0</v>
      </c>
      <c r="T44">
        <v>0</v>
      </c>
      <c r="U44">
        <v>0</v>
      </c>
      <c r="V44">
        <v>0</v>
      </c>
      <c r="W44">
        <v>0</v>
      </c>
      <c r="X44">
        <v>0</v>
      </c>
      <c r="Y44">
        <v>0</v>
      </c>
      <c r="Z44">
        <v>0</v>
      </c>
      <c r="AA44">
        <v>0</v>
      </c>
      <c r="AB44">
        <v>0</v>
      </c>
      <c r="AC44">
        <v>0</v>
      </c>
      <c r="AD44">
        <v>0</v>
      </c>
      <c r="AE44">
        <v>0</v>
      </c>
      <c r="AF44">
        <v>0</v>
      </c>
      <c r="AG44">
        <v>0</v>
      </c>
      <c r="AH44">
        <v>0</v>
      </c>
      <c r="AI44">
        <v>0</v>
      </c>
      <c r="AJ44">
        <v>0</v>
      </c>
    </row>
    <row r="45" spans="1:36">
      <c r="A45" t="s">
        <v>178</v>
      </c>
      <c r="B45" t="s">
        <v>179</v>
      </c>
      <c r="C45" t="s">
        <v>88</v>
      </c>
      <c r="D45" t="s">
        <v>89</v>
      </c>
      <c r="E45" t="s">
        <v>89</v>
      </c>
      <c r="F45" s="3">
        <v>60</v>
      </c>
      <c r="G45" t="s">
        <v>66</v>
      </c>
      <c r="H45" t="s">
        <v>50</v>
      </c>
      <c r="I45" t="s">
        <v>50</v>
      </c>
      <c r="J45" t="s">
        <v>51</v>
      </c>
      <c r="K45" t="s">
        <v>51</v>
      </c>
      <c r="L45" t="s">
        <v>51</v>
      </c>
      <c r="M45" t="s">
        <v>61</v>
      </c>
      <c r="N45">
        <v>0</v>
      </c>
      <c r="O45">
        <v>0</v>
      </c>
      <c r="P45">
        <v>0</v>
      </c>
      <c r="Q45">
        <v>0</v>
      </c>
      <c r="R45">
        <v>0</v>
      </c>
      <c r="S45">
        <v>0</v>
      </c>
      <c r="T45">
        <v>0</v>
      </c>
      <c r="U45">
        <v>0</v>
      </c>
      <c r="V45">
        <v>0</v>
      </c>
      <c r="W45">
        <v>0</v>
      </c>
      <c r="X45">
        <v>0</v>
      </c>
      <c r="Y45">
        <v>0</v>
      </c>
      <c r="Z45">
        <v>0</v>
      </c>
      <c r="AA45">
        <v>0</v>
      </c>
      <c r="AB45">
        <v>0</v>
      </c>
      <c r="AC45">
        <v>0</v>
      </c>
      <c r="AD45">
        <v>0</v>
      </c>
      <c r="AE45">
        <v>0</v>
      </c>
      <c r="AF45">
        <v>0</v>
      </c>
      <c r="AG45">
        <v>0</v>
      </c>
      <c r="AH45">
        <v>0</v>
      </c>
      <c r="AI45">
        <v>0</v>
      </c>
      <c r="AJ45">
        <v>0</v>
      </c>
    </row>
    <row r="46" spans="1:36">
      <c r="A46" t="s">
        <v>180</v>
      </c>
      <c r="B46" t="s">
        <v>181</v>
      </c>
      <c r="C46" t="s">
        <v>88</v>
      </c>
      <c r="D46" t="s">
        <v>182</v>
      </c>
      <c r="E46" t="s">
        <v>59</v>
      </c>
      <c r="F46" s="3">
        <v>17</v>
      </c>
      <c r="G46" t="s">
        <v>55</v>
      </c>
      <c r="H46" t="s">
        <v>50</v>
      </c>
      <c r="I46" t="s">
        <v>50</v>
      </c>
      <c r="J46" t="s">
        <v>51</v>
      </c>
      <c r="K46" t="s">
        <v>61</v>
      </c>
      <c r="L46" t="s">
        <v>50</v>
      </c>
      <c r="M46" t="s">
        <v>61</v>
      </c>
      <c r="N46">
        <v>0</v>
      </c>
      <c r="O46">
        <v>0</v>
      </c>
      <c r="P46">
        <v>0</v>
      </c>
      <c r="Q46">
        <v>0</v>
      </c>
      <c r="R46">
        <v>0</v>
      </c>
      <c r="S46">
        <v>0</v>
      </c>
      <c r="T46">
        <v>0</v>
      </c>
      <c r="U46">
        <v>0</v>
      </c>
      <c r="V46">
        <v>0</v>
      </c>
      <c r="W46">
        <v>0</v>
      </c>
      <c r="X46">
        <v>0</v>
      </c>
      <c r="Y46">
        <v>0</v>
      </c>
      <c r="Z46">
        <v>0</v>
      </c>
      <c r="AA46">
        <v>0</v>
      </c>
      <c r="AB46">
        <v>0</v>
      </c>
      <c r="AC46">
        <v>0</v>
      </c>
      <c r="AD46">
        <v>0</v>
      </c>
      <c r="AE46">
        <v>0</v>
      </c>
      <c r="AF46">
        <v>0</v>
      </c>
      <c r="AG46">
        <v>0</v>
      </c>
      <c r="AH46">
        <v>0</v>
      </c>
      <c r="AI46">
        <v>0</v>
      </c>
      <c r="AJ46">
        <v>0</v>
      </c>
    </row>
    <row r="47" spans="1:36">
      <c r="A47" t="s">
        <v>183</v>
      </c>
      <c r="B47" t="s">
        <v>184</v>
      </c>
      <c r="C47" t="s">
        <v>88</v>
      </c>
      <c r="D47" t="s">
        <v>89</v>
      </c>
      <c r="E47" t="s">
        <v>89</v>
      </c>
      <c r="F47" s="3">
        <v>80</v>
      </c>
      <c r="G47" t="s">
        <v>60</v>
      </c>
      <c r="H47" t="s">
        <v>50</v>
      </c>
      <c r="I47" t="s">
        <v>50</v>
      </c>
      <c r="J47" t="s">
        <v>51</v>
      </c>
      <c r="K47" t="s">
        <v>51</v>
      </c>
      <c r="L47" t="s">
        <v>51</v>
      </c>
      <c r="M47" t="s">
        <v>61</v>
      </c>
      <c r="N47">
        <v>0</v>
      </c>
      <c r="O47">
        <v>0</v>
      </c>
      <c r="P47">
        <v>0</v>
      </c>
      <c r="Q47">
        <v>0</v>
      </c>
      <c r="R47">
        <v>0</v>
      </c>
      <c r="S47">
        <v>0</v>
      </c>
      <c r="T47">
        <v>0</v>
      </c>
      <c r="U47">
        <v>0</v>
      </c>
      <c r="V47">
        <v>0</v>
      </c>
      <c r="W47">
        <v>0</v>
      </c>
      <c r="X47">
        <v>0</v>
      </c>
      <c r="Y47">
        <v>0</v>
      </c>
      <c r="Z47">
        <v>0</v>
      </c>
      <c r="AA47">
        <v>0</v>
      </c>
      <c r="AB47">
        <v>0</v>
      </c>
      <c r="AC47">
        <v>0</v>
      </c>
      <c r="AD47">
        <v>0</v>
      </c>
      <c r="AE47">
        <v>0</v>
      </c>
      <c r="AF47">
        <v>0</v>
      </c>
      <c r="AG47">
        <v>0</v>
      </c>
      <c r="AH47">
        <v>0</v>
      </c>
      <c r="AI47">
        <v>0</v>
      </c>
      <c r="AJ47">
        <v>0</v>
      </c>
    </row>
    <row r="48" spans="1:36">
      <c r="A48" t="s">
        <v>185</v>
      </c>
      <c r="B48" t="s">
        <v>186</v>
      </c>
      <c r="C48" t="s">
        <v>88</v>
      </c>
      <c r="D48" t="s">
        <v>104</v>
      </c>
      <c r="E48" t="s">
        <v>48</v>
      </c>
      <c r="F48" s="3">
        <v>100</v>
      </c>
      <c r="G48" t="s">
        <v>66</v>
      </c>
      <c r="H48" t="s">
        <v>50</v>
      </c>
      <c r="I48" t="s">
        <v>50</v>
      </c>
      <c r="J48" t="s">
        <v>51</v>
      </c>
      <c r="K48" t="s">
        <v>51</v>
      </c>
      <c r="L48" t="s">
        <v>51</v>
      </c>
      <c r="M48" t="s">
        <v>61</v>
      </c>
      <c r="N48">
        <v>0</v>
      </c>
      <c r="O48">
        <v>0</v>
      </c>
      <c r="P48">
        <v>0</v>
      </c>
      <c r="Q48">
        <v>0</v>
      </c>
      <c r="R48">
        <v>0</v>
      </c>
      <c r="S48">
        <v>0</v>
      </c>
      <c r="T48">
        <v>0</v>
      </c>
      <c r="U48">
        <v>0</v>
      </c>
      <c r="V48">
        <v>0</v>
      </c>
      <c r="W48">
        <v>0</v>
      </c>
      <c r="X48">
        <v>0</v>
      </c>
      <c r="Y48">
        <v>0</v>
      </c>
      <c r="Z48">
        <v>0</v>
      </c>
      <c r="AA48">
        <v>0</v>
      </c>
      <c r="AB48">
        <v>0</v>
      </c>
      <c r="AC48">
        <v>0</v>
      </c>
      <c r="AD48">
        <v>0</v>
      </c>
      <c r="AE48">
        <v>0</v>
      </c>
      <c r="AF48">
        <v>0</v>
      </c>
      <c r="AG48">
        <v>0</v>
      </c>
      <c r="AH48">
        <v>0</v>
      </c>
      <c r="AI48">
        <v>0</v>
      </c>
      <c r="AJ48">
        <v>0</v>
      </c>
    </row>
    <row r="49" spans="1:36">
      <c r="A49" t="s">
        <v>187</v>
      </c>
      <c r="B49" t="s">
        <v>188</v>
      </c>
      <c r="C49" t="s">
        <v>88</v>
      </c>
      <c r="D49" t="s">
        <v>189</v>
      </c>
      <c r="E49" t="s">
        <v>59</v>
      </c>
      <c r="F49" s="3">
        <v>50</v>
      </c>
      <c r="G49" t="s">
        <v>66</v>
      </c>
      <c r="H49" t="s">
        <v>50</v>
      </c>
      <c r="I49" t="s">
        <v>50</v>
      </c>
      <c r="J49" t="s">
        <v>61</v>
      </c>
      <c r="K49" t="s">
        <v>61</v>
      </c>
      <c r="L49" t="s">
        <v>61</v>
      </c>
      <c r="M49" t="s">
        <v>61</v>
      </c>
      <c r="N49">
        <v>0</v>
      </c>
      <c r="O49">
        <v>0</v>
      </c>
      <c r="P49">
        <v>0</v>
      </c>
      <c r="Q49">
        <v>0</v>
      </c>
      <c r="R49">
        <v>0</v>
      </c>
      <c r="S49">
        <v>0</v>
      </c>
      <c r="T49">
        <v>0</v>
      </c>
      <c r="U49">
        <v>0</v>
      </c>
      <c r="V49">
        <v>0</v>
      </c>
      <c r="W49">
        <v>0</v>
      </c>
      <c r="X49">
        <v>0</v>
      </c>
      <c r="Y49">
        <v>0</v>
      </c>
      <c r="Z49">
        <v>0</v>
      </c>
      <c r="AA49">
        <v>0</v>
      </c>
      <c r="AB49">
        <v>0</v>
      </c>
      <c r="AC49">
        <v>0</v>
      </c>
      <c r="AD49">
        <v>0</v>
      </c>
      <c r="AE49">
        <v>0</v>
      </c>
      <c r="AF49">
        <v>0</v>
      </c>
      <c r="AG49">
        <v>0</v>
      </c>
      <c r="AH49">
        <v>0</v>
      </c>
      <c r="AI49">
        <v>0</v>
      </c>
      <c r="AJ49">
        <v>0</v>
      </c>
    </row>
    <row r="50" spans="1:36">
      <c r="A50" t="s">
        <v>190</v>
      </c>
      <c r="B50" t="s">
        <v>191</v>
      </c>
      <c r="C50" t="s">
        <v>64</v>
      </c>
      <c r="D50" t="s">
        <v>192</v>
      </c>
      <c r="E50" t="s">
        <v>59</v>
      </c>
      <c r="G50" t="s">
        <v>119</v>
      </c>
      <c r="H50" t="s">
        <v>50</v>
      </c>
      <c r="I50" t="s">
        <v>50</v>
      </c>
      <c r="J50" t="s">
        <v>51</v>
      </c>
      <c r="K50" t="s">
        <v>61</v>
      </c>
      <c r="L50" t="s">
        <v>61</v>
      </c>
      <c r="M50" t="s">
        <v>61</v>
      </c>
      <c r="N50">
        <v>0</v>
      </c>
      <c r="O50">
        <v>0</v>
      </c>
      <c r="P50">
        <v>0</v>
      </c>
      <c r="Q50">
        <v>0</v>
      </c>
      <c r="R50">
        <v>0</v>
      </c>
      <c r="S50">
        <v>0</v>
      </c>
      <c r="T50">
        <v>0</v>
      </c>
      <c r="U50">
        <v>0</v>
      </c>
      <c r="V50">
        <v>0</v>
      </c>
      <c r="W50">
        <v>0</v>
      </c>
      <c r="X50">
        <v>0</v>
      </c>
      <c r="Y50">
        <v>0</v>
      </c>
      <c r="Z50">
        <v>0</v>
      </c>
      <c r="AA50">
        <v>0</v>
      </c>
      <c r="AB50">
        <v>0</v>
      </c>
      <c r="AC50">
        <v>0</v>
      </c>
      <c r="AD50">
        <v>0</v>
      </c>
      <c r="AE50">
        <v>0</v>
      </c>
      <c r="AF50">
        <v>0</v>
      </c>
      <c r="AG50">
        <v>0</v>
      </c>
      <c r="AH50">
        <v>0</v>
      </c>
      <c r="AI50">
        <v>0</v>
      </c>
      <c r="AJ50">
        <v>0</v>
      </c>
    </row>
    <row r="51" spans="1:36">
      <c r="A51" t="s">
        <v>193</v>
      </c>
      <c r="B51" t="s">
        <v>194</v>
      </c>
      <c r="C51" t="s">
        <v>46</v>
      </c>
      <c r="D51" t="s">
        <v>134</v>
      </c>
      <c r="E51" t="s">
        <v>48</v>
      </c>
      <c r="F51" s="3">
        <v>36</v>
      </c>
      <c r="G51" t="s">
        <v>55</v>
      </c>
      <c r="H51" t="s">
        <v>50</v>
      </c>
      <c r="I51" t="s">
        <v>50</v>
      </c>
      <c r="J51" t="s">
        <v>51</v>
      </c>
      <c r="K51" t="s">
        <v>50</v>
      </c>
      <c r="L51" t="s">
        <v>50</v>
      </c>
      <c r="M51" t="s">
        <v>50</v>
      </c>
      <c r="N51">
        <v>0</v>
      </c>
      <c r="O51">
        <v>0</v>
      </c>
      <c r="P51">
        <v>0</v>
      </c>
      <c r="Q51">
        <v>0</v>
      </c>
      <c r="R51">
        <v>0</v>
      </c>
      <c r="S51">
        <v>0</v>
      </c>
      <c r="T51">
        <v>0</v>
      </c>
      <c r="U51">
        <v>0</v>
      </c>
      <c r="V51">
        <v>0</v>
      </c>
      <c r="W51">
        <v>0</v>
      </c>
      <c r="X51">
        <v>0</v>
      </c>
      <c r="Y51">
        <v>0</v>
      </c>
      <c r="Z51">
        <v>0</v>
      </c>
      <c r="AA51">
        <v>0</v>
      </c>
      <c r="AB51">
        <v>0</v>
      </c>
      <c r="AC51">
        <v>0</v>
      </c>
      <c r="AD51">
        <v>1</v>
      </c>
      <c r="AE51">
        <v>1</v>
      </c>
      <c r="AF51">
        <v>0</v>
      </c>
      <c r="AG51">
        <v>0</v>
      </c>
      <c r="AH51">
        <v>0</v>
      </c>
      <c r="AI51">
        <v>1</v>
      </c>
      <c r="AJ51">
        <v>366</v>
      </c>
    </row>
    <row r="52" spans="1:36">
      <c r="A52" t="s">
        <v>195</v>
      </c>
      <c r="B52" t="s">
        <v>196</v>
      </c>
      <c r="C52" t="s">
        <v>46</v>
      </c>
      <c r="D52" t="s">
        <v>197</v>
      </c>
      <c r="E52" t="s">
        <v>48</v>
      </c>
      <c r="F52" s="3">
        <v>1446</v>
      </c>
      <c r="G52" t="s">
        <v>70</v>
      </c>
      <c r="H52" t="s">
        <v>50</v>
      </c>
      <c r="I52" t="s">
        <v>50</v>
      </c>
      <c r="J52" t="s">
        <v>51</v>
      </c>
      <c r="K52" t="s">
        <v>51</v>
      </c>
      <c r="L52" t="s">
        <v>51</v>
      </c>
      <c r="M52" t="s">
        <v>51</v>
      </c>
      <c r="N52">
        <v>0</v>
      </c>
      <c r="O52">
        <v>0</v>
      </c>
      <c r="P52">
        <v>0</v>
      </c>
      <c r="Q52">
        <v>0</v>
      </c>
      <c r="R52">
        <v>0</v>
      </c>
      <c r="S52">
        <v>0</v>
      </c>
      <c r="T52">
        <v>0</v>
      </c>
      <c r="U52">
        <v>0</v>
      </c>
      <c r="V52">
        <v>0</v>
      </c>
      <c r="W52">
        <v>0</v>
      </c>
      <c r="X52">
        <v>0</v>
      </c>
      <c r="Y52">
        <v>0</v>
      </c>
      <c r="Z52">
        <v>0</v>
      </c>
      <c r="AA52">
        <v>0</v>
      </c>
      <c r="AB52">
        <v>0</v>
      </c>
      <c r="AC52">
        <v>0</v>
      </c>
      <c r="AD52">
        <v>0</v>
      </c>
      <c r="AE52">
        <v>0</v>
      </c>
      <c r="AF52">
        <v>0</v>
      </c>
      <c r="AG52">
        <v>0</v>
      </c>
      <c r="AH52">
        <v>0</v>
      </c>
      <c r="AI52">
        <v>0</v>
      </c>
      <c r="AJ52">
        <v>0</v>
      </c>
    </row>
    <row r="53" spans="1:36">
      <c r="A53" t="s">
        <v>198</v>
      </c>
      <c r="B53" t="s">
        <v>199</v>
      </c>
      <c r="C53" t="s">
        <v>46</v>
      </c>
      <c r="D53" t="s">
        <v>200</v>
      </c>
      <c r="E53" t="s">
        <v>48</v>
      </c>
      <c r="F53" s="3">
        <v>1500</v>
      </c>
      <c r="G53" t="s">
        <v>101</v>
      </c>
      <c r="H53" t="s">
        <v>50</v>
      </c>
      <c r="I53" t="s">
        <v>50</v>
      </c>
      <c r="J53" t="s">
        <v>51</v>
      </c>
      <c r="K53" t="s">
        <v>51</v>
      </c>
      <c r="L53" t="s">
        <v>51</v>
      </c>
      <c r="M53" t="s">
        <v>51</v>
      </c>
      <c r="N53">
        <v>0</v>
      </c>
      <c r="O53">
        <v>0</v>
      </c>
      <c r="P53">
        <v>0</v>
      </c>
      <c r="Q53">
        <v>0</v>
      </c>
      <c r="R53">
        <v>0</v>
      </c>
      <c r="S53">
        <v>0</v>
      </c>
      <c r="T53">
        <v>0</v>
      </c>
      <c r="U53">
        <v>0</v>
      </c>
      <c r="V53">
        <v>0</v>
      </c>
      <c r="W53">
        <v>0</v>
      </c>
      <c r="X53">
        <v>0</v>
      </c>
      <c r="Y53">
        <v>0</v>
      </c>
      <c r="Z53">
        <v>0</v>
      </c>
      <c r="AA53">
        <v>0</v>
      </c>
      <c r="AB53">
        <v>0</v>
      </c>
      <c r="AC53">
        <v>0</v>
      </c>
      <c r="AD53">
        <v>0</v>
      </c>
      <c r="AE53">
        <v>0</v>
      </c>
      <c r="AF53">
        <v>0</v>
      </c>
      <c r="AG53">
        <v>0</v>
      </c>
      <c r="AH53">
        <v>0</v>
      </c>
      <c r="AI53">
        <v>0</v>
      </c>
      <c r="AJ53">
        <v>0</v>
      </c>
    </row>
    <row r="54" spans="1:36">
      <c r="A54" t="s">
        <v>201</v>
      </c>
      <c r="B54" t="s">
        <v>202</v>
      </c>
      <c r="C54" t="s">
        <v>203</v>
      </c>
      <c r="D54" t="s">
        <v>204</v>
      </c>
      <c r="E54" t="s">
        <v>48</v>
      </c>
      <c r="F54" s="3">
        <v>48513</v>
      </c>
      <c r="G54" t="s">
        <v>66</v>
      </c>
      <c r="H54" t="s">
        <v>50</v>
      </c>
      <c r="I54" t="s">
        <v>50</v>
      </c>
      <c r="J54" t="s">
        <v>51</v>
      </c>
      <c r="K54" t="s">
        <v>61</v>
      </c>
      <c r="L54" t="s">
        <v>61</v>
      </c>
      <c r="M54" t="s">
        <v>51</v>
      </c>
      <c r="N54">
        <v>0</v>
      </c>
      <c r="O54">
        <v>0</v>
      </c>
      <c r="P54">
        <v>0</v>
      </c>
      <c r="Q54">
        <v>0</v>
      </c>
      <c r="R54">
        <v>0</v>
      </c>
      <c r="S54">
        <v>0</v>
      </c>
      <c r="T54">
        <v>0</v>
      </c>
      <c r="U54">
        <v>0</v>
      </c>
      <c r="V54">
        <v>0</v>
      </c>
      <c r="W54">
        <v>0</v>
      </c>
      <c r="X54">
        <v>0</v>
      </c>
      <c r="Y54">
        <v>0</v>
      </c>
      <c r="Z54">
        <v>0</v>
      </c>
      <c r="AA54">
        <v>0</v>
      </c>
      <c r="AB54">
        <v>0</v>
      </c>
      <c r="AC54">
        <v>0</v>
      </c>
      <c r="AD54">
        <v>0</v>
      </c>
      <c r="AE54">
        <v>0</v>
      </c>
      <c r="AF54">
        <v>0</v>
      </c>
      <c r="AG54">
        <v>0</v>
      </c>
      <c r="AH54">
        <v>0</v>
      </c>
      <c r="AI54">
        <v>0</v>
      </c>
      <c r="AJ54">
        <v>0</v>
      </c>
    </row>
    <row r="55" spans="1:36">
      <c r="A55" t="s">
        <v>205</v>
      </c>
      <c r="B55" t="s">
        <v>206</v>
      </c>
      <c r="C55" t="s">
        <v>46</v>
      </c>
      <c r="D55" t="s">
        <v>207</v>
      </c>
      <c r="E55" t="s">
        <v>59</v>
      </c>
      <c r="F55" s="3">
        <v>1800</v>
      </c>
      <c r="G55" t="s">
        <v>208</v>
      </c>
      <c r="H55" t="s">
        <v>50</v>
      </c>
      <c r="I55" t="s">
        <v>50</v>
      </c>
      <c r="J55" t="s">
        <v>51</v>
      </c>
      <c r="K55" t="s">
        <v>51</v>
      </c>
      <c r="L55" t="s">
        <v>51</v>
      </c>
      <c r="M55" t="s">
        <v>50</v>
      </c>
      <c r="N55">
        <v>0</v>
      </c>
      <c r="O55">
        <v>0</v>
      </c>
      <c r="P55">
        <v>0</v>
      </c>
      <c r="Q55">
        <v>0</v>
      </c>
      <c r="R55">
        <v>0</v>
      </c>
      <c r="S55">
        <v>0</v>
      </c>
      <c r="T55">
        <v>0</v>
      </c>
      <c r="U55">
        <v>0</v>
      </c>
      <c r="V55">
        <v>0</v>
      </c>
      <c r="W55">
        <v>0</v>
      </c>
      <c r="X55">
        <v>0</v>
      </c>
      <c r="Y55">
        <v>0</v>
      </c>
      <c r="Z55">
        <v>0</v>
      </c>
      <c r="AA55">
        <v>0</v>
      </c>
      <c r="AB55">
        <v>0</v>
      </c>
      <c r="AC55">
        <v>0</v>
      </c>
      <c r="AD55">
        <v>0</v>
      </c>
      <c r="AE55">
        <v>0</v>
      </c>
      <c r="AF55">
        <v>0</v>
      </c>
      <c r="AG55">
        <v>0</v>
      </c>
      <c r="AH55">
        <v>0</v>
      </c>
      <c r="AI55">
        <v>0</v>
      </c>
      <c r="AJ55">
        <v>0</v>
      </c>
    </row>
    <row r="56" spans="1:36">
      <c r="A56" t="s">
        <v>209</v>
      </c>
      <c r="B56" t="s">
        <v>210</v>
      </c>
      <c r="C56" t="s">
        <v>64</v>
      </c>
      <c r="D56" t="s">
        <v>211</v>
      </c>
      <c r="E56" t="s">
        <v>59</v>
      </c>
      <c r="G56" t="s">
        <v>101</v>
      </c>
      <c r="H56" t="s">
        <v>50</v>
      </c>
      <c r="I56" t="s">
        <v>50</v>
      </c>
      <c r="J56" t="s">
        <v>51</v>
      </c>
      <c r="K56" t="s">
        <v>61</v>
      </c>
      <c r="L56" t="s">
        <v>61</v>
      </c>
      <c r="M56" t="s">
        <v>61</v>
      </c>
      <c r="N56">
        <v>0</v>
      </c>
      <c r="O56">
        <v>0</v>
      </c>
      <c r="P56">
        <v>0</v>
      </c>
      <c r="Q56">
        <v>0</v>
      </c>
      <c r="R56">
        <v>0</v>
      </c>
      <c r="S56">
        <v>0</v>
      </c>
      <c r="T56">
        <v>0</v>
      </c>
      <c r="U56">
        <v>0</v>
      </c>
      <c r="V56">
        <v>0</v>
      </c>
      <c r="W56">
        <v>0</v>
      </c>
      <c r="X56">
        <v>0</v>
      </c>
      <c r="Y56">
        <v>0</v>
      </c>
      <c r="Z56">
        <v>0</v>
      </c>
      <c r="AA56">
        <v>0</v>
      </c>
      <c r="AB56">
        <v>0</v>
      </c>
      <c r="AC56">
        <v>0</v>
      </c>
      <c r="AD56">
        <v>0</v>
      </c>
      <c r="AE56">
        <v>0</v>
      </c>
      <c r="AF56">
        <v>0</v>
      </c>
      <c r="AG56">
        <v>0</v>
      </c>
      <c r="AH56">
        <v>0</v>
      </c>
      <c r="AI56">
        <v>0</v>
      </c>
      <c r="AJ56">
        <v>0</v>
      </c>
    </row>
    <row r="57" spans="1:36">
      <c r="A57" t="s">
        <v>212</v>
      </c>
      <c r="B57" t="s">
        <v>213</v>
      </c>
      <c r="C57" t="s">
        <v>88</v>
      </c>
      <c r="D57" t="s">
        <v>89</v>
      </c>
      <c r="E57" t="s">
        <v>89</v>
      </c>
      <c r="F57" s="3">
        <v>220</v>
      </c>
      <c r="G57" t="s">
        <v>66</v>
      </c>
      <c r="H57" t="s">
        <v>50</v>
      </c>
      <c r="I57" t="s">
        <v>50</v>
      </c>
      <c r="J57" t="s">
        <v>50</v>
      </c>
      <c r="K57" t="s">
        <v>51</v>
      </c>
      <c r="L57" t="s">
        <v>51</v>
      </c>
      <c r="M57" t="s">
        <v>61</v>
      </c>
      <c r="N57">
        <v>0</v>
      </c>
      <c r="O57">
        <v>0</v>
      </c>
      <c r="P57">
        <v>0</v>
      </c>
      <c r="Q57">
        <v>0</v>
      </c>
      <c r="R57">
        <v>0</v>
      </c>
      <c r="S57">
        <v>0</v>
      </c>
      <c r="T57">
        <v>0</v>
      </c>
      <c r="U57">
        <v>0</v>
      </c>
      <c r="V57">
        <v>0</v>
      </c>
      <c r="W57">
        <v>0</v>
      </c>
      <c r="X57">
        <v>0</v>
      </c>
      <c r="Y57">
        <v>0</v>
      </c>
      <c r="Z57">
        <v>0</v>
      </c>
      <c r="AA57">
        <v>0</v>
      </c>
      <c r="AB57">
        <v>0</v>
      </c>
      <c r="AC57">
        <v>0</v>
      </c>
      <c r="AD57">
        <v>0</v>
      </c>
      <c r="AE57">
        <v>0</v>
      </c>
      <c r="AF57">
        <v>0</v>
      </c>
      <c r="AG57">
        <v>0</v>
      </c>
      <c r="AH57">
        <v>0</v>
      </c>
      <c r="AI57">
        <v>0</v>
      </c>
      <c r="AJ57">
        <v>0</v>
      </c>
    </row>
    <row r="58" spans="1:36">
      <c r="A58" t="s">
        <v>214</v>
      </c>
      <c r="B58" t="s">
        <v>215</v>
      </c>
      <c r="C58" t="s">
        <v>88</v>
      </c>
      <c r="D58" t="s">
        <v>89</v>
      </c>
      <c r="E58" t="s">
        <v>89</v>
      </c>
      <c r="F58" s="3">
        <v>60</v>
      </c>
      <c r="G58" t="s">
        <v>66</v>
      </c>
      <c r="H58" t="s">
        <v>50</v>
      </c>
      <c r="I58" t="s">
        <v>50</v>
      </c>
      <c r="J58" t="s">
        <v>50</v>
      </c>
      <c r="K58" t="s">
        <v>51</v>
      </c>
      <c r="L58" t="s">
        <v>51</v>
      </c>
      <c r="M58" t="s">
        <v>61</v>
      </c>
      <c r="N58">
        <v>0</v>
      </c>
      <c r="O58">
        <v>0</v>
      </c>
      <c r="P58">
        <v>0</v>
      </c>
      <c r="Q58">
        <v>0</v>
      </c>
      <c r="R58">
        <v>0</v>
      </c>
      <c r="S58">
        <v>0</v>
      </c>
      <c r="T58">
        <v>0</v>
      </c>
      <c r="U58">
        <v>0</v>
      </c>
      <c r="V58">
        <v>0</v>
      </c>
      <c r="W58">
        <v>0</v>
      </c>
      <c r="X58">
        <v>0</v>
      </c>
      <c r="Y58">
        <v>0</v>
      </c>
      <c r="Z58">
        <v>0</v>
      </c>
      <c r="AA58">
        <v>0</v>
      </c>
      <c r="AB58">
        <v>0</v>
      </c>
      <c r="AC58">
        <v>0</v>
      </c>
      <c r="AD58">
        <v>0</v>
      </c>
      <c r="AE58">
        <v>0</v>
      </c>
      <c r="AF58">
        <v>0</v>
      </c>
      <c r="AG58">
        <v>0</v>
      </c>
      <c r="AH58">
        <v>0</v>
      </c>
      <c r="AI58">
        <v>0</v>
      </c>
      <c r="AJ58">
        <v>0</v>
      </c>
    </row>
    <row r="59" spans="1:36">
      <c r="A59" t="s">
        <v>216</v>
      </c>
      <c r="B59" t="s">
        <v>217</v>
      </c>
      <c r="C59" t="s">
        <v>46</v>
      </c>
      <c r="D59" t="s">
        <v>104</v>
      </c>
      <c r="E59" t="s">
        <v>48</v>
      </c>
      <c r="F59" s="3">
        <v>400</v>
      </c>
      <c r="G59" t="s">
        <v>66</v>
      </c>
      <c r="H59" t="s">
        <v>50</v>
      </c>
      <c r="I59" t="s">
        <v>50</v>
      </c>
      <c r="J59" t="s">
        <v>51</v>
      </c>
      <c r="K59" t="s">
        <v>51</v>
      </c>
      <c r="L59" t="s">
        <v>51</v>
      </c>
      <c r="M59" t="s">
        <v>51</v>
      </c>
      <c r="N59">
        <v>0</v>
      </c>
      <c r="O59">
        <v>0</v>
      </c>
      <c r="P59">
        <v>0</v>
      </c>
      <c r="Q59">
        <v>0</v>
      </c>
      <c r="R59">
        <v>0</v>
      </c>
      <c r="S59">
        <v>0</v>
      </c>
      <c r="T59">
        <v>0</v>
      </c>
      <c r="U59">
        <v>0</v>
      </c>
      <c r="V59">
        <v>0</v>
      </c>
      <c r="W59">
        <v>0</v>
      </c>
      <c r="X59">
        <v>0</v>
      </c>
      <c r="Y59">
        <v>0</v>
      </c>
      <c r="Z59">
        <v>0</v>
      </c>
      <c r="AA59">
        <v>0</v>
      </c>
      <c r="AB59">
        <v>0</v>
      </c>
      <c r="AC59">
        <v>0</v>
      </c>
      <c r="AD59">
        <v>0</v>
      </c>
      <c r="AE59">
        <v>0</v>
      </c>
      <c r="AF59">
        <v>0</v>
      </c>
      <c r="AG59">
        <v>0</v>
      </c>
      <c r="AH59">
        <v>0</v>
      </c>
      <c r="AI59">
        <v>0</v>
      </c>
      <c r="AJ59">
        <v>0</v>
      </c>
    </row>
    <row r="60" spans="1:36">
      <c r="A60" t="s">
        <v>218</v>
      </c>
      <c r="B60" t="s">
        <v>219</v>
      </c>
      <c r="C60" t="s">
        <v>46</v>
      </c>
      <c r="D60" t="s">
        <v>220</v>
      </c>
      <c r="E60" t="s">
        <v>59</v>
      </c>
      <c r="F60" s="3">
        <v>10</v>
      </c>
      <c r="G60" t="s">
        <v>55</v>
      </c>
      <c r="H60" t="s">
        <v>50</v>
      </c>
      <c r="I60" t="s">
        <v>50</v>
      </c>
      <c r="J60" t="s">
        <v>51</v>
      </c>
      <c r="K60" t="s">
        <v>61</v>
      </c>
      <c r="L60" t="s">
        <v>50</v>
      </c>
      <c r="M60" t="s">
        <v>50</v>
      </c>
      <c r="N60">
        <v>0</v>
      </c>
      <c r="O60">
        <v>0</v>
      </c>
      <c r="P60">
        <v>0</v>
      </c>
      <c r="Q60">
        <v>0</v>
      </c>
      <c r="R60">
        <v>0</v>
      </c>
      <c r="S60">
        <v>0</v>
      </c>
      <c r="T60">
        <v>0</v>
      </c>
      <c r="U60">
        <v>0</v>
      </c>
      <c r="V60">
        <v>0</v>
      </c>
      <c r="W60">
        <v>0</v>
      </c>
      <c r="X60">
        <v>0</v>
      </c>
      <c r="Y60">
        <v>0</v>
      </c>
      <c r="Z60">
        <v>0</v>
      </c>
      <c r="AA60">
        <v>0</v>
      </c>
      <c r="AB60">
        <v>0</v>
      </c>
      <c r="AC60">
        <v>0</v>
      </c>
      <c r="AD60">
        <v>0</v>
      </c>
      <c r="AE60">
        <v>0</v>
      </c>
      <c r="AF60">
        <v>0</v>
      </c>
      <c r="AG60">
        <v>0</v>
      </c>
      <c r="AH60">
        <v>0</v>
      </c>
      <c r="AI60">
        <v>0</v>
      </c>
      <c r="AJ60">
        <v>0</v>
      </c>
    </row>
    <row r="61" spans="1:36">
      <c r="A61" t="s">
        <v>221</v>
      </c>
      <c r="B61" t="s">
        <v>222</v>
      </c>
      <c r="C61" t="s">
        <v>46</v>
      </c>
      <c r="D61" t="s">
        <v>223</v>
      </c>
      <c r="E61" t="s">
        <v>48</v>
      </c>
      <c r="F61" s="3">
        <v>366</v>
      </c>
      <c r="G61" t="s">
        <v>55</v>
      </c>
      <c r="H61" t="s">
        <v>50</v>
      </c>
      <c r="I61" t="s">
        <v>50</v>
      </c>
      <c r="J61" t="s">
        <v>51</v>
      </c>
      <c r="K61" t="s">
        <v>51</v>
      </c>
      <c r="L61" t="s">
        <v>51</v>
      </c>
      <c r="M61" t="s">
        <v>51</v>
      </c>
      <c r="N61">
        <v>0</v>
      </c>
      <c r="O61">
        <v>0</v>
      </c>
      <c r="P61">
        <v>0</v>
      </c>
      <c r="Q61">
        <v>0</v>
      </c>
      <c r="R61">
        <v>0</v>
      </c>
      <c r="S61">
        <v>0</v>
      </c>
      <c r="T61">
        <v>0</v>
      </c>
      <c r="U61">
        <v>0</v>
      </c>
      <c r="V61">
        <v>0</v>
      </c>
      <c r="W61">
        <v>0</v>
      </c>
      <c r="X61">
        <v>0</v>
      </c>
      <c r="Y61">
        <v>0</v>
      </c>
      <c r="Z61">
        <v>0</v>
      </c>
      <c r="AA61">
        <v>0</v>
      </c>
      <c r="AB61">
        <v>0</v>
      </c>
      <c r="AC61">
        <v>0</v>
      </c>
      <c r="AD61">
        <v>0</v>
      </c>
      <c r="AE61">
        <v>0</v>
      </c>
      <c r="AF61">
        <v>0</v>
      </c>
      <c r="AG61">
        <v>0</v>
      </c>
      <c r="AH61">
        <v>0</v>
      </c>
      <c r="AI61">
        <v>0</v>
      </c>
      <c r="AJ61">
        <v>0</v>
      </c>
    </row>
    <row r="62" spans="1:36">
      <c r="A62" t="s">
        <v>224</v>
      </c>
      <c r="B62" t="s">
        <v>225</v>
      </c>
      <c r="C62" t="s">
        <v>46</v>
      </c>
      <c r="D62" t="s">
        <v>134</v>
      </c>
      <c r="E62" t="s">
        <v>48</v>
      </c>
      <c r="F62" s="3">
        <v>270</v>
      </c>
      <c r="G62" t="s">
        <v>55</v>
      </c>
      <c r="H62" t="s">
        <v>50</v>
      </c>
      <c r="I62" t="s">
        <v>50</v>
      </c>
      <c r="J62" t="s">
        <v>51</v>
      </c>
      <c r="K62" t="s">
        <v>51</v>
      </c>
      <c r="L62" t="s">
        <v>51</v>
      </c>
      <c r="M62" t="s">
        <v>51</v>
      </c>
      <c r="N62">
        <v>0</v>
      </c>
      <c r="O62">
        <v>0</v>
      </c>
      <c r="P62">
        <v>0</v>
      </c>
      <c r="Q62">
        <v>0</v>
      </c>
      <c r="R62">
        <v>0</v>
      </c>
      <c r="S62">
        <v>0</v>
      </c>
      <c r="T62">
        <v>0</v>
      </c>
      <c r="U62">
        <v>0</v>
      </c>
      <c r="V62">
        <v>0</v>
      </c>
      <c r="W62">
        <v>0</v>
      </c>
      <c r="X62">
        <v>0</v>
      </c>
      <c r="Y62">
        <v>0</v>
      </c>
      <c r="Z62">
        <v>0</v>
      </c>
      <c r="AA62">
        <v>0</v>
      </c>
      <c r="AB62">
        <v>0</v>
      </c>
      <c r="AC62">
        <v>0</v>
      </c>
      <c r="AD62">
        <v>0</v>
      </c>
      <c r="AE62">
        <v>0</v>
      </c>
      <c r="AF62">
        <v>0</v>
      </c>
      <c r="AG62">
        <v>0</v>
      </c>
      <c r="AH62">
        <v>0</v>
      </c>
      <c r="AI62">
        <v>0</v>
      </c>
      <c r="AJ62">
        <v>0</v>
      </c>
    </row>
    <row r="63" spans="1:36">
      <c r="A63" t="s">
        <v>226</v>
      </c>
      <c r="B63" t="s">
        <v>227</v>
      </c>
      <c r="C63" t="s">
        <v>58</v>
      </c>
      <c r="D63" t="s">
        <v>227</v>
      </c>
      <c r="E63" t="s">
        <v>59</v>
      </c>
      <c r="G63" t="s">
        <v>66</v>
      </c>
      <c r="H63" t="s">
        <v>50</v>
      </c>
      <c r="I63" t="s">
        <v>50</v>
      </c>
      <c r="J63" t="s">
        <v>51</v>
      </c>
      <c r="K63" t="s">
        <v>51</v>
      </c>
      <c r="L63" t="s">
        <v>51</v>
      </c>
      <c r="M63" t="s">
        <v>61</v>
      </c>
      <c r="N63">
        <v>0</v>
      </c>
      <c r="O63">
        <v>0</v>
      </c>
      <c r="P63">
        <v>0</v>
      </c>
      <c r="Q63">
        <v>0</v>
      </c>
      <c r="R63">
        <v>0</v>
      </c>
      <c r="S63">
        <v>0</v>
      </c>
      <c r="T63">
        <v>0</v>
      </c>
      <c r="U63">
        <v>0</v>
      </c>
      <c r="V63">
        <v>0</v>
      </c>
      <c r="W63">
        <v>0</v>
      </c>
      <c r="X63">
        <v>0</v>
      </c>
      <c r="Y63">
        <v>0</v>
      </c>
      <c r="Z63">
        <v>0</v>
      </c>
      <c r="AA63">
        <v>0</v>
      </c>
      <c r="AB63">
        <v>0</v>
      </c>
      <c r="AC63">
        <v>0</v>
      </c>
      <c r="AD63">
        <v>0</v>
      </c>
      <c r="AE63">
        <v>0</v>
      </c>
      <c r="AF63">
        <v>0</v>
      </c>
      <c r="AG63">
        <v>0</v>
      </c>
      <c r="AH63">
        <v>0</v>
      </c>
      <c r="AI63">
        <v>0</v>
      </c>
      <c r="AJ63">
        <v>0</v>
      </c>
    </row>
    <row r="64" spans="1:36">
      <c r="A64" t="s">
        <v>228</v>
      </c>
      <c r="B64" t="s">
        <v>229</v>
      </c>
      <c r="C64" t="s">
        <v>88</v>
      </c>
      <c r="D64" t="s">
        <v>230</v>
      </c>
      <c r="E64" t="s">
        <v>59</v>
      </c>
      <c r="F64" s="3">
        <v>170</v>
      </c>
      <c r="G64" t="s">
        <v>66</v>
      </c>
      <c r="H64" t="s">
        <v>51</v>
      </c>
      <c r="I64" t="s">
        <v>50</v>
      </c>
      <c r="J64" t="s">
        <v>61</v>
      </c>
      <c r="K64" t="s">
        <v>61</v>
      </c>
      <c r="L64" t="s">
        <v>61</v>
      </c>
      <c r="M64" t="s">
        <v>61</v>
      </c>
      <c r="N64">
        <v>0</v>
      </c>
      <c r="O64">
        <v>0</v>
      </c>
      <c r="P64">
        <v>0</v>
      </c>
      <c r="Q64">
        <v>0</v>
      </c>
      <c r="R64">
        <v>0</v>
      </c>
      <c r="S64">
        <v>0</v>
      </c>
      <c r="T64">
        <v>0</v>
      </c>
      <c r="U64">
        <v>0</v>
      </c>
      <c r="V64">
        <v>0</v>
      </c>
      <c r="W64">
        <v>0</v>
      </c>
      <c r="X64">
        <v>0</v>
      </c>
      <c r="Y64">
        <v>0</v>
      </c>
      <c r="Z64">
        <v>0</v>
      </c>
      <c r="AA64">
        <v>0</v>
      </c>
      <c r="AB64">
        <v>0</v>
      </c>
      <c r="AC64">
        <v>0</v>
      </c>
      <c r="AD64">
        <v>0</v>
      </c>
      <c r="AE64">
        <v>0</v>
      </c>
      <c r="AF64">
        <v>0</v>
      </c>
      <c r="AG64">
        <v>0</v>
      </c>
      <c r="AH64">
        <v>0</v>
      </c>
      <c r="AI64">
        <v>0</v>
      </c>
      <c r="AJ64">
        <v>0</v>
      </c>
    </row>
    <row r="65" spans="1:36">
      <c r="A65" t="s">
        <v>231</v>
      </c>
      <c r="B65" t="s">
        <v>232</v>
      </c>
      <c r="C65" t="s">
        <v>46</v>
      </c>
      <c r="D65" t="s">
        <v>197</v>
      </c>
      <c r="E65" t="s">
        <v>48</v>
      </c>
      <c r="F65" s="3">
        <v>144</v>
      </c>
      <c r="G65" t="s">
        <v>70</v>
      </c>
      <c r="H65" t="s">
        <v>50</v>
      </c>
      <c r="I65" t="s">
        <v>50</v>
      </c>
      <c r="J65" t="s">
        <v>51</v>
      </c>
      <c r="K65" t="s">
        <v>51</v>
      </c>
      <c r="L65" t="s">
        <v>51</v>
      </c>
      <c r="M65" t="s">
        <v>51</v>
      </c>
      <c r="N65">
        <v>0</v>
      </c>
      <c r="O65">
        <v>0</v>
      </c>
      <c r="P65">
        <v>0</v>
      </c>
      <c r="Q65">
        <v>0</v>
      </c>
      <c r="R65">
        <v>0</v>
      </c>
      <c r="S65">
        <v>0</v>
      </c>
      <c r="T65">
        <v>0</v>
      </c>
      <c r="U65">
        <v>0</v>
      </c>
      <c r="V65">
        <v>0</v>
      </c>
      <c r="W65">
        <v>0</v>
      </c>
      <c r="X65">
        <v>0</v>
      </c>
      <c r="Y65">
        <v>0</v>
      </c>
      <c r="Z65">
        <v>0</v>
      </c>
      <c r="AA65">
        <v>0</v>
      </c>
      <c r="AB65">
        <v>0</v>
      </c>
      <c r="AC65">
        <v>0</v>
      </c>
      <c r="AD65">
        <v>0</v>
      </c>
      <c r="AE65">
        <v>0</v>
      </c>
      <c r="AF65">
        <v>0</v>
      </c>
      <c r="AG65">
        <v>0</v>
      </c>
      <c r="AH65">
        <v>0</v>
      </c>
      <c r="AI65">
        <v>0</v>
      </c>
      <c r="AJ65">
        <v>0</v>
      </c>
    </row>
    <row r="66" spans="1:36">
      <c r="A66" t="s">
        <v>233</v>
      </c>
      <c r="B66" t="s">
        <v>234</v>
      </c>
      <c r="C66" t="s">
        <v>46</v>
      </c>
      <c r="D66" t="s">
        <v>200</v>
      </c>
      <c r="E66" t="s">
        <v>48</v>
      </c>
      <c r="F66" s="3">
        <v>13000</v>
      </c>
      <c r="G66" t="s">
        <v>82</v>
      </c>
      <c r="H66" t="s">
        <v>50</v>
      </c>
      <c r="I66" t="s">
        <v>50</v>
      </c>
      <c r="J66" t="s">
        <v>51</v>
      </c>
      <c r="K66" t="s">
        <v>51</v>
      </c>
      <c r="L66" t="s">
        <v>51</v>
      </c>
      <c r="M66" t="s">
        <v>51</v>
      </c>
      <c r="N66">
        <v>0</v>
      </c>
      <c r="O66">
        <v>0</v>
      </c>
      <c r="P66">
        <v>0</v>
      </c>
      <c r="Q66">
        <v>0</v>
      </c>
      <c r="R66">
        <v>0</v>
      </c>
      <c r="S66">
        <v>0</v>
      </c>
      <c r="T66">
        <v>0</v>
      </c>
      <c r="U66">
        <v>0</v>
      </c>
      <c r="V66">
        <v>0</v>
      </c>
      <c r="W66">
        <v>0</v>
      </c>
      <c r="X66">
        <v>0</v>
      </c>
      <c r="Y66">
        <v>0</v>
      </c>
      <c r="Z66">
        <v>0</v>
      </c>
      <c r="AA66">
        <v>0</v>
      </c>
      <c r="AB66">
        <v>0</v>
      </c>
      <c r="AC66">
        <v>0</v>
      </c>
      <c r="AD66">
        <v>0</v>
      </c>
      <c r="AE66">
        <v>0</v>
      </c>
      <c r="AF66">
        <v>0</v>
      </c>
      <c r="AG66">
        <v>0</v>
      </c>
      <c r="AH66">
        <v>0</v>
      </c>
      <c r="AI66">
        <v>0</v>
      </c>
      <c r="AJ66">
        <v>0</v>
      </c>
    </row>
    <row r="67" spans="1:36">
      <c r="A67" t="s">
        <v>235</v>
      </c>
      <c r="B67" t="s">
        <v>236</v>
      </c>
      <c r="C67" t="s">
        <v>203</v>
      </c>
      <c r="D67" t="s">
        <v>204</v>
      </c>
      <c r="E67" t="s">
        <v>48</v>
      </c>
      <c r="F67" s="3">
        <v>352</v>
      </c>
      <c r="G67" t="s">
        <v>66</v>
      </c>
      <c r="H67" t="s">
        <v>50</v>
      </c>
      <c r="I67" t="s">
        <v>50</v>
      </c>
      <c r="J67" t="s">
        <v>51</v>
      </c>
      <c r="K67" t="s">
        <v>61</v>
      </c>
      <c r="L67" t="s">
        <v>61</v>
      </c>
      <c r="M67" t="s">
        <v>51</v>
      </c>
      <c r="N67">
        <v>0</v>
      </c>
      <c r="O67">
        <v>0</v>
      </c>
      <c r="P67">
        <v>0</v>
      </c>
      <c r="Q67">
        <v>0</v>
      </c>
      <c r="R67">
        <v>0</v>
      </c>
      <c r="S67">
        <v>0</v>
      </c>
      <c r="T67">
        <v>0</v>
      </c>
      <c r="U67">
        <v>0</v>
      </c>
      <c r="V67">
        <v>0</v>
      </c>
      <c r="W67">
        <v>0</v>
      </c>
      <c r="X67">
        <v>0</v>
      </c>
      <c r="Y67">
        <v>0</v>
      </c>
      <c r="Z67">
        <v>0</v>
      </c>
      <c r="AA67">
        <v>0</v>
      </c>
      <c r="AB67">
        <v>0</v>
      </c>
      <c r="AC67">
        <v>0</v>
      </c>
      <c r="AD67">
        <v>0</v>
      </c>
      <c r="AE67">
        <v>0</v>
      </c>
      <c r="AF67">
        <v>0</v>
      </c>
      <c r="AG67">
        <v>0</v>
      </c>
      <c r="AH67">
        <v>0</v>
      </c>
      <c r="AI67">
        <v>0</v>
      </c>
      <c r="AJ67">
        <v>0</v>
      </c>
    </row>
    <row r="68" spans="1:36">
      <c r="A68" t="s">
        <v>237</v>
      </c>
      <c r="B68" t="s">
        <v>238</v>
      </c>
      <c r="C68" t="s">
        <v>46</v>
      </c>
      <c r="D68" t="s">
        <v>239</v>
      </c>
      <c r="E68" t="s">
        <v>59</v>
      </c>
      <c r="F68" s="3">
        <v>40</v>
      </c>
      <c r="G68" t="s">
        <v>119</v>
      </c>
      <c r="H68" t="s">
        <v>50</v>
      </c>
      <c r="I68" t="s">
        <v>50</v>
      </c>
      <c r="J68" t="s">
        <v>61</v>
      </c>
      <c r="K68" t="s">
        <v>61</v>
      </c>
      <c r="L68" t="s">
        <v>61</v>
      </c>
      <c r="M68" t="s">
        <v>61</v>
      </c>
      <c r="N68">
        <v>0</v>
      </c>
      <c r="O68">
        <v>0</v>
      </c>
      <c r="P68">
        <v>0</v>
      </c>
      <c r="Q68">
        <v>0</v>
      </c>
      <c r="R68">
        <v>0</v>
      </c>
      <c r="S68">
        <v>0</v>
      </c>
      <c r="T68">
        <v>0</v>
      </c>
      <c r="U68">
        <v>0</v>
      </c>
      <c r="V68">
        <v>0</v>
      </c>
      <c r="W68">
        <v>0</v>
      </c>
      <c r="X68">
        <v>0</v>
      </c>
      <c r="Y68">
        <v>0</v>
      </c>
      <c r="Z68">
        <v>0</v>
      </c>
      <c r="AA68">
        <v>0</v>
      </c>
      <c r="AB68">
        <v>0</v>
      </c>
      <c r="AC68">
        <v>0</v>
      </c>
      <c r="AD68">
        <v>0</v>
      </c>
      <c r="AE68">
        <v>0</v>
      </c>
      <c r="AF68">
        <v>0</v>
      </c>
      <c r="AG68">
        <v>0</v>
      </c>
      <c r="AH68">
        <v>0</v>
      </c>
      <c r="AI68">
        <v>0</v>
      </c>
      <c r="AJ68">
        <v>0</v>
      </c>
    </row>
    <row r="69" spans="1:36">
      <c r="A69" t="s">
        <v>240</v>
      </c>
      <c r="B69" t="s">
        <v>241</v>
      </c>
      <c r="C69" t="s">
        <v>46</v>
      </c>
      <c r="D69" t="s">
        <v>104</v>
      </c>
      <c r="E69" t="s">
        <v>48</v>
      </c>
      <c r="F69" s="3">
        <v>400</v>
      </c>
      <c r="G69" t="s">
        <v>66</v>
      </c>
      <c r="H69" t="s">
        <v>50</v>
      </c>
      <c r="I69" t="s">
        <v>50</v>
      </c>
      <c r="J69" t="s">
        <v>51</v>
      </c>
      <c r="K69" t="s">
        <v>51</v>
      </c>
      <c r="L69" t="s">
        <v>51</v>
      </c>
      <c r="M69" t="s">
        <v>50</v>
      </c>
      <c r="N69">
        <v>1</v>
      </c>
      <c r="O69">
        <v>3</v>
      </c>
      <c r="P69">
        <v>0</v>
      </c>
      <c r="Q69">
        <v>5</v>
      </c>
      <c r="R69">
        <v>0</v>
      </c>
      <c r="S69">
        <v>0</v>
      </c>
      <c r="T69">
        <v>0</v>
      </c>
      <c r="U69">
        <v>0</v>
      </c>
      <c r="V69">
        <v>0</v>
      </c>
      <c r="W69">
        <v>0</v>
      </c>
      <c r="X69">
        <v>5</v>
      </c>
      <c r="Y69">
        <v>0</v>
      </c>
      <c r="Z69">
        <v>0</v>
      </c>
      <c r="AA69">
        <v>0</v>
      </c>
      <c r="AB69">
        <v>0</v>
      </c>
      <c r="AC69">
        <v>0</v>
      </c>
      <c r="AD69">
        <v>0</v>
      </c>
      <c r="AE69">
        <v>0</v>
      </c>
      <c r="AF69">
        <v>0</v>
      </c>
      <c r="AG69">
        <v>0</v>
      </c>
      <c r="AH69">
        <v>0</v>
      </c>
      <c r="AI69">
        <v>0</v>
      </c>
      <c r="AJ69">
        <v>0</v>
      </c>
    </row>
    <row r="70" spans="1:36">
      <c r="A70" t="s">
        <v>242</v>
      </c>
      <c r="B70" t="s">
        <v>243</v>
      </c>
      <c r="C70" t="s">
        <v>88</v>
      </c>
      <c r="D70" t="s">
        <v>89</v>
      </c>
      <c r="E70" t="s">
        <v>89</v>
      </c>
      <c r="F70" s="3">
        <v>80</v>
      </c>
      <c r="G70" t="s">
        <v>49</v>
      </c>
      <c r="H70" t="s">
        <v>50</v>
      </c>
      <c r="I70" t="s">
        <v>50</v>
      </c>
      <c r="J70" t="s">
        <v>50</v>
      </c>
      <c r="K70" t="s">
        <v>51</v>
      </c>
      <c r="L70" t="s">
        <v>51</v>
      </c>
      <c r="M70" t="s">
        <v>61</v>
      </c>
      <c r="N70">
        <v>0</v>
      </c>
      <c r="O70">
        <v>0</v>
      </c>
      <c r="P70">
        <v>1</v>
      </c>
      <c r="Q70">
        <v>0</v>
      </c>
      <c r="R70">
        <v>0</v>
      </c>
      <c r="S70">
        <v>0</v>
      </c>
      <c r="T70">
        <v>0</v>
      </c>
      <c r="U70">
        <v>0</v>
      </c>
      <c r="V70">
        <v>0</v>
      </c>
      <c r="W70">
        <v>0</v>
      </c>
      <c r="X70">
        <v>0</v>
      </c>
      <c r="Y70">
        <v>0</v>
      </c>
      <c r="Z70">
        <v>0</v>
      </c>
      <c r="AA70">
        <v>0</v>
      </c>
      <c r="AB70">
        <v>0</v>
      </c>
      <c r="AC70">
        <v>0</v>
      </c>
      <c r="AD70">
        <v>0</v>
      </c>
      <c r="AE70">
        <v>0</v>
      </c>
      <c r="AF70">
        <v>0</v>
      </c>
      <c r="AG70">
        <v>0</v>
      </c>
      <c r="AH70">
        <v>0</v>
      </c>
      <c r="AI70">
        <v>0</v>
      </c>
      <c r="AJ70">
        <v>0</v>
      </c>
    </row>
    <row r="71" spans="1:36">
      <c r="A71" t="s">
        <v>244</v>
      </c>
      <c r="B71" t="s">
        <v>245</v>
      </c>
      <c r="C71" t="s">
        <v>88</v>
      </c>
      <c r="D71" t="s">
        <v>89</v>
      </c>
      <c r="E71" t="s">
        <v>89</v>
      </c>
      <c r="F71" s="3">
        <v>140</v>
      </c>
      <c r="G71" t="s">
        <v>101</v>
      </c>
      <c r="H71" t="s">
        <v>50</v>
      </c>
      <c r="I71" t="s">
        <v>50</v>
      </c>
      <c r="J71" t="s">
        <v>51</v>
      </c>
      <c r="K71" t="s">
        <v>51</v>
      </c>
      <c r="L71" t="s">
        <v>51</v>
      </c>
      <c r="M71" t="s">
        <v>61</v>
      </c>
      <c r="N71">
        <v>0</v>
      </c>
      <c r="O71">
        <v>0</v>
      </c>
      <c r="P71">
        <v>0</v>
      </c>
      <c r="Q71">
        <v>0</v>
      </c>
      <c r="R71">
        <v>0</v>
      </c>
      <c r="S71">
        <v>0</v>
      </c>
      <c r="T71">
        <v>0</v>
      </c>
      <c r="U71">
        <v>0</v>
      </c>
      <c r="V71">
        <v>0</v>
      </c>
      <c r="W71">
        <v>0</v>
      </c>
      <c r="X71">
        <v>0</v>
      </c>
      <c r="Y71">
        <v>0</v>
      </c>
      <c r="Z71">
        <v>0</v>
      </c>
      <c r="AA71">
        <v>0</v>
      </c>
      <c r="AB71">
        <v>0</v>
      </c>
      <c r="AC71">
        <v>0</v>
      </c>
      <c r="AD71">
        <v>0</v>
      </c>
      <c r="AE71">
        <v>0</v>
      </c>
      <c r="AF71">
        <v>0</v>
      </c>
      <c r="AG71">
        <v>0</v>
      </c>
      <c r="AH71">
        <v>0</v>
      </c>
      <c r="AI71">
        <v>0</v>
      </c>
      <c r="AJ71">
        <v>0</v>
      </c>
    </row>
    <row r="72" spans="1:36">
      <c r="A72" t="s">
        <v>246</v>
      </c>
      <c r="B72" t="s">
        <v>247</v>
      </c>
      <c r="C72" t="s">
        <v>88</v>
      </c>
      <c r="D72" t="s">
        <v>248</v>
      </c>
      <c r="E72" t="s">
        <v>59</v>
      </c>
      <c r="F72" s="3">
        <v>90</v>
      </c>
      <c r="G72" t="s">
        <v>55</v>
      </c>
      <c r="H72" t="s">
        <v>50</v>
      </c>
      <c r="I72" t="s">
        <v>50</v>
      </c>
      <c r="J72" t="s">
        <v>51</v>
      </c>
      <c r="K72" t="s">
        <v>50</v>
      </c>
      <c r="L72" t="s">
        <v>50</v>
      </c>
      <c r="M72" t="s">
        <v>61</v>
      </c>
      <c r="N72">
        <v>0</v>
      </c>
      <c r="O72">
        <v>0</v>
      </c>
      <c r="P72">
        <v>0</v>
      </c>
      <c r="Q72">
        <v>0</v>
      </c>
      <c r="R72">
        <v>0</v>
      </c>
      <c r="S72">
        <v>0</v>
      </c>
      <c r="T72">
        <v>0</v>
      </c>
      <c r="U72">
        <v>0</v>
      </c>
      <c r="V72">
        <v>0</v>
      </c>
      <c r="W72">
        <v>0</v>
      </c>
      <c r="X72">
        <v>0</v>
      </c>
      <c r="Y72">
        <v>0</v>
      </c>
      <c r="Z72">
        <v>0</v>
      </c>
      <c r="AA72">
        <v>0</v>
      </c>
      <c r="AB72">
        <v>0</v>
      </c>
      <c r="AC72">
        <v>0</v>
      </c>
      <c r="AD72">
        <v>0</v>
      </c>
      <c r="AE72">
        <v>0</v>
      </c>
      <c r="AF72">
        <v>0</v>
      </c>
      <c r="AG72">
        <v>0</v>
      </c>
      <c r="AH72">
        <v>0</v>
      </c>
      <c r="AI72">
        <v>0</v>
      </c>
      <c r="AJ72">
        <v>0</v>
      </c>
    </row>
    <row r="73" spans="1:36">
      <c r="A73" t="s">
        <v>249</v>
      </c>
      <c r="B73" t="s">
        <v>250</v>
      </c>
      <c r="C73" t="s">
        <v>88</v>
      </c>
      <c r="D73" t="s">
        <v>251</v>
      </c>
      <c r="E73" t="s">
        <v>59</v>
      </c>
      <c r="F73" s="3">
        <v>25</v>
      </c>
      <c r="G73" t="s">
        <v>90</v>
      </c>
      <c r="H73" t="s">
        <v>50</v>
      </c>
      <c r="I73" t="s">
        <v>50</v>
      </c>
      <c r="J73" t="s">
        <v>61</v>
      </c>
      <c r="K73" t="s">
        <v>61</v>
      </c>
      <c r="L73" t="s">
        <v>61</v>
      </c>
      <c r="M73" t="s">
        <v>61</v>
      </c>
      <c r="N73">
        <v>0</v>
      </c>
      <c r="O73">
        <v>0</v>
      </c>
      <c r="P73">
        <v>0</v>
      </c>
      <c r="Q73">
        <v>0</v>
      </c>
      <c r="R73">
        <v>0</v>
      </c>
      <c r="S73">
        <v>0</v>
      </c>
      <c r="T73">
        <v>0</v>
      </c>
      <c r="U73">
        <v>0</v>
      </c>
      <c r="V73">
        <v>0</v>
      </c>
      <c r="W73">
        <v>0</v>
      </c>
      <c r="X73">
        <v>0</v>
      </c>
      <c r="Y73">
        <v>0</v>
      </c>
      <c r="Z73">
        <v>0</v>
      </c>
      <c r="AA73">
        <v>0</v>
      </c>
      <c r="AB73">
        <v>0</v>
      </c>
      <c r="AC73">
        <v>0</v>
      </c>
      <c r="AD73">
        <v>0</v>
      </c>
      <c r="AE73">
        <v>0</v>
      </c>
      <c r="AF73">
        <v>0</v>
      </c>
      <c r="AG73">
        <v>0</v>
      </c>
      <c r="AH73">
        <v>0</v>
      </c>
      <c r="AI73">
        <v>0</v>
      </c>
      <c r="AJ73">
        <v>0</v>
      </c>
    </row>
    <row r="74" spans="1:36">
      <c r="A74" t="s">
        <v>252</v>
      </c>
      <c r="B74" t="s">
        <v>253</v>
      </c>
      <c r="C74" t="s">
        <v>88</v>
      </c>
      <c r="D74" t="s">
        <v>89</v>
      </c>
      <c r="E74" t="s">
        <v>89</v>
      </c>
      <c r="F74" s="3">
        <v>362</v>
      </c>
      <c r="G74" t="s">
        <v>66</v>
      </c>
      <c r="H74" t="s">
        <v>50</v>
      </c>
      <c r="I74" t="s">
        <v>50</v>
      </c>
      <c r="J74" t="s">
        <v>51</v>
      </c>
      <c r="K74" t="s">
        <v>51</v>
      </c>
      <c r="L74" t="s">
        <v>51</v>
      </c>
      <c r="M74" t="s">
        <v>61</v>
      </c>
      <c r="N74">
        <v>0</v>
      </c>
      <c r="O74">
        <v>0</v>
      </c>
      <c r="P74">
        <v>0</v>
      </c>
      <c r="Q74">
        <v>0</v>
      </c>
      <c r="R74">
        <v>0</v>
      </c>
      <c r="S74">
        <v>0</v>
      </c>
      <c r="T74">
        <v>0</v>
      </c>
      <c r="U74">
        <v>0</v>
      </c>
      <c r="V74">
        <v>0</v>
      </c>
      <c r="W74">
        <v>0</v>
      </c>
      <c r="X74">
        <v>0</v>
      </c>
      <c r="Y74">
        <v>0</v>
      </c>
      <c r="Z74">
        <v>0</v>
      </c>
      <c r="AA74">
        <v>0</v>
      </c>
      <c r="AB74">
        <v>0</v>
      </c>
      <c r="AC74">
        <v>0</v>
      </c>
      <c r="AD74">
        <v>0</v>
      </c>
      <c r="AE74">
        <v>0</v>
      </c>
      <c r="AF74">
        <v>0</v>
      </c>
      <c r="AG74">
        <v>0</v>
      </c>
      <c r="AH74">
        <v>0</v>
      </c>
      <c r="AI74">
        <v>0</v>
      </c>
      <c r="AJ74">
        <v>0</v>
      </c>
    </row>
    <row r="75" spans="1:36">
      <c r="A75" t="s">
        <v>254</v>
      </c>
      <c r="B75" t="s">
        <v>255</v>
      </c>
      <c r="C75" t="s">
        <v>88</v>
      </c>
      <c r="D75" t="s">
        <v>255</v>
      </c>
      <c r="E75" t="s">
        <v>59</v>
      </c>
      <c r="F75" s="3">
        <v>65</v>
      </c>
      <c r="G75" t="s">
        <v>66</v>
      </c>
      <c r="H75" t="s">
        <v>51</v>
      </c>
      <c r="I75" t="s">
        <v>50</v>
      </c>
      <c r="J75" t="s">
        <v>61</v>
      </c>
      <c r="K75" t="s">
        <v>61</v>
      </c>
      <c r="L75" t="s">
        <v>61</v>
      </c>
      <c r="M75" t="s">
        <v>61</v>
      </c>
      <c r="N75">
        <v>0</v>
      </c>
      <c r="O75">
        <v>0</v>
      </c>
      <c r="P75">
        <v>0</v>
      </c>
      <c r="Q75">
        <v>0</v>
      </c>
      <c r="R75">
        <v>0</v>
      </c>
      <c r="S75">
        <v>0</v>
      </c>
      <c r="T75">
        <v>0</v>
      </c>
      <c r="U75">
        <v>0</v>
      </c>
      <c r="V75">
        <v>0</v>
      </c>
      <c r="W75">
        <v>0</v>
      </c>
      <c r="X75">
        <v>0</v>
      </c>
      <c r="Y75">
        <v>0</v>
      </c>
      <c r="Z75">
        <v>0</v>
      </c>
      <c r="AA75">
        <v>0</v>
      </c>
      <c r="AB75">
        <v>0</v>
      </c>
      <c r="AC75">
        <v>0</v>
      </c>
      <c r="AD75">
        <v>0</v>
      </c>
      <c r="AE75">
        <v>0</v>
      </c>
      <c r="AF75">
        <v>0</v>
      </c>
      <c r="AG75">
        <v>0</v>
      </c>
      <c r="AH75">
        <v>0</v>
      </c>
      <c r="AI75">
        <v>0</v>
      </c>
      <c r="AJ75">
        <v>0</v>
      </c>
    </row>
    <row r="76" spans="1:36">
      <c r="A76" t="s">
        <v>256</v>
      </c>
      <c r="B76" t="s">
        <v>257</v>
      </c>
      <c r="C76" t="s">
        <v>46</v>
      </c>
      <c r="D76" t="s">
        <v>258</v>
      </c>
      <c r="E76" t="s">
        <v>258</v>
      </c>
      <c r="F76" s="3">
        <v>300</v>
      </c>
      <c r="G76" t="s">
        <v>259</v>
      </c>
      <c r="H76" t="s">
        <v>50</v>
      </c>
      <c r="I76" t="s">
        <v>51</v>
      </c>
      <c r="J76" t="s">
        <v>61</v>
      </c>
      <c r="K76" t="s">
        <v>61</v>
      </c>
      <c r="L76" t="s">
        <v>61</v>
      </c>
      <c r="M76" t="s">
        <v>61</v>
      </c>
      <c r="N76">
        <v>0</v>
      </c>
      <c r="O76">
        <v>0</v>
      </c>
      <c r="P76">
        <v>0</v>
      </c>
      <c r="Q76">
        <v>0</v>
      </c>
      <c r="R76">
        <v>0</v>
      </c>
      <c r="S76">
        <v>0</v>
      </c>
      <c r="T76">
        <v>0</v>
      </c>
      <c r="U76">
        <v>0</v>
      </c>
      <c r="V76">
        <v>0</v>
      </c>
      <c r="W76">
        <v>0</v>
      </c>
      <c r="X76">
        <v>0</v>
      </c>
      <c r="Y76">
        <v>0</v>
      </c>
      <c r="Z76">
        <v>0</v>
      </c>
      <c r="AA76">
        <v>0</v>
      </c>
      <c r="AB76">
        <v>0</v>
      </c>
      <c r="AC76">
        <v>0</v>
      </c>
      <c r="AD76">
        <v>1</v>
      </c>
      <c r="AE76">
        <v>1</v>
      </c>
      <c r="AF76">
        <v>0</v>
      </c>
      <c r="AG76">
        <v>0</v>
      </c>
      <c r="AH76">
        <v>0</v>
      </c>
      <c r="AI76">
        <v>1</v>
      </c>
      <c r="AJ76">
        <v>366</v>
      </c>
    </row>
    <row r="77" spans="1:36">
      <c r="A77" t="s">
        <v>260</v>
      </c>
      <c r="B77" t="s">
        <v>261</v>
      </c>
      <c r="C77" t="s">
        <v>46</v>
      </c>
      <c r="D77" t="s">
        <v>223</v>
      </c>
      <c r="E77" t="s">
        <v>48</v>
      </c>
      <c r="F77" s="3">
        <v>4527</v>
      </c>
      <c r="G77" t="s">
        <v>55</v>
      </c>
      <c r="H77" t="s">
        <v>50</v>
      </c>
      <c r="I77" t="s">
        <v>50</v>
      </c>
      <c r="J77" t="s">
        <v>51</v>
      </c>
      <c r="K77" t="s">
        <v>51</v>
      </c>
      <c r="L77" t="s">
        <v>51</v>
      </c>
      <c r="M77" t="s">
        <v>51</v>
      </c>
      <c r="N77">
        <v>0</v>
      </c>
      <c r="O77">
        <v>0</v>
      </c>
      <c r="P77">
        <v>0</v>
      </c>
      <c r="Q77">
        <v>0</v>
      </c>
      <c r="R77">
        <v>0</v>
      </c>
      <c r="S77">
        <v>0</v>
      </c>
      <c r="T77">
        <v>0</v>
      </c>
      <c r="U77">
        <v>0</v>
      </c>
      <c r="V77">
        <v>0</v>
      </c>
      <c r="W77">
        <v>0</v>
      </c>
      <c r="X77">
        <v>0</v>
      </c>
      <c r="Y77">
        <v>0</v>
      </c>
      <c r="Z77">
        <v>0</v>
      </c>
      <c r="AA77">
        <v>0</v>
      </c>
      <c r="AB77">
        <v>0</v>
      </c>
      <c r="AC77">
        <v>0</v>
      </c>
      <c r="AD77">
        <v>0</v>
      </c>
      <c r="AE77">
        <v>0</v>
      </c>
      <c r="AF77">
        <v>0</v>
      </c>
      <c r="AG77">
        <v>0</v>
      </c>
      <c r="AH77">
        <v>0</v>
      </c>
      <c r="AI77">
        <v>0</v>
      </c>
      <c r="AJ77">
        <v>0</v>
      </c>
    </row>
    <row r="78" spans="1:36">
      <c r="A78" t="s">
        <v>262</v>
      </c>
      <c r="B78" t="s">
        <v>263</v>
      </c>
      <c r="C78" t="s">
        <v>46</v>
      </c>
      <c r="D78" t="s">
        <v>134</v>
      </c>
      <c r="E78" t="s">
        <v>48</v>
      </c>
      <c r="F78" s="3">
        <v>15713</v>
      </c>
      <c r="G78" t="s">
        <v>119</v>
      </c>
      <c r="H78" t="s">
        <v>50</v>
      </c>
      <c r="I78" t="s">
        <v>50</v>
      </c>
      <c r="J78" t="s">
        <v>51</v>
      </c>
      <c r="K78" t="s">
        <v>51</v>
      </c>
      <c r="L78" t="s">
        <v>51</v>
      </c>
      <c r="M78" t="s">
        <v>51</v>
      </c>
      <c r="N78">
        <v>1</v>
      </c>
      <c r="O78">
        <v>1</v>
      </c>
      <c r="P78">
        <v>1</v>
      </c>
      <c r="Q78">
        <v>0</v>
      </c>
      <c r="R78">
        <v>0</v>
      </c>
      <c r="S78">
        <v>0</v>
      </c>
      <c r="T78">
        <v>0</v>
      </c>
      <c r="U78">
        <v>0</v>
      </c>
      <c r="V78">
        <v>0</v>
      </c>
      <c r="W78">
        <v>0</v>
      </c>
      <c r="X78">
        <v>0</v>
      </c>
      <c r="Y78">
        <v>0</v>
      </c>
      <c r="Z78">
        <v>0</v>
      </c>
      <c r="AA78">
        <v>0</v>
      </c>
      <c r="AB78">
        <v>0</v>
      </c>
      <c r="AC78">
        <v>0</v>
      </c>
      <c r="AD78">
        <v>0</v>
      </c>
      <c r="AE78">
        <v>0</v>
      </c>
      <c r="AF78">
        <v>0</v>
      </c>
      <c r="AG78">
        <v>0</v>
      </c>
      <c r="AH78">
        <v>0</v>
      </c>
      <c r="AI78">
        <v>0</v>
      </c>
      <c r="AJ78">
        <v>0</v>
      </c>
    </row>
    <row r="79" spans="1:36">
      <c r="A79" t="s">
        <v>264</v>
      </c>
      <c r="B79" t="s">
        <v>265</v>
      </c>
      <c r="C79" t="s">
        <v>46</v>
      </c>
      <c r="D79" t="s">
        <v>197</v>
      </c>
      <c r="E79" t="s">
        <v>48</v>
      </c>
      <c r="F79" s="3">
        <v>1310</v>
      </c>
      <c r="G79" t="s">
        <v>70</v>
      </c>
      <c r="H79" t="s">
        <v>50</v>
      </c>
      <c r="I79" t="s">
        <v>50</v>
      </c>
      <c r="J79" t="s">
        <v>51</v>
      </c>
      <c r="K79" t="s">
        <v>50</v>
      </c>
      <c r="L79" t="s">
        <v>51</v>
      </c>
      <c r="M79" t="s">
        <v>51</v>
      </c>
      <c r="N79">
        <v>1</v>
      </c>
      <c r="O79">
        <v>1</v>
      </c>
      <c r="P79">
        <v>1</v>
      </c>
      <c r="Q79">
        <v>0</v>
      </c>
      <c r="R79">
        <v>0</v>
      </c>
      <c r="S79">
        <v>0</v>
      </c>
      <c r="T79">
        <v>0</v>
      </c>
      <c r="U79">
        <v>0</v>
      </c>
      <c r="V79">
        <v>0</v>
      </c>
      <c r="W79">
        <v>0</v>
      </c>
      <c r="X79">
        <v>0</v>
      </c>
      <c r="Y79">
        <v>1</v>
      </c>
      <c r="Z79">
        <v>1</v>
      </c>
      <c r="AA79">
        <v>0</v>
      </c>
      <c r="AB79">
        <v>0</v>
      </c>
      <c r="AC79">
        <v>0</v>
      </c>
      <c r="AD79">
        <v>0</v>
      </c>
      <c r="AE79">
        <v>0</v>
      </c>
      <c r="AF79">
        <v>0</v>
      </c>
      <c r="AG79">
        <v>0</v>
      </c>
      <c r="AH79">
        <v>0</v>
      </c>
      <c r="AI79">
        <v>0</v>
      </c>
      <c r="AJ79">
        <v>4</v>
      </c>
    </row>
    <row r="80" spans="1:36">
      <c r="A80" t="s">
        <v>266</v>
      </c>
      <c r="B80" t="s">
        <v>267</v>
      </c>
      <c r="C80" t="s">
        <v>46</v>
      </c>
      <c r="D80" t="s">
        <v>200</v>
      </c>
      <c r="E80" t="s">
        <v>48</v>
      </c>
      <c r="F80" s="3">
        <v>500</v>
      </c>
      <c r="G80" t="s">
        <v>82</v>
      </c>
      <c r="H80" t="s">
        <v>50</v>
      </c>
      <c r="I80" t="s">
        <v>50</v>
      </c>
      <c r="J80" t="s">
        <v>51</v>
      </c>
      <c r="K80" t="s">
        <v>51</v>
      </c>
      <c r="L80" t="s">
        <v>51</v>
      </c>
      <c r="M80" t="s">
        <v>51</v>
      </c>
      <c r="N80">
        <v>0</v>
      </c>
      <c r="O80">
        <v>0</v>
      </c>
      <c r="P80">
        <v>0</v>
      </c>
      <c r="Q80">
        <v>0</v>
      </c>
      <c r="R80">
        <v>0</v>
      </c>
      <c r="S80">
        <v>0</v>
      </c>
      <c r="T80">
        <v>0</v>
      </c>
      <c r="U80">
        <v>0</v>
      </c>
      <c r="V80">
        <v>0</v>
      </c>
      <c r="W80">
        <v>0</v>
      </c>
      <c r="X80">
        <v>0</v>
      </c>
      <c r="Y80">
        <v>0</v>
      </c>
      <c r="Z80">
        <v>0</v>
      </c>
      <c r="AA80">
        <v>0</v>
      </c>
      <c r="AB80">
        <v>0</v>
      </c>
      <c r="AC80">
        <v>0</v>
      </c>
      <c r="AD80">
        <v>0</v>
      </c>
      <c r="AE80">
        <v>0</v>
      </c>
      <c r="AF80">
        <v>0</v>
      </c>
      <c r="AG80">
        <v>0</v>
      </c>
      <c r="AH80">
        <v>0</v>
      </c>
      <c r="AI80">
        <v>0</v>
      </c>
      <c r="AJ80">
        <v>0</v>
      </c>
    </row>
    <row r="81" spans="1:36">
      <c r="A81" t="s">
        <v>268</v>
      </c>
      <c r="B81" t="s">
        <v>269</v>
      </c>
      <c r="C81" t="s">
        <v>46</v>
      </c>
      <c r="D81" t="s">
        <v>270</v>
      </c>
      <c r="E81" t="s">
        <v>59</v>
      </c>
      <c r="F81" s="3">
        <v>70</v>
      </c>
      <c r="G81" t="s">
        <v>119</v>
      </c>
      <c r="H81" t="s">
        <v>50</v>
      </c>
      <c r="I81" t="s">
        <v>50</v>
      </c>
      <c r="J81" t="s">
        <v>51</v>
      </c>
      <c r="K81" t="s">
        <v>51</v>
      </c>
      <c r="L81" t="s">
        <v>51</v>
      </c>
      <c r="M81" t="s">
        <v>50</v>
      </c>
      <c r="N81">
        <v>0</v>
      </c>
      <c r="O81">
        <v>0</v>
      </c>
      <c r="P81">
        <v>0</v>
      </c>
      <c r="Q81">
        <v>0</v>
      </c>
      <c r="R81">
        <v>0</v>
      </c>
      <c r="S81">
        <v>0</v>
      </c>
      <c r="T81">
        <v>0</v>
      </c>
      <c r="U81">
        <v>0</v>
      </c>
      <c r="V81">
        <v>0</v>
      </c>
      <c r="W81">
        <v>0</v>
      </c>
      <c r="X81">
        <v>0</v>
      </c>
      <c r="Y81">
        <v>0</v>
      </c>
      <c r="Z81">
        <v>0</v>
      </c>
      <c r="AA81">
        <v>0</v>
      </c>
      <c r="AB81">
        <v>0</v>
      </c>
      <c r="AC81">
        <v>0</v>
      </c>
      <c r="AD81">
        <v>0</v>
      </c>
      <c r="AE81">
        <v>0</v>
      </c>
      <c r="AF81">
        <v>0</v>
      </c>
      <c r="AG81">
        <v>0</v>
      </c>
      <c r="AH81">
        <v>0</v>
      </c>
      <c r="AI81">
        <v>0</v>
      </c>
      <c r="AJ81">
        <v>0</v>
      </c>
    </row>
    <row r="82" spans="1:36">
      <c r="A82" t="s">
        <v>271</v>
      </c>
      <c r="B82" t="s">
        <v>272</v>
      </c>
      <c r="C82" t="s">
        <v>46</v>
      </c>
      <c r="D82" t="s">
        <v>273</v>
      </c>
      <c r="E82" t="s">
        <v>59</v>
      </c>
      <c r="F82" s="3">
        <v>60</v>
      </c>
      <c r="G82" t="s">
        <v>119</v>
      </c>
      <c r="H82" t="s">
        <v>51</v>
      </c>
      <c r="I82" t="s">
        <v>50</v>
      </c>
      <c r="J82" t="s">
        <v>61</v>
      </c>
      <c r="K82" t="s">
        <v>61</v>
      </c>
      <c r="L82" t="s">
        <v>61</v>
      </c>
      <c r="M82" t="s">
        <v>61</v>
      </c>
      <c r="N82">
        <v>0</v>
      </c>
      <c r="O82">
        <v>0</v>
      </c>
      <c r="P82">
        <v>0</v>
      </c>
      <c r="Q82">
        <v>0</v>
      </c>
      <c r="R82">
        <v>0</v>
      </c>
      <c r="S82">
        <v>0</v>
      </c>
      <c r="T82">
        <v>0</v>
      </c>
      <c r="U82">
        <v>0</v>
      </c>
      <c r="V82">
        <v>0</v>
      </c>
      <c r="W82">
        <v>0</v>
      </c>
      <c r="X82">
        <v>0</v>
      </c>
      <c r="Y82">
        <v>0</v>
      </c>
      <c r="Z82">
        <v>0</v>
      </c>
      <c r="AA82">
        <v>0</v>
      </c>
      <c r="AB82">
        <v>0</v>
      </c>
      <c r="AC82">
        <v>0</v>
      </c>
      <c r="AD82">
        <v>0</v>
      </c>
      <c r="AE82">
        <v>0</v>
      </c>
      <c r="AF82">
        <v>0</v>
      </c>
      <c r="AG82">
        <v>0</v>
      </c>
      <c r="AH82">
        <v>0</v>
      </c>
      <c r="AI82">
        <v>0</v>
      </c>
      <c r="AJ82">
        <v>0</v>
      </c>
    </row>
    <row r="83" spans="1:36">
      <c r="A83" t="s">
        <v>274</v>
      </c>
      <c r="B83" t="s">
        <v>275</v>
      </c>
      <c r="C83" t="s">
        <v>46</v>
      </c>
      <c r="D83" t="s">
        <v>258</v>
      </c>
      <c r="E83" t="s">
        <v>258</v>
      </c>
      <c r="F83" s="3">
        <v>40</v>
      </c>
      <c r="G83" t="s">
        <v>90</v>
      </c>
      <c r="H83" t="s">
        <v>50</v>
      </c>
      <c r="I83" t="s">
        <v>51</v>
      </c>
      <c r="J83" t="s">
        <v>61</v>
      </c>
      <c r="K83" t="s">
        <v>61</v>
      </c>
      <c r="L83" t="s">
        <v>61</v>
      </c>
      <c r="M83" t="s">
        <v>61</v>
      </c>
      <c r="N83">
        <v>0</v>
      </c>
      <c r="O83">
        <v>0</v>
      </c>
      <c r="P83">
        <v>0</v>
      </c>
      <c r="Q83">
        <v>0</v>
      </c>
      <c r="R83">
        <v>0</v>
      </c>
      <c r="S83">
        <v>0</v>
      </c>
      <c r="T83">
        <v>0</v>
      </c>
      <c r="U83">
        <v>0</v>
      </c>
      <c r="V83">
        <v>0</v>
      </c>
      <c r="W83">
        <v>0</v>
      </c>
      <c r="X83">
        <v>0</v>
      </c>
      <c r="Y83">
        <v>0</v>
      </c>
      <c r="Z83">
        <v>0</v>
      </c>
      <c r="AA83">
        <v>0</v>
      </c>
      <c r="AB83">
        <v>0</v>
      </c>
      <c r="AC83">
        <v>0</v>
      </c>
      <c r="AD83">
        <v>1</v>
      </c>
      <c r="AE83">
        <v>1</v>
      </c>
      <c r="AF83">
        <v>0</v>
      </c>
      <c r="AG83">
        <v>0</v>
      </c>
      <c r="AH83">
        <v>0</v>
      </c>
      <c r="AI83">
        <v>1</v>
      </c>
      <c r="AJ83">
        <v>366</v>
      </c>
    </row>
    <row r="84" spans="1:36">
      <c r="A84" t="s">
        <v>276</v>
      </c>
      <c r="B84" t="s">
        <v>277</v>
      </c>
      <c r="C84" t="s">
        <v>88</v>
      </c>
      <c r="D84" t="s">
        <v>89</v>
      </c>
      <c r="E84" t="s">
        <v>89</v>
      </c>
      <c r="F84" s="3">
        <v>190</v>
      </c>
      <c r="G84" t="s">
        <v>125</v>
      </c>
      <c r="H84" t="s">
        <v>50</v>
      </c>
      <c r="I84" t="s">
        <v>50</v>
      </c>
      <c r="J84" t="s">
        <v>51</v>
      </c>
      <c r="K84" t="s">
        <v>51</v>
      </c>
      <c r="L84" t="s">
        <v>51</v>
      </c>
      <c r="M84" t="s">
        <v>61</v>
      </c>
      <c r="N84">
        <v>0</v>
      </c>
      <c r="O84">
        <v>0</v>
      </c>
      <c r="P84">
        <v>0</v>
      </c>
      <c r="Q84">
        <v>0</v>
      </c>
      <c r="R84">
        <v>0</v>
      </c>
      <c r="S84">
        <v>0</v>
      </c>
      <c r="T84">
        <v>0</v>
      </c>
      <c r="U84">
        <v>0</v>
      </c>
      <c r="V84">
        <v>0</v>
      </c>
      <c r="W84">
        <v>0</v>
      </c>
      <c r="X84">
        <v>0</v>
      </c>
      <c r="Y84">
        <v>0</v>
      </c>
      <c r="Z84">
        <v>0</v>
      </c>
      <c r="AA84">
        <v>0</v>
      </c>
      <c r="AB84">
        <v>0</v>
      </c>
      <c r="AC84">
        <v>0</v>
      </c>
      <c r="AD84">
        <v>0</v>
      </c>
      <c r="AE84">
        <v>0</v>
      </c>
      <c r="AF84">
        <v>0</v>
      </c>
      <c r="AG84">
        <v>0</v>
      </c>
      <c r="AH84">
        <v>0</v>
      </c>
      <c r="AI84">
        <v>0</v>
      </c>
      <c r="AJ84">
        <v>0</v>
      </c>
    </row>
    <row r="85" spans="1:36">
      <c r="A85" t="s">
        <v>278</v>
      </c>
      <c r="B85" t="s">
        <v>279</v>
      </c>
      <c r="C85" t="s">
        <v>88</v>
      </c>
      <c r="D85" t="s">
        <v>89</v>
      </c>
      <c r="E85" t="s">
        <v>89</v>
      </c>
      <c r="F85" s="3">
        <v>40</v>
      </c>
      <c r="G85" t="s">
        <v>66</v>
      </c>
      <c r="H85" t="s">
        <v>51</v>
      </c>
      <c r="I85" t="s">
        <v>50</v>
      </c>
      <c r="J85" t="s">
        <v>61</v>
      </c>
      <c r="K85" t="s">
        <v>61</v>
      </c>
      <c r="L85" t="s">
        <v>61</v>
      </c>
      <c r="M85" t="s">
        <v>61</v>
      </c>
      <c r="N85">
        <v>0</v>
      </c>
      <c r="O85">
        <v>0</v>
      </c>
      <c r="P85">
        <v>0</v>
      </c>
      <c r="Q85">
        <v>0</v>
      </c>
      <c r="R85">
        <v>0</v>
      </c>
      <c r="S85">
        <v>0</v>
      </c>
      <c r="T85">
        <v>0</v>
      </c>
      <c r="U85">
        <v>0</v>
      </c>
      <c r="V85">
        <v>0</v>
      </c>
      <c r="W85">
        <v>0</v>
      </c>
      <c r="X85">
        <v>0</v>
      </c>
      <c r="Y85">
        <v>0</v>
      </c>
      <c r="Z85">
        <v>0</v>
      </c>
      <c r="AA85">
        <v>0</v>
      </c>
      <c r="AB85">
        <v>0</v>
      </c>
      <c r="AC85">
        <v>0</v>
      </c>
      <c r="AD85">
        <v>0</v>
      </c>
      <c r="AE85">
        <v>0</v>
      </c>
      <c r="AF85">
        <v>0</v>
      </c>
      <c r="AG85">
        <v>0</v>
      </c>
      <c r="AH85">
        <v>0</v>
      </c>
      <c r="AI85">
        <v>0</v>
      </c>
      <c r="AJ85">
        <v>0</v>
      </c>
    </row>
    <row r="86" spans="1:36">
      <c r="A86" t="s">
        <v>280</v>
      </c>
      <c r="B86" t="s">
        <v>281</v>
      </c>
      <c r="C86" t="s">
        <v>88</v>
      </c>
      <c r="D86" t="s">
        <v>258</v>
      </c>
      <c r="E86" t="s">
        <v>258</v>
      </c>
      <c r="F86" s="3">
        <v>3</v>
      </c>
      <c r="G86" t="s">
        <v>74</v>
      </c>
      <c r="H86" t="s">
        <v>50</v>
      </c>
      <c r="I86" t="s">
        <v>50</v>
      </c>
      <c r="J86" t="s">
        <v>50</v>
      </c>
      <c r="K86" t="s">
        <v>61</v>
      </c>
      <c r="L86" t="s">
        <v>50</v>
      </c>
      <c r="M86" t="s">
        <v>61</v>
      </c>
      <c r="N86">
        <v>0</v>
      </c>
      <c r="O86">
        <v>0</v>
      </c>
      <c r="P86">
        <v>0</v>
      </c>
      <c r="Q86">
        <v>0</v>
      </c>
      <c r="R86">
        <v>0</v>
      </c>
      <c r="S86">
        <v>0</v>
      </c>
      <c r="T86">
        <v>0</v>
      </c>
      <c r="U86">
        <v>0</v>
      </c>
      <c r="V86">
        <v>0</v>
      </c>
      <c r="W86">
        <v>0</v>
      </c>
      <c r="X86">
        <v>0</v>
      </c>
      <c r="Y86">
        <v>0</v>
      </c>
      <c r="Z86">
        <v>0</v>
      </c>
      <c r="AA86">
        <v>0</v>
      </c>
      <c r="AB86">
        <v>0</v>
      </c>
      <c r="AC86">
        <v>0</v>
      </c>
      <c r="AD86">
        <v>1</v>
      </c>
      <c r="AE86">
        <v>1</v>
      </c>
      <c r="AF86">
        <v>0</v>
      </c>
      <c r="AG86">
        <v>0</v>
      </c>
      <c r="AH86">
        <v>0</v>
      </c>
      <c r="AI86">
        <v>1</v>
      </c>
      <c r="AJ86">
        <v>366</v>
      </c>
    </row>
    <row r="87" spans="1:36">
      <c r="A87" t="s">
        <v>282</v>
      </c>
      <c r="B87" t="s">
        <v>283</v>
      </c>
      <c r="C87" t="s">
        <v>88</v>
      </c>
      <c r="D87" t="s">
        <v>89</v>
      </c>
      <c r="E87" t="s">
        <v>89</v>
      </c>
      <c r="F87" s="3">
        <v>332</v>
      </c>
      <c r="G87" t="s">
        <v>66</v>
      </c>
      <c r="H87" t="s">
        <v>50</v>
      </c>
      <c r="I87" t="s">
        <v>50</v>
      </c>
      <c r="J87" t="s">
        <v>51</v>
      </c>
      <c r="K87" t="s">
        <v>51</v>
      </c>
      <c r="L87" t="s">
        <v>51</v>
      </c>
      <c r="M87" t="s">
        <v>61</v>
      </c>
      <c r="N87">
        <v>0</v>
      </c>
      <c r="O87">
        <v>0</v>
      </c>
      <c r="P87">
        <v>0</v>
      </c>
      <c r="Q87">
        <v>0</v>
      </c>
      <c r="R87">
        <v>0</v>
      </c>
      <c r="S87">
        <v>0</v>
      </c>
      <c r="T87">
        <v>0</v>
      </c>
      <c r="U87">
        <v>0</v>
      </c>
      <c r="V87">
        <v>0</v>
      </c>
      <c r="W87">
        <v>0</v>
      </c>
      <c r="X87">
        <v>0</v>
      </c>
      <c r="Y87">
        <v>0</v>
      </c>
      <c r="Z87">
        <v>0</v>
      </c>
      <c r="AA87">
        <v>0</v>
      </c>
      <c r="AB87">
        <v>0</v>
      </c>
      <c r="AC87">
        <v>0</v>
      </c>
      <c r="AD87">
        <v>0</v>
      </c>
      <c r="AE87">
        <v>0</v>
      </c>
      <c r="AF87">
        <v>0</v>
      </c>
      <c r="AG87">
        <v>0</v>
      </c>
      <c r="AH87">
        <v>0</v>
      </c>
      <c r="AI87">
        <v>0</v>
      </c>
      <c r="AJ87">
        <v>0</v>
      </c>
    </row>
    <row r="88" spans="1:36">
      <c r="A88" t="s">
        <v>284</v>
      </c>
      <c r="B88" t="s">
        <v>285</v>
      </c>
      <c r="C88" t="s">
        <v>64</v>
      </c>
      <c r="D88" t="s">
        <v>285</v>
      </c>
      <c r="E88" t="s">
        <v>59</v>
      </c>
      <c r="G88" t="s">
        <v>55</v>
      </c>
      <c r="H88" t="s">
        <v>50</v>
      </c>
      <c r="I88" t="s">
        <v>50</v>
      </c>
      <c r="J88" t="s">
        <v>51</v>
      </c>
      <c r="K88" t="s">
        <v>61</v>
      </c>
      <c r="L88" t="s">
        <v>61</v>
      </c>
      <c r="M88" t="s">
        <v>61</v>
      </c>
      <c r="N88">
        <v>0</v>
      </c>
      <c r="O88">
        <v>0</v>
      </c>
      <c r="P88">
        <v>0</v>
      </c>
      <c r="Q88">
        <v>0</v>
      </c>
      <c r="R88">
        <v>0</v>
      </c>
      <c r="S88">
        <v>0</v>
      </c>
      <c r="T88">
        <v>0</v>
      </c>
      <c r="U88">
        <v>0</v>
      </c>
      <c r="V88">
        <v>0</v>
      </c>
      <c r="W88">
        <v>0</v>
      </c>
      <c r="X88">
        <v>0</v>
      </c>
      <c r="Y88">
        <v>0</v>
      </c>
      <c r="Z88">
        <v>0</v>
      </c>
      <c r="AA88">
        <v>0</v>
      </c>
      <c r="AB88">
        <v>0</v>
      </c>
      <c r="AC88">
        <v>0</v>
      </c>
      <c r="AD88">
        <v>0</v>
      </c>
      <c r="AE88">
        <v>0</v>
      </c>
      <c r="AF88">
        <v>0</v>
      </c>
      <c r="AG88">
        <v>0</v>
      </c>
      <c r="AH88">
        <v>0</v>
      </c>
      <c r="AI88">
        <v>0</v>
      </c>
      <c r="AJ88">
        <v>0</v>
      </c>
    </row>
    <row r="89" spans="1:36">
      <c r="A89" t="s">
        <v>286</v>
      </c>
      <c r="B89" t="s">
        <v>287</v>
      </c>
      <c r="C89" t="s">
        <v>46</v>
      </c>
      <c r="D89" t="s">
        <v>223</v>
      </c>
      <c r="E89" t="s">
        <v>48</v>
      </c>
      <c r="F89" s="3">
        <v>42</v>
      </c>
      <c r="G89" t="s">
        <v>55</v>
      </c>
      <c r="H89" t="s">
        <v>50</v>
      </c>
      <c r="I89" t="s">
        <v>50</v>
      </c>
      <c r="J89" t="s">
        <v>51</v>
      </c>
      <c r="K89" t="s">
        <v>51</v>
      </c>
      <c r="L89" t="s">
        <v>51</v>
      </c>
      <c r="M89" t="s">
        <v>51</v>
      </c>
      <c r="N89">
        <v>1</v>
      </c>
      <c r="O89">
        <v>0</v>
      </c>
      <c r="P89">
        <v>0</v>
      </c>
      <c r="Q89">
        <v>0</v>
      </c>
      <c r="R89">
        <v>0</v>
      </c>
      <c r="S89">
        <v>0</v>
      </c>
      <c r="T89">
        <v>0</v>
      </c>
      <c r="U89">
        <v>0</v>
      </c>
      <c r="V89">
        <v>0</v>
      </c>
      <c r="W89">
        <v>0</v>
      </c>
      <c r="X89">
        <v>0</v>
      </c>
      <c r="Y89">
        <v>1</v>
      </c>
      <c r="Z89">
        <v>1</v>
      </c>
      <c r="AA89">
        <v>0</v>
      </c>
      <c r="AB89">
        <v>0</v>
      </c>
      <c r="AC89">
        <v>0</v>
      </c>
      <c r="AD89">
        <v>0</v>
      </c>
      <c r="AE89">
        <v>0</v>
      </c>
      <c r="AF89">
        <v>0</v>
      </c>
      <c r="AG89">
        <v>0</v>
      </c>
      <c r="AH89">
        <v>0</v>
      </c>
      <c r="AI89">
        <v>0</v>
      </c>
      <c r="AJ89">
        <v>118</v>
      </c>
    </row>
    <row r="90" spans="1:36">
      <c r="A90" t="s">
        <v>288</v>
      </c>
      <c r="B90" t="s">
        <v>289</v>
      </c>
      <c r="C90" t="s">
        <v>46</v>
      </c>
      <c r="D90" t="s">
        <v>134</v>
      </c>
      <c r="E90" t="s">
        <v>48</v>
      </c>
      <c r="F90" s="3">
        <v>195</v>
      </c>
      <c r="G90" t="s">
        <v>55</v>
      </c>
      <c r="H90" t="s">
        <v>50</v>
      </c>
      <c r="I90" t="s">
        <v>50</v>
      </c>
      <c r="J90" t="s">
        <v>51</v>
      </c>
      <c r="K90" t="s">
        <v>51</v>
      </c>
      <c r="L90" t="s">
        <v>51</v>
      </c>
      <c r="M90" t="s">
        <v>51</v>
      </c>
      <c r="N90">
        <v>1</v>
      </c>
      <c r="O90">
        <v>1</v>
      </c>
      <c r="P90">
        <v>1</v>
      </c>
      <c r="Q90">
        <v>0</v>
      </c>
      <c r="R90">
        <v>0</v>
      </c>
      <c r="S90">
        <v>0</v>
      </c>
      <c r="T90">
        <v>0</v>
      </c>
      <c r="U90">
        <v>0</v>
      </c>
      <c r="V90">
        <v>0</v>
      </c>
      <c r="W90">
        <v>0</v>
      </c>
      <c r="X90">
        <v>0</v>
      </c>
      <c r="Y90">
        <v>1</v>
      </c>
      <c r="Z90">
        <v>1</v>
      </c>
      <c r="AA90">
        <v>0</v>
      </c>
      <c r="AB90">
        <v>0</v>
      </c>
      <c r="AC90">
        <v>0</v>
      </c>
      <c r="AD90">
        <v>0</v>
      </c>
      <c r="AE90">
        <v>0</v>
      </c>
      <c r="AF90">
        <v>0</v>
      </c>
      <c r="AG90">
        <v>0</v>
      </c>
      <c r="AH90">
        <v>0</v>
      </c>
      <c r="AI90">
        <v>0</v>
      </c>
      <c r="AJ90">
        <v>6</v>
      </c>
    </row>
    <row r="91" spans="1:36">
      <c r="A91" t="s">
        <v>290</v>
      </c>
      <c r="B91" t="s">
        <v>291</v>
      </c>
      <c r="C91" t="s">
        <v>46</v>
      </c>
      <c r="D91" t="s">
        <v>197</v>
      </c>
      <c r="E91" t="s">
        <v>48</v>
      </c>
      <c r="F91" s="3">
        <v>2635</v>
      </c>
      <c r="G91" t="s">
        <v>70</v>
      </c>
      <c r="H91" t="s">
        <v>50</v>
      </c>
      <c r="I91" t="s">
        <v>50</v>
      </c>
      <c r="J91" t="s">
        <v>51</v>
      </c>
      <c r="K91" t="s">
        <v>51</v>
      </c>
      <c r="L91" t="s">
        <v>51</v>
      </c>
      <c r="M91" t="s">
        <v>51</v>
      </c>
      <c r="N91">
        <v>0</v>
      </c>
      <c r="O91">
        <v>0</v>
      </c>
      <c r="P91">
        <v>0</v>
      </c>
      <c r="Q91">
        <v>0</v>
      </c>
      <c r="R91">
        <v>0</v>
      </c>
      <c r="S91">
        <v>0</v>
      </c>
      <c r="T91">
        <v>0</v>
      </c>
      <c r="U91">
        <v>0</v>
      </c>
      <c r="V91">
        <v>0</v>
      </c>
      <c r="W91">
        <v>0</v>
      </c>
      <c r="X91">
        <v>0</v>
      </c>
      <c r="Y91">
        <v>0</v>
      </c>
      <c r="Z91">
        <v>0</v>
      </c>
      <c r="AA91">
        <v>0</v>
      </c>
      <c r="AB91">
        <v>0</v>
      </c>
      <c r="AC91">
        <v>0</v>
      </c>
      <c r="AD91">
        <v>0</v>
      </c>
      <c r="AE91">
        <v>0</v>
      </c>
      <c r="AF91">
        <v>0</v>
      </c>
      <c r="AG91">
        <v>0</v>
      </c>
      <c r="AH91">
        <v>0</v>
      </c>
      <c r="AI91">
        <v>0</v>
      </c>
      <c r="AJ91">
        <v>0</v>
      </c>
    </row>
    <row r="92" spans="1:36">
      <c r="A92" t="s">
        <v>292</v>
      </c>
      <c r="B92" t="s">
        <v>293</v>
      </c>
      <c r="C92" t="s">
        <v>46</v>
      </c>
      <c r="D92" t="s">
        <v>200</v>
      </c>
      <c r="E92" t="s">
        <v>48</v>
      </c>
      <c r="F92" s="3">
        <v>44000</v>
      </c>
      <c r="G92" t="s">
        <v>82</v>
      </c>
      <c r="H92" t="s">
        <v>50</v>
      </c>
      <c r="I92" t="s">
        <v>50</v>
      </c>
      <c r="J92" t="s">
        <v>51</v>
      </c>
      <c r="K92" t="s">
        <v>51</v>
      </c>
      <c r="L92" t="s">
        <v>51</v>
      </c>
      <c r="M92" t="s">
        <v>51</v>
      </c>
      <c r="N92">
        <v>0</v>
      </c>
      <c r="O92">
        <v>0</v>
      </c>
      <c r="P92">
        <v>1</v>
      </c>
      <c r="Q92">
        <v>0</v>
      </c>
      <c r="R92">
        <v>0</v>
      </c>
      <c r="S92">
        <v>0</v>
      </c>
      <c r="T92">
        <v>0</v>
      </c>
      <c r="U92">
        <v>0</v>
      </c>
      <c r="V92">
        <v>0</v>
      </c>
      <c r="W92">
        <v>0</v>
      </c>
      <c r="X92">
        <v>0</v>
      </c>
      <c r="Y92">
        <v>0</v>
      </c>
      <c r="Z92">
        <v>0</v>
      </c>
      <c r="AA92">
        <v>0</v>
      </c>
      <c r="AB92">
        <v>0</v>
      </c>
      <c r="AC92">
        <v>0</v>
      </c>
      <c r="AD92">
        <v>0</v>
      </c>
      <c r="AE92">
        <v>0</v>
      </c>
      <c r="AF92">
        <v>0</v>
      </c>
      <c r="AG92">
        <v>0</v>
      </c>
      <c r="AH92">
        <v>0</v>
      </c>
      <c r="AI92">
        <v>0</v>
      </c>
      <c r="AJ92">
        <v>0</v>
      </c>
    </row>
    <row r="93" spans="1:36">
      <c r="A93" t="s">
        <v>294</v>
      </c>
      <c r="B93" t="s">
        <v>295</v>
      </c>
      <c r="C93" t="s">
        <v>64</v>
      </c>
      <c r="D93" t="s">
        <v>296</v>
      </c>
      <c r="E93" t="s">
        <v>59</v>
      </c>
      <c r="G93" t="s">
        <v>55</v>
      </c>
      <c r="H93" t="s">
        <v>50</v>
      </c>
      <c r="I93" t="s">
        <v>50</v>
      </c>
      <c r="J93" t="s">
        <v>51</v>
      </c>
      <c r="K93" t="s">
        <v>61</v>
      </c>
      <c r="L93" t="s">
        <v>61</v>
      </c>
      <c r="M93" t="s">
        <v>61</v>
      </c>
      <c r="N93">
        <v>0</v>
      </c>
      <c r="O93">
        <v>0</v>
      </c>
      <c r="P93">
        <v>0</v>
      </c>
      <c r="Q93">
        <v>0</v>
      </c>
      <c r="R93">
        <v>0</v>
      </c>
      <c r="S93">
        <v>0</v>
      </c>
      <c r="T93">
        <v>0</v>
      </c>
      <c r="U93">
        <v>0</v>
      </c>
      <c r="V93">
        <v>0</v>
      </c>
      <c r="W93">
        <v>0</v>
      </c>
      <c r="X93">
        <v>0</v>
      </c>
      <c r="Y93">
        <v>0</v>
      </c>
      <c r="Z93">
        <v>0</v>
      </c>
      <c r="AA93">
        <v>0</v>
      </c>
      <c r="AB93">
        <v>0</v>
      </c>
      <c r="AC93">
        <v>0</v>
      </c>
      <c r="AD93">
        <v>0</v>
      </c>
      <c r="AE93">
        <v>0</v>
      </c>
      <c r="AF93">
        <v>0</v>
      </c>
      <c r="AG93">
        <v>0</v>
      </c>
      <c r="AH93">
        <v>0</v>
      </c>
      <c r="AI93">
        <v>0</v>
      </c>
      <c r="AJ93">
        <v>0</v>
      </c>
    </row>
    <row r="94" spans="1:36">
      <c r="A94" t="s">
        <v>297</v>
      </c>
      <c r="B94" t="s">
        <v>298</v>
      </c>
      <c r="C94" t="s">
        <v>46</v>
      </c>
      <c r="D94" t="s">
        <v>299</v>
      </c>
      <c r="E94" t="s">
        <v>59</v>
      </c>
      <c r="F94" s="3">
        <v>1700</v>
      </c>
      <c r="G94" t="s">
        <v>119</v>
      </c>
      <c r="H94" t="s">
        <v>50</v>
      </c>
      <c r="I94" t="s">
        <v>50</v>
      </c>
      <c r="J94" t="s">
        <v>51</v>
      </c>
      <c r="K94" t="s">
        <v>51</v>
      </c>
      <c r="L94" t="s">
        <v>51</v>
      </c>
      <c r="M94" t="s">
        <v>51</v>
      </c>
      <c r="N94">
        <v>0</v>
      </c>
      <c r="O94">
        <v>0</v>
      </c>
      <c r="P94">
        <v>0</v>
      </c>
      <c r="Q94">
        <v>0</v>
      </c>
      <c r="R94">
        <v>0</v>
      </c>
      <c r="S94">
        <v>0</v>
      </c>
      <c r="T94">
        <v>0</v>
      </c>
      <c r="U94">
        <v>0</v>
      </c>
      <c r="V94">
        <v>0</v>
      </c>
      <c r="W94">
        <v>0</v>
      </c>
      <c r="X94">
        <v>0</v>
      </c>
      <c r="Y94">
        <v>0</v>
      </c>
      <c r="Z94">
        <v>0</v>
      </c>
      <c r="AA94">
        <v>0</v>
      </c>
      <c r="AB94">
        <v>0</v>
      </c>
      <c r="AC94">
        <v>0</v>
      </c>
      <c r="AD94">
        <v>0</v>
      </c>
      <c r="AE94">
        <v>0</v>
      </c>
      <c r="AF94">
        <v>0</v>
      </c>
      <c r="AG94">
        <v>0</v>
      </c>
      <c r="AH94">
        <v>0</v>
      </c>
      <c r="AI94">
        <v>0</v>
      </c>
      <c r="AJ94">
        <v>0</v>
      </c>
    </row>
    <row r="95" spans="1:36">
      <c r="A95" t="s">
        <v>300</v>
      </c>
      <c r="B95" t="s">
        <v>301</v>
      </c>
      <c r="C95" t="s">
        <v>46</v>
      </c>
      <c r="D95" t="s">
        <v>302</v>
      </c>
      <c r="E95" t="s">
        <v>59</v>
      </c>
      <c r="F95" s="3">
        <v>39</v>
      </c>
      <c r="G95" t="s">
        <v>119</v>
      </c>
      <c r="H95" t="s">
        <v>50</v>
      </c>
      <c r="I95" t="s">
        <v>50</v>
      </c>
      <c r="J95" t="s">
        <v>61</v>
      </c>
      <c r="K95" t="s">
        <v>61</v>
      </c>
      <c r="L95" t="s">
        <v>61</v>
      </c>
      <c r="M95" t="s">
        <v>61</v>
      </c>
      <c r="N95">
        <v>0</v>
      </c>
      <c r="O95">
        <v>0</v>
      </c>
      <c r="P95">
        <v>0</v>
      </c>
      <c r="Q95">
        <v>0</v>
      </c>
      <c r="R95">
        <v>0</v>
      </c>
      <c r="S95">
        <v>0</v>
      </c>
      <c r="T95">
        <v>0</v>
      </c>
      <c r="U95">
        <v>0</v>
      </c>
      <c r="V95">
        <v>0</v>
      </c>
      <c r="W95">
        <v>0</v>
      </c>
      <c r="X95">
        <v>0</v>
      </c>
      <c r="Y95">
        <v>0</v>
      </c>
      <c r="Z95">
        <v>0</v>
      </c>
      <c r="AA95">
        <v>0</v>
      </c>
      <c r="AB95">
        <v>0</v>
      </c>
      <c r="AC95">
        <v>0</v>
      </c>
      <c r="AD95">
        <v>0</v>
      </c>
      <c r="AE95">
        <v>0</v>
      </c>
      <c r="AF95">
        <v>0</v>
      </c>
      <c r="AG95">
        <v>0</v>
      </c>
      <c r="AH95">
        <v>0</v>
      </c>
      <c r="AI95">
        <v>0</v>
      </c>
      <c r="AJ95">
        <v>0</v>
      </c>
    </row>
    <row r="96" spans="1:36">
      <c r="A96" t="s">
        <v>303</v>
      </c>
      <c r="B96" t="s">
        <v>304</v>
      </c>
      <c r="C96" t="s">
        <v>88</v>
      </c>
      <c r="D96" t="s">
        <v>89</v>
      </c>
      <c r="E96" t="s">
        <v>89</v>
      </c>
      <c r="F96" s="3">
        <v>100</v>
      </c>
      <c r="G96" t="s">
        <v>113</v>
      </c>
      <c r="H96" t="s">
        <v>50</v>
      </c>
      <c r="I96" t="s">
        <v>50</v>
      </c>
      <c r="J96" t="s">
        <v>50</v>
      </c>
      <c r="K96" t="s">
        <v>51</v>
      </c>
      <c r="L96" t="s">
        <v>51</v>
      </c>
      <c r="M96" t="s">
        <v>61</v>
      </c>
      <c r="N96">
        <v>0</v>
      </c>
      <c r="O96">
        <v>0</v>
      </c>
      <c r="P96">
        <v>0</v>
      </c>
      <c r="Q96">
        <v>0</v>
      </c>
      <c r="R96">
        <v>0</v>
      </c>
      <c r="S96">
        <v>0</v>
      </c>
      <c r="T96">
        <v>0</v>
      </c>
      <c r="U96">
        <v>0</v>
      </c>
      <c r="V96">
        <v>0</v>
      </c>
      <c r="W96">
        <v>0</v>
      </c>
      <c r="X96">
        <v>0</v>
      </c>
      <c r="Y96">
        <v>0</v>
      </c>
      <c r="Z96">
        <v>0</v>
      </c>
      <c r="AA96">
        <v>0</v>
      </c>
      <c r="AB96">
        <v>0</v>
      </c>
      <c r="AC96">
        <v>0</v>
      </c>
      <c r="AD96">
        <v>0</v>
      </c>
      <c r="AE96">
        <v>0</v>
      </c>
      <c r="AF96">
        <v>0</v>
      </c>
      <c r="AG96">
        <v>0</v>
      </c>
      <c r="AH96">
        <v>0</v>
      </c>
      <c r="AI96">
        <v>0</v>
      </c>
      <c r="AJ96">
        <v>0</v>
      </c>
    </row>
    <row r="97" spans="1:36">
      <c r="A97" t="s">
        <v>305</v>
      </c>
      <c r="B97" t="s">
        <v>306</v>
      </c>
      <c r="C97" t="s">
        <v>88</v>
      </c>
      <c r="D97" t="s">
        <v>89</v>
      </c>
      <c r="E97" t="s">
        <v>89</v>
      </c>
      <c r="F97" s="3">
        <v>225</v>
      </c>
      <c r="G97" t="s">
        <v>101</v>
      </c>
      <c r="H97" t="s">
        <v>50</v>
      </c>
      <c r="I97" t="s">
        <v>50</v>
      </c>
      <c r="J97" t="s">
        <v>50</v>
      </c>
      <c r="K97" t="s">
        <v>51</v>
      </c>
      <c r="L97" t="s">
        <v>51</v>
      </c>
      <c r="M97" t="s">
        <v>61</v>
      </c>
      <c r="N97">
        <v>0</v>
      </c>
      <c r="O97">
        <v>0</v>
      </c>
      <c r="P97">
        <v>0</v>
      </c>
      <c r="Q97">
        <v>0</v>
      </c>
      <c r="R97">
        <v>0</v>
      </c>
      <c r="S97">
        <v>0</v>
      </c>
      <c r="T97">
        <v>0</v>
      </c>
      <c r="U97">
        <v>0</v>
      </c>
      <c r="V97">
        <v>0</v>
      </c>
      <c r="W97">
        <v>0</v>
      </c>
      <c r="X97">
        <v>0</v>
      </c>
      <c r="Y97">
        <v>0</v>
      </c>
      <c r="Z97">
        <v>0</v>
      </c>
      <c r="AA97">
        <v>0</v>
      </c>
      <c r="AB97">
        <v>0</v>
      </c>
      <c r="AC97">
        <v>0</v>
      </c>
      <c r="AD97">
        <v>0</v>
      </c>
      <c r="AE97">
        <v>0</v>
      </c>
      <c r="AF97">
        <v>0</v>
      </c>
      <c r="AG97">
        <v>0</v>
      </c>
      <c r="AH97">
        <v>0</v>
      </c>
      <c r="AI97">
        <v>0</v>
      </c>
      <c r="AJ97">
        <v>0</v>
      </c>
    </row>
    <row r="98" spans="1:36">
      <c r="A98" t="s">
        <v>307</v>
      </c>
      <c r="B98" t="s">
        <v>308</v>
      </c>
      <c r="C98" t="s">
        <v>46</v>
      </c>
      <c r="D98" t="s">
        <v>308</v>
      </c>
      <c r="E98" t="s">
        <v>59</v>
      </c>
      <c r="F98" s="3">
        <v>5000</v>
      </c>
      <c r="G98" t="s">
        <v>55</v>
      </c>
      <c r="H98" t="s">
        <v>50</v>
      </c>
      <c r="I98" t="s">
        <v>50</v>
      </c>
      <c r="J98" t="s">
        <v>51</v>
      </c>
      <c r="K98" t="s">
        <v>61</v>
      </c>
      <c r="L98" t="s">
        <v>51</v>
      </c>
      <c r="M98" t="s">
        <v>51</v>
      </c>
      <c r="N98">
        <v>0</v>
      </c>
      <c r="O98">
        <v>0</v>
      </c>
      <c r="P98">
        <v>0</v>
      </c>
      <c r="Q98">
        <v>0</v>
      </c>
      <c r="R98">
        <v>0</v>
      </c>
      <c r="S98">
        <v>0</v>
      </c>
      <c r="T98">
        <v>0</v>
      </c>
      <c r="U98">
        <v>0</v>
      </c>
      <c r="V98">
        <v>0</v>
      </c>
      <c r="W98">
        <v>0</v>
      </c>
      <c r="X98">
        <v>0</v>
      </c>
      <c r="Y98">
        <v>0</v>
      </c>
      <c r="Z98">
        <v>0</v>
      </c>
      <c r="AA98">
        <v>0</v>
      </c>
      <c r="AB98">
        <v>0</v>
      </c>
      <c r="AC98">
        <v>0</v>
      </c>
      <c r="AD98">
        <v>0</v>
      </c>
      <c r="AE98">
        <v>0</v>
      </c>
      <c r="AF98">
        <v>0</v>
      </c>
      <c r="AG98">
        <v>0</v>
      </c>
      <c r="AH98">
        <v>0</v>
      </c>
      <c r="AI98">
        <v>0</v>
      </c>
      <c r="AJ98">
        <v>0</v>
      </c>
    </row>
    <row r="99" spans="1:36">
      <c r="A99" t="s">
        <v>309</v>
      </c>
      <c r="B99" t="s">
        <v>310</v>
      </c>
      <c r="C99" t="s">
        <v>46</v>
      </c>
      <c r="D99" t="s">
        <v>104</v>
      </c>
      <c r="E99" t="s">
        <v>48</v>
      </c>
      <c r="F99" s="3">
        <v>400</v>
      </c>
      <c r="G99" t="s">
        <v>66</v>
      </c>
      <c r="H99" t="s">
        <v>50</v>
      </c>
      <c r="I99" t="s">
        <v>50</v>
      </c>
      <c r="J99" t="s">
        <v>51</v>
      </c>
      <c r="K99" t="s">
        <v>50</v>
      </c>
      <c r="L99" t="s">
        <v>50</v>
      </c>
      <c r="M99" t="s">
        <v>50</v>
      </c>
      <c r="N99">
        <v>0</v>
      </c>
      <c r="O99">
        <v>0</v>
      </c>
      <c r="P99">
        <v>0</v>
      </c>
      <c r="Q99">
        <v>0</v>
      </c>
      <c r="R99">
        <v>0</v>
      </c>
      <c r="S99">
        <v>0</v>
      </c>
      <c r="T99">
        <v>0</v>
      </c>
      <c r="U99">
        <v>0</v>
      </c>
      <c r="V99">
        <v>0</v>
      </c>
      <c r="W99">
        <v>0</v>
      </c>
      <c r="X99">
        <v>0</v>
      </c>
      <c r="Y99">
        <v>0</v>
      </c>
      <c r="Z99">
        <v>0</v>
      </c>
      <c r="AA99">
        <v>0</v>
      </c>
      <c r="AB99">
        <v>0</v>
      </c>
      <c r="AC99">
        <v>0</v>
      </c>
      <c r="AD99">
        <v>0</v>
      </c>
      <c r="AE99">
        <v>0</v>
      </c>
      <c r="AF99">
        <v>0</v>
      </c>
      <c r="AG99">
        <v>0</v>
      </c>
      <c r="AH99">
        <v>0</v>
      </c>
      <c r="AI99">
        <v>0</v>
      </c>
      <c r="AJ99">
        <v>0</v>
      </c>
    </row>
    <row r="100" spans="1:36">
      <c r="A100" t="s">
        <v>311</v>
      </c>
      <c r="B100" t="s">
        <v>312</v>
      </c>
      <c r="C100" t="s">
        <v>88</v>
      </c>
      <c r="D100" t="s">
        <v>89</v>
      </c>
      <c r="E100" t="s">
        <v>89</v>
      </c>
      <c r="F100" s="3">
        <v>10</v>
      </c>
      <c r="G100" t="s">
        <v>101</v>
      </c>
      <c r="H100" t="s">
        <v>50</v>
      </c>
      <c r="I100" t="s">
        <v>50</v>
      </c>
      <c r="J100" t="s">
        <v>51</v>
      </c>
      <c r="K100" t="s">
        <v>51</v>
      </c>
      <c r="L100" t="s">
        <v>51</v>
      </c>
      <c r="M100" t="s">
        <v>61</v>
      </c>
      <c r="N100">
        <v>1</v>
      </c>
      <c r="O100">
        <v>1</v>
      </c>
      <c r="P100">
        <v>0</v>
      </c>
      <c r="Q100">
        <v>1</v>
      </c>
      <c r="R100">
        <v>0</v>
      </c>
      <c r="S100">
        <v>0</v>
      </c>
      <c r="T100">
        <v>1</v>
      </c>
      <c r="U100">
        <v>0</v>
      </c>
      <c r="V100">
        <v>0</v>
      </c>
      <c r="W100">
        <v>0</v>
      </c>
      <c r="X100">
        <v>0</v>
      </c>
      <c r="Y100">
        <v>0</v>
      </c>
      <c r="Z100">
        <v>0</v>
      </c>
      <c r="AA100">
        <v>0</v>
      </c>
      <c r="AB100">
        <v>0</v>
      </c>
      <c r="AC100">
        <v>0</v>
      </c>
      <c r="AD100">
        <v>0</v>
      </c>
      <c r="AE100">
        <v>0</v>
      </c>
      <c r="AF100">
        <v>0</v>
      </c>
      <c r="AG100">
        <v>0</v>
      </c>
      <c r="AH100">
        <v>0</v>
      </c>
      <c r="AI100">
        <v>0</v>
      </c>
      <c r="AJ100">
        <v>0</v>
      </c>
    </row>
    <row r="101" spans="1:36">
      <c r="A101" t="s">
        <v>313</v>
      </c>
      <c r="B101" t="s">
        <v>314</v>
      </c>
      <c r="C101" t="s">
        <v>88</v>
      </c>
      <c r="D101" t="s">
        <v>89</v>
      </c>
      <c r="E101" t="s">
        <v>89</v>
      </c>
      <c r="F101" s="3">
        <v>450</v>
      </c>
      <c r="G101" t="s">
        <v>60</v>
      </c>
      <c r="H101" t="s">
        <v>50</v>
      </c>
      <c r="I101" t="s">
        <v>50</v>
      </c>
      <c r="J101" t="s">
        <v>50</v>
      </c>
      <c r="K101" t="s">
        <v>51</v>
      </c>
      <c r="L101" t="s">
        <v>51</v>
      </c>
      <c r="M101" t="s">
        <v>61</v>
      </c>
      <c r="N101">
        <v>0</v>
      </c>
      <c r="O101">
        <v>0</v>
      </c>
      <c r="P101">
        <v>0</v>
      </c>
      <c r="Q101">
        <v>0</v>
      </c>
      <c r="R101">
        <v>0</v>
      </c>
      <c r="S101">
        <v>0</v>
      </c>
      <c r="T101">
        <v>0</v>
      </c>
      <c r="U101">
        <v>0</v>
      </c>
      <c r="V101">
        <v>0</v>
      </c>
      <c r="W101">
        <v>0</v>
      </c>
      <c r="X101">
        <v>0</v>
      </c>
      <c r="Y101">
        <v>0</v>
      </c>
      <c r="Z101">
        <v>0</v>
      </c>
      <c r="AA101">
        <v>0</v>
      </c>
      <c r="AB101">
        <v>0</v>
      </c>
      <c r="AC101">
        <v>0</v>
      </c>
      <c r="AD101">
        <v>0</v>
      </c>
      <c r="AE101">
        <v>0</v>
      </c>
      <c r="AF101">
        <v>0</v>
      </c>
      <c r="AG101">
        <v>0</v>
      </c>
      <c r="AH101">
        <v>0</v>
      </c>
      <c r="AI101">
        <v>0</v>
      </c>
      <c r="AJ101">
        <v>0</v>
      </c>
    </row>
    <row r="102" spans="1:36">
      <c r="A102" t="s">
        <v>315</v>
      </c>
      <c r="B102" t="s">
        <v>316</v>
      </c>
      <c r="C102" t="s">
        <v>88</v>
      </c>
      <c r="D102" t="s">
        <v>89</v>
      </c>
      <c r="E102" t="s">
        <v>89</v>
      </c>
      <c r="F102" s="3">
        <v>40</v>
      </c>
      <c r="G102" t="s">
        <v>60</v>
      </c>
      <c r="H102" t="s">
        <v>50</v>
      </c>
      <c r="I102" t="s">
        <v>50</v>
      </c>
      <c r="J102" t="s">
        <v>50</v>
      </c>
      <c r="K102" t="s">
        <v>51</v>
      </c>
      <c r="L102" t="s">
        <v>51</v>
      </c>
      <c r="M102" t="s">
        <v>61</v>
      </c>
      <c r="N102">
        <v>0</v>
      </c>
      <c r="O102">
        <v>0</v>
      </c>
      <c r="P102">
        <v>0</v>
      </c>
      <c r="Q102">
        <v>0</v>
      </c>
      <c r="R102">
        <v>0</v>
      </c>
      <c r="S102">
        <v>0</v>
      </c>
      <c r="T102">
        <v>0</v>
      </c>
      <c r="U102">
        <v>0</v>
      </c>
      <c r="V102">
        <v>0</v>
      </c>
      <c r="W102">
        <v>0</v>
      </c>
      <c r="X102">
        <v>0</v>
      </c>
      <c r="Y102">
        <v>0</v>
      </c>
      <c r="Z102">
        <v>0</v>
      </c>
      <c r="AA102">
        <v>0</v>
      </c>
      <c r="AB102">
        <v>0</v>
      </c>
      <c r="AC102">
        <v>0</v>
      </c>
      <c r="AD102">
        <v>0</v>
      </c>
      <c r="AE102">
        <v>0</v>
      </c>
      <c r="AF102">
        <v>0</v>
      </c>
      <c r="AG102">
        <v>0</v>
      </c>
      <c r="AH102">
        <v>0</v>
      </c>
      <c r="AI102">
        <v>0</v>
      </c>
      <c r="AJ102">
        <v>0</v>
      </c>
    </row>
    <row r="103" spans="1:36">
      <c r="A103" t="s">
        <v>317</v>
      </c>
      <c r="B103" t="s">
        <v>318</v>
      </c>
      <c r="C103" t="s">
        <v>64</v>
      </c>
      <c r="D103" t="s">
        <v>318</v>
      </c>
      <c r="E103" t="s">
        <v>59</v>
      </c>
      <c r="G103" t="s">
        <v>66</v>
      </c>
      <c r="H103" t="s">
        <v>50</v>
      </c>
      <c r="I103" t="s">
        <v>50</v>
      </c>
      <c r="J103" t="s">
        <v>51</v>
      </c>
      <c r="K103" t="s">
        <v>61</v>
      </c>
      <c r="L103" t="s">
        <v>61</v>
      </c>
      <c r="M103" t="s">
        <v>61</v>
      </c>
      <c r="N103">
        <v>0</v>
      </c>
      <c r="O103">
        <v>0</v>
      </c>
      <c r="P103">
        <v>0</v>
      </c>
      <c r="Q103">
        <v>0</v>
      </c>
      <c r="R103">
        <v>0</v>
      </c>
      <c r="S103">
        <v>0</v>
      </c>
      <c r="T103">
        <v>0</v>
      </c>
      <c r="U103">
        <v>0</v>
      </c>
      <c r="V103">
        <v>0</v>
      </c>
      <c r="W103">
        <v>0</v>
      </c>
      <c r="X103">
        <v>0</v>
      </c>
      <c r="Y103">
        <v>0</v>
      </c>
      <c r="Z103">
        <v>0</v>
      </c>
      <c r="AA103">
        <v>0</v>
      </c>
      <c r="AB103">
        <v>0</v>
      </c>
      <c r="AC103">
        <v>0</v>
      </c>
      <c r="AD103">
        <v>0</v>
      </c>
      <c r="AE103">
        <v>0</v>
      </c>
      <c r="AF103">
        <v>0</v>
      </c>
      <c r="AG103">
        <v>0</v>
      </c>
      <c r="AH103">
        <v>0</v>
      </c>
      <c r="AI103">
        <v>0</v>
      </c>
      <c r="AJ103">
        <v>0</v>
      </c>
    </row>
    <row r="104" spans="1:36">
      <c r="A104" t="s">
        <v>319</v>
      </c>
      <c r="B104" t="s">
        <v>320</v>
      </c>
      <c r="C104" t="s">
        <v>46</v>
      </c>
      <c r="D104" t="s">
        <v>223</v>
      </c>
      <c r="E104" t="s">
        <v>48</v>
      </c>
      <c r="F104" s="3">
        <v>273</v>
      </c>
      <c r="G104" t="s">
        <v>55</v>
      </c>
      <c r="H104" t="s">
        <v>50</v>
      </c>
      <c r="I104" t="s">
        <v>50</v>
      </c>
      <c r="J104" t="s">
        <v>51</v>
      </c>
      <c r="K104" t="s">
        <v>50</v>
      </c>
      <c r="L104" t="s">
        <v>51</v>
      </c>
      <c r="M104" t="s">
        <v>51</v>
      </c>
      <c r="N104">
        <v>0</v>
      </c>
      <c r="O104">
        <v>0</v>
      </c>
      <c r="P104">
        <v>0</v>
      </c>
      <c r="Q104">
        <v>0</v>
      </c>
      <c r="R104">
        <v>0</v>
      </c>
      <c r="S104">
        <v>0</v>
      </c>
      <c r="T104">
        <v>0</v>
      </c>
      <c r="U104">
        <v>0</v>
      </c>
      <c r="V104">
        <v>0</v>
      </c>
      <c r="W104">
        <v>0</v>
      </c>
      <c r="X104">
        <v>0</v>
      </c>
      <c r="Y104">
        <v>0</v>
      </c>
      <c r="Z104">
        <v>0</v>
      </c>
      <c r="AA104">
        <v>0</v>
      </c>
      <c r="AB104">
        <v>0</v>
      </c>
      <c r="AC104">
        <v>0</v>
      </c>
      <c r="AD104">
        <v>0</v>
      </c>
      <c r="AE104">
        <v>0</v>
      </c>
      <c r="AF104">
        <v>0</v>
      </c>
      <c r="AG104">
        <v>0</v>
      </c>
      <c r="AH104">
        <v>0</v>
      </c>
      <c r="AI104">
        <v>0</v>
      </c>
      <c r="AJ104">
        <v>0</v>
      </c>
    </row>
    <row r="105" spans="1:36">
      <c r="A105" t="s">
        <v>321</v>
      </c>
      <c r="B105" t="s">
        <v>322</v>
      </c>
      <c r="C105" t="s">
        <v>46</v>
      </c>
      <c r="D105" t="s">
        <v>134</v>
      </c>
      <c r="E105" t="s">
        <v>48</v>
      </c>
      <c r="F105" s="3">
        <v>86</v>
      </c>
      <c r="G105" t="s">
        <v>119</v>
      </c>
      <c r="H105" t="s">
        <v>50</v>
      </c>
      <c r="I105" t="s">
        <v>50</v>
      </c>
      <c r="J105" t="s">
        <v>51</v>
      </c>
      <c r="K105" t="s">
        <v>50</v>
      </c>
      <c r="L105" t="s">
        <v>51</v>
      </c>
      <c r="M105" t="s">
        <v>51</v>
      </c>
      <c r="N105">
        <v>0</v>
      </c>
      <c r="O105">
        <v>0</v>
      </c>
      <c r="P105">
        <v>0</v>
      </c>
      <c r="Q105">
        <v>0</v>
      </c>
      <c r="R105">
        <v>0</v>
      </c>
      <c r="S105">
        <v>0</v>
      </c>
      <c r="T105">
        <v>0</v>
      </c>
      <c r="U105">
        <v>0</v>
      </c>
      <c r="V105">
        <v>0</v>
      </c>
      <c r="W105">
        <v>0</v>
      </c>
      <c r="X105">
        <v>0</v>
      </c>
      <c r="Y105">
        <v>0</v>
      </c>
      <c r="Z105">
        <v>0</v>
      </c>
      <c r="AA105">
        <v>0</v>
      </c>
      <c r="AB105">
        <v>0</v>
      </c>
      <c r="AC105">
        <v>0</v>
      </c>
      <c r="AD105">
        <v>1</v>
      </c>
      <c r="AE105">
        <v>1</v>
      </c>
      <c r="AF105">
        <v>0</v>
      </c>
      <c r="AG105">
        <v>0</v>
      </c>
      <c r="AH105">
        <v>0</v>
      </c>
      <c r="AI105">
        <v>1</v>
      </c>
      <c r="AJ105">
        <v>366</v>
      </c>
    </row>
    <row r="106" spans="1:36">
      <c r="A106" t="s">
        <v>323</v>
      </c>
      <c r="B106" t="s">
        <v>324</v>
      </c>
      <c r="C106" t="s">
        <v>58</v>
      </c>
      <c r="D106" t="s">
        <v>325</v>
      </c>
      <c r="E106" t="s">
        <v>59</v>
      </c>
      <c r="G106" t="s">
        <v>66</v>
      </c>
      <c r="H106" t="s">
        <v>50</v>
      </c>
      <c r="I106" t="s">
        <v>50</v>
      </c>
      <c r="J106" t="s">
        <v>51</v>
      </c>
      <c r="K106" t="s">
        <v>61</v>
      </c>
      <c r="L106" t="s">
        <v>50</v>
      </c>
      <c r="M106" t="s">
        <v>61</v>
      </c>
      <c r="N106">
        <v>0</v>
      </c>
      <c r="O106">
        <v>0</v>
      </c>
      <c r="P106">
        <v>0</v>
      </c>
      <c r="Q106">
        <v>0</v>
      </c>
      <c r="R106">
        <v>0</v>
      </c>
      <c r="S106">
        <v>0</v>
      </c>
      <c r="T106">
        <v>0</v>
      </c>
      <c r="U106">
        <v>0</v>
      </c>
      <c r="V106">
        <v>0</v>
      </c>
      <c r="W106">
        <v>0</v>
      </c>
      <c r="X106">
        <v>0</v>
      </c>
      <c r="Y106">
        <v>0</v>
      </c>
      <c r="Z106">
        <v>0</v>
      </c>
      <c r="AA106">
        <v>0</v>
      </c>
      <c r="AB106">
        <v>0</v>
      </c>
      <c r="AC106">
        <v>0</v>
      </c>
      <c r="AD106">
        <v>0</v>
      </c>
      <c r="AE106">
        <v>0</v>
      </c>
      <c r="AF106">
        <v>0</v>
      </c>
      <c r="AG106">
        <v>0</v>
      </c>
      <c r="AH106">
        <v>0</v>
      </c>
      <c r="AI106">
        <v>0</v>
      </c>
      <c r="AJ106">
        <v>0</v>
      </c>
    </row>
    <row r="107" spans="1:36">
      <c r="A107" t="s">
        <v>326</v>
      </c>
      <c r="B107" t="s">
        <v>327</v>
      </c>
      <c r="C107" t="s">
        <v>46</v>
      </c>
      <c r="D107" t="s">
        <v>197</v>
      </c>
      <c r="E107" t="s">
        <v>48</v>
      </c>
      <c r="F107" s="3">
        <v>36</v>
      </c>
      <c r="G107" t="s">
        <v>70</v>
      </c>
      <c r="H107" t="s">
        <v>50</v>
      </c>
      <c r="I107" t="s">
        <v>50</v>
      </c>
      <c r="J107" t="s">
        <v>51</v>
      </c>
      <c r="K107" t="s">
        <v>51</v>
      </c>
      <c r="L107" t="s">
        <v>51</v>
      </c>
      <c r="M107" t="s">
        <v>51</v>
      </c>
      <c r="N107">
        <v>0</v>
      </c>
      <c r="O107">
        <v>0</v>
      </c>
      <c r="P107">
        <v>0</v>
      </c>
      <c r="Q107">
        <v>0</v>
      </c>
      <c r="R107">
        <v>0</v>
      </c>
      <c r="S107">
        <v>0</v>
      </c>
      <c r="T107">
        <v>0</v>
      </c>
      <c r="U107">
        <v>0</v>
      </c>
      <c r="V107">
        <v>0</v>
      </c>
      <c r="W107">
        <v>0</v>
      </c>
      <c r="X107">
        <v>0</v>
      </c>
      <c r="Y107">
        <v>0</v>
      </c>
      <c r="Z107">
        <v>0</v>
      </c>
      <c r="AA107">
        <v>0</v>
      </c>
      <c r="AB107">
        <v>0</v>
      </c>
      <c r="AC107">
        <v>0</v>
      </c>
      <c r="AD107">
        <v>0</v>
      </c>
      <c r="AE107">
        <v>0</v>
      </c>
      <c r="AF107">
        <v>0</v>
      </c>
      <c r="AG107">
        <v>0</v>
      </c>
      <c r="AH107">
        <v>0</v>
      </c>
      <c r="AI107">
        <v>0</v>
      </c>
      <c r="AJ107">
        <v>0</v>
      </c>
    </row>
    <row r="108" spans="1:36">
      <c r="A108" t="s">
        <v>328</v>
      </c>
      <c r="B108" t="s">
        <v>329</v>
      </c>
      <c r="C108" t="s">
        <v>46</v>
      </c>
      <c r="D108" t="s">
        <v>200</v>
      </c>
      <c r="E108" t="s">
        <v>48</v>
      </c>
      <c r="F108" s="3">
        <v>1000</v>
      </c>
      <c r="G108" t="s">
        <v>82</v>
      </c>
      <c r="H108" t="s">
        <v>50</v>
      </c>
      <c r="I108" t="s">
        <v>50</v>
      </c>
      <c r="J108" t="s">
        <v>51</v>
      </c>
      <c r="K108" t="s">
        <v>51</v>
      </c>
      <c r="L108" t="s">
        <v>51</v>
      </c>
      <c r="M108" t="s">
        <v>51</v>
      </c>
      <c r="N108">
        <v>0</v>
      </c>
      <c r="O108">
        <v>0</v>
      </c>
      <c r="P108">
        <v>0</v>
      </c>
      <c r="Q108">
        <v>0</v>
      </c>
      <c r="R108">
        <v>0</v>
      </c>
      <c r="S108">
        <v>0</v>
      </c>
      <c r="T108">
        <v>0</v>
      </c>
      <c r="U108">
        <v>0</v>
      </c>
      <c r="V108">
        <v>0</v>
      </c>
      <c r="W108">
        <v>0</v>
      </c>
      <c r="X108">
        <v>0</v>
      </c>
      <c r="Y108">
        <v>0</v>
      </c>
      <c r="Z108">
        <v>0</v>
      </c>
      <c r="AA108">
        <v>0</v>
      </c>
      <c r="AB108">
        <v>0</v>
      </c>
      <c r="AC108">
        <v>0</v>
      </c>
      <c r="AD108">
        <v>0</v>
      </c>
      <c r="AE108">
        <v>0</v>
      </c>
      <c r="AF108">
        <v>0</v>
      </c>
      <c r="AG108">
        <v>0</v>
      </c>
      <c r="AH108">
        <v>0</v>
      </c>
      <c r="AI108">
        <v>0</v>
      </c>
      <c r="AJ108">
        <v>0</v>
      </c>
    </row>
    <row r="109" spans="1:36">
      <c r="A109" t="s">
        <v>330</v>
      </c>
      <c r="B109" t="s">
        <v>331</v>
      </c>
      <c r="C109" t="s">
        <v>46</v>
      </c>
      <c r="D109" t="s">
        <v>332</v>
      </c>
      <c r="E109" t="s">
        <v>59</v>
      </c>
      <c r="F109" s="3">
        <v>60</v>
      </c>
      <c r="G109" t="s">
        <v>74</v>
      </c>
      <c r="H109" t="s">
        <v>50</v>
      </c>
      <c r="I109" t="s">
        <v>50</v>
      </c>
      <c r="J109" t="s">
        <v>51</v>
      </c>
      <c r="K109" t="s">
        <v>51</v>
      </c>
      <c r="L109" t="s">
        <v>51</v>
      </c>
      <c r="M109" t="s">
        <v>51</v>
      </c>
      <c r="N109">
        <v>0</v>
      </c>
      <c r="O109">
        <v>0</v>
      </c>
      <c r="P109">
        <v>0</v>
      </c>
      <c r="Q109">
        <v>0</v>
      </c>
      <c r="R109">
        <v>0</v>
      </c>
      <c r="S109">
        <v>0</v>
      </c>
      <c r="T109">
        <v>0</v>
      </c>
      <c r="U109">
        <v>0</v>
      </c>
      <c r="V109">
        <v>0</v>
      </c>
      <c r="W109">
        <v>0</v>
      </c>
      <c r="X109">
        <v>0</v>
      </c>
      <c r="Y109">
        <v>0</v>
      </c>
      <c r="Z109">
        <v>0</v>
      </c>
      <c r="AA109">
        <v>0</v>
      </c>
      <c r="AB109">
        <v>0</v>
      </c>
      <c r="AC109">
        <v>0</v>
      </c>
      <c r="AD109">
        <v>0</v>
      </c>
      <c r="AE109">
        <v>0</v>
      </c>
      <c r="AF109">
        <v>0</v>
      </c>
      <c r="AG109">
        <v>0</v>
      </c>
      <c r="AH109">
        <v>0</v>
      </c>
      <c r="AI109">
        <v>0</v>
      </c>
      <c r="AJ109">
        <v>0</v>
      </c>
    </row>
    <row r="110" spans="1:36">
      <c r="A110" t="s">
        <v>333</v>
      </c>
      <c r="B110" t="s">
        <v>334</v>
      </c>
      <c r="C110" t="s">
        <v>64</v>
      </c>
      <c r="D110" t="s">
        <v>335</v>
      </c>
      <c r="E110" t="s">
        <v>59</v>
      </c>
      <c r="G110" t="s">
        <v>55</v>
      </c>
      <c r="H110" t="s">
        <v>50</v>
      </c>
      <c r="I110" t="s">
        <v>50</v>
      </c>
      <c r="J110" t="s">
        <v>51</v>
      </c>
      <c r="K110" t="s">
        <v>61</v>
      </c>
      <c r="L110" t="s">
        <v>61</v>
      </c>
      <c r="M110" t="s">
        <v>61</v>
      </c>
      <c r="N110">
        <v>0</v>
      </c>
      <c r="O110">
        <v>0</v>
      </c>
      <c r="P110">
        <v>0</v>
      </c>
      <c r="Q110">
        <v>0</v>
      </c>
      <c r="R110">
        <v>0</v>
      </c>
      <c r="S110">
        <v>0</v>
      </c>
      <c r="T110">
        <v>0</v>
      </c>
      <c r="U110">
        <v>0</v>
      </c>
      <c r="V110">
        <v>0</v>
      </c>
      <c r="W110">
        <v>0</v>
      </c>
      <c r="X110">
        <v>0</v>
      </c>
      <c r="Y110">
        <v>0</v>
      </c>
      <c r="Z110">
        <v>0</v>
      </c>
      <c r="AA110">
        <v>0</v>
      </c>
      <c r="AB110">
        <v>0</v>
      </c>
      <c r="AC110">
        <v>0</v>
      </c>
      <c r="AD110">
        <v>0</v>
      </c>
      <c r="AE110">
        <v>0</v>
      </c>
      <c r="AF110">
        <v>0</v>
      </c>
      <c r="AG110">
        <v>0</v>
      </c>
      <c r="AH110">
        <v>0</v>
      </c>
      <c r="AI110">
        <v>0</v>
      </c>
      <c r="AJ110">
        <v>0</v>
      </c>
    </row>
    <row r="111" spans="1:36">
      <c r="A111" t="s">
        <v>336</v>
      </c>
      <c r="B111" t="s">
        <v>337</v>
      </c>
      <c r="C111" t="s">
        <v>88</v>
      </c>
      <c r="D111" t="s">
        <v>89</v>
      </c>
      <c r="E111" t="s">
        <v>89</v>
      </c>
      <c r="F111" s="3">
        <v>40</v>
      </c>
      <c r="G111" t="s">
        <v>74</v>
      </c>
      <c r="H111" t="s">
        <v>51</v>
      </c>
      <c r="I111" t="s">
        <v>50</v>
      </c>
      <c r="J111" t="s">
        <v>61</v>
      </c>
      <c r="K111" t="s">
        <v>61</v>
      </c>
      <c r="L111" t="s">
        <v>61</v>
      </c>
      <c r="M111" t="s">
        <v>61</v>
      </c>
      <c r="N111">
        <v>0</v>
      </c>
      <c r="O111">
        <v>0</v>
      </c>
      <c r="P111">
        <v>0</v>
      </c>
      <c r="Q111">
        <v>0</v>
      </c>
      <c r="R111">
        <v>0</v>
      </c>
      <c r="S111">
        <v>0</v>
      </c>
      <c r="T111">
        <v>0</v>
      </c>
      <c r="U111">
        <v>0</v>
      </c>
      <c r="V111">
        <v>0</v>
      </c>
      <c r="W111">
        <v>0</v>
      </c>
      <c r="X111">
        <v>0</v>
      </c>
      <c r="Y111">
        <v>0</v>
      </c>
      <c r="Z111">
        <v>0</v>
      </c>
      <c r="AA111">
        <v>0</v>
      </c>
      <c r="AB111">
        <v>0</v>
      </c>
      <c r="AC111">
        <v>0</v>
      </c>
      <c r="AD111">
        <v>0</v>
      </c>
      <c r="AE111">
        <v>0</v>
      </c>
      <c r="AF111">
        <v>0</v>
      </c>
      <c r="AG111">
        <v>0</v>
      </c>
      <c r="AH111">
        <v>0</v>
      </c>
      <c r="AI111">
        <v>0</v>
      </c>
      <c r="AJ111">
        <v>0</v>
      </c>
    </row>
    <row r="112" spans="1:36">
      <c r="A112" t="s">
        <v>338</v>
      </c>
      <c r="B112" t="s">
        <v>339</v>
      </c>
      <c r="C112" t="s">
        <v>88</v>
      </c>
      <c r="D112" t="s">
        <v>89</v>
      </c>
      <c r="E112" t="s">
        <v>89</v>
      </c>
      <c r="F112" s="3">
        <v>50</v>
      </c>
      <c r="G112" t="s">
        <v>90</v>
      </c>
      <c r="H112" t="s">
        <v>50</v>
      </c>
      <c r="I112" t="s">
        <v>50</v>
      </c>
      <c r="J112" t="s">
        <v>50</v>
      </c>
      <c r="K112" t="s">
        <v>51</v>
      </c>
      <c r="L112" t="s">
        <v>51</v>
      </c>
      <c r="M112" t="s">
        <v>61</v>
      </c>
      <c r="N112">
        <v>2</v>
      </c>
      <c r="O112">
        <v>1</v>
      </c>
      <c r="P112">
        <v>4</v>
      </c>
      <c r="Q112">
        <v>0</v>
      </c>
      <c r="R112">
        <v>0</v>
      </c>
      <c r="S112">
        <v>0</v>
      </c>
      <c r="T112">
        <v>0</v>
      </c>
      <c r="U112">
        <v>0</v>
      </c>
      <c r="V112">
        <v>0</v>
      </c>
      <c r="W112">
        <v>0</v>
      </c>
      <c r="X112">
        <v>0</v>
      </c>
      <c r="Y112">
        <v>0</v>
      </c>
      <c r="Z112">
        <v>0</v>
      </c>
      <c r="AA112">
        <v>0</v>
      </c>
      <c r="AB112">
        <v>0</v>
      </c>
      <c r="AC112">
        <v>0</v>
      </c>
      <c r="AD112">
        <v>1</v>
      </c>
      <c r="AE112">
        <v>1</v>
      </c>
      <c r="AF112">
        <v>0</v>
      </c>
      <c r="AG112">
        <v>0</v>
      </c>
      <c r="AH112">
        <v>0</v>
      </c>
      <c r="AI112">
        <v>0</v>
      </c>
      <c r="AJ112">
        <v>75</v>
      </c>
    </row>
    <row r="113" spans="1:36">
      <c r="A113" t="s">
        <v>340</v>
      </c>
      <c r="B113" t="s">
        <v>341</v>
      </c>
      <c r="C113" t="s">
        <v>88</v>
      </c>
      <c r="D113" t="s">
        <v>89</v>
      </c>
      <c r="E113" t="s">
        <v>89</v>
      </c>
      <c r="F113" s="3">
        <v>39</v>
      </c>
      <c r="G113" t="s">
        <v>49</v>
      </c>
      <c r="H113" t="s">
        <v>50</v>
      </c>
      <c r="I113" t="s">
        <v>50</v>
      </c>
      <c r="J113" t="s">
        <v>50</v>
      </c>
      <c r="K113" t="s">
        <v>51</v>
      </c>
      <c r="L113" t="s">
        <v>51</v>
      </c>
      <c r="M113" t="s">
        <v>61</v>
      </c>
      <c r="N113">
        <v>1</v>
      </c>
      <c r="O113">
        <v>1</v>
      </c>
      <c r="P113">
        <v>2</v>
      </c>
      <c r="Q113">
        <v>0</v>
      </c>
      <c r="R113">
        <v>0</v>
      </c>
      <c r="S113">
        <v>0</v>
      </c>
      <c r="T113">
        <v>0</v>
      </c>
      <c r="U113">
        <v>0</v>
      </c>
      <c r="V113">
        <v>0</v>
      </c>
      <c r="W113">
        <v>0</v>
      </c>
      <c r="X113">
        <v>0</v>
      </c>
      <c r="Y113">
        <v>1</v>
      </c>
      <c r="Z113">
        <v>0</v>
      </c>
      <c r="AA113">
        <v>1</v>
      </c>
      <c r="AB113">
        <v>0</v>
      </c>
      <c r="AC113">
        <v>0</v>
      </c>
      <c r="AD113">
        <v>0</v>
      </c>
      <c r="AE113">
        <v>0</v>
      </c>
      <c r="AF113">
        <v>0</v>
      </c>
      <c r="AG113">
        <v>0</v>
      </c>
      <c r="AH113">
        <v>0</v>
      </c>
      <c r="AI113">
        <v>0</v>
      </c>
      <c r="AJ113">
        <v>58</v>
      </c>
    </row>
    <row r="114" spans="1:36">
      <c r="A114" t="s">
        <v>342</v>
      </c>
      <c r="B114" t="s">
        <v>343</v>
      </c>
      <c r="C114" t="s">
        <v>88</v>
      </c>
      <c r="D114" t="s">
        <v>89</v>
      </c>
      <c r="E114" t="s">
        <v>89</v>
      </c>
      <c r="F114" s="3">
        <v>9</v>
      </c>
      <c r="G114" t="s">
        <v>344</v>
      </c>
      <c r="H114" t="s">
        <v>50</v>
      </c>
      <c r="I114" t="s">
        <v>50</v>
      </c>
      <c r="J114" t="s">
        <v>50</v>
      </c>
      <c r="K114" t="s">
        <v>51</v>
      </c>
      <c r="L114" t="s">
        <v>51</v>
      </c>
      <c r="M114" t="s">
        <v>61</v>
      </c>
      <c r="N114">
        <v>0</v>
      </c>
      <c r="O114">
        <v>0</v>
      </c>
      <c r="P114">
        <v>1</v>
      </c>
      <c r="Q114">
        <v>0</v>
      </c>
      <c r="R114">
        <v>0</v>
      </c>
      <c r="S114">
        <v>0</v>
      </c>
      <c r="T114">
        <v>0</v>
      </c>
      <c r="U114">
        <v>0</v>
      </c>
      <c r="V114">
        <v>0</v>
      </c>
      <c r="W114">
        <v>0</v>
      </c>
      <c r="X114">
        <v>0</v>
      </c>
      <c r="Y114">
        <v>0</v>
      </c>
      <c r="Z114">
        <v>0</v>
      </c>
      <c r="AA114">
        <v>0</v>
      </c>
      <c r="AB114">
        <v>0</v>
      </c>
      <c r="AC114">
        <v>0</v>
      </c>
      <c r="AD114">
        <v>1</v>
      </c>
      <c r="AE114">
        <v>1</v>
      </c>
      <c r="AF114">
        <v>0</v>
      </c>
      <c r="AG114">
        <v>0</v>
      </c>
      <c r="AH114">
        <v>0</v>
      </c>
      <c r="AI114">
        <v>0</v>
      </c>
      <c r="AJ114">
        <v>94</v>
      </c>
    </row>
    <row r="115" spans="1:36">
      <c r="A115" t="s">
        <v>345</v>
      </c>
      <c r="B115" t="s">
        <v>346</v>
      </c>
      <c r="C115" t="s">
        <v>88</v>
      </c>
      <c r="D115" t="s">
        <v>89</v>
      </c>
      <c r="E115" t="s">
        <v>89</v>
      </c>
      <c r="F115" s="3">
        <v>165</v>
      </c>
      <c r="G115" t="s">
        <v>60</v>
      </c>
      <c r="H115" t="s">
        <v>50</v>
      </c>
      <c r="I115" t="s">
        <v>50</v>
      </c>
      <c r="J115" t="s">
        <v>51</v>
      </c>
      <c r="K115" t="s">
        <v>51</v>
      </c>
      <c r="L115" t="s">
        <v>51</v>
      </c>
      <c r="M115" t="s">
        <v>61</v>
      </c>
      <c r="N115">
        <v>1</v>
      </c>
      <c r="O115">
        <v>1</v>
      </c>
      <c r="P115">
        <v>4</v>
      </c>
      <c r="Q115">
        <v>0</v>
      </c>
      <c r="R115">
        <v>0</v>
      </c>
      <c r="S115">
        <v>0</v>
      </c>
      <c r="T115">
        <v>0</v>
      </c>
      <c r="U115">
        <v>0</v>
      </c>
      <c r="V115">
        <v>0</v>
      </c>
      <c r="W115">
        <v>0</v>
      </c>
      <c r="X115">
        <v>0</v>
      </c>
      <c r="Y115">
        <v>0</v>
      </c>
      <c r="Z115">
        <v>0</v>
      </c>
      <c r="AA115">
        <v>0</v>
      </c>
      <c r="AB115">
        <v>0</v>
      </c>
      <c r="AC115">
        <v>0</v>
      </c>
      <c r="AD115">
        <v>1</v>
      </c>
      <c r="AE115">
        <v>0</v>
      </c>
      <c r="AF115">
        <v>1</v>
      </c>
      <c r="AG115">
        <v>0</v>
      </c>
      <c r="AH115">
        <v>0</v>
      </c>
      <c r="AI115">
        <v>0</v>
      </c>
      <c r="AJ115">
        <v>97</v>
      </c>
    </row>
    <row r="116" spans="1:36">
      <c r="A116" t="s">
        <v>347</v>
      </c>
      <c r="B116" t="s">
        <v>348</v>
      </c>
      <c r="C116" t="s">
        <v>46</v>
      </c>
      <c r="D116" t="s">
        <v>223</v>
      </c>
      <c r="E116" t="s">
        <v>48</v>
      </c>
      <c r="F116" s="3">
        <v>699</v>
      </c>
      <c r="G116" t="s">
        <v>55</v>
      </c>
      <c r="H116" t="s">
        <v>50</v>
      </c>
      <c r="I116" t="s">
        <v>50</v>
      </c>
      <c r="J116" t="s">
        <v>51</v>
      </c>
      <c r="K116" t="s">
        <v>51</v>
      </c>
      <c r="L116" t="s">
        <v>51</v>
      </c>
      <c r="M116" t="s">
        <v>51</v>
      </c>
      <c r="N116">
        <v>0</v>
      </c>
      <c r="O116">
        <v>0</v>
      </c>
      <c r="P116">
        <v>0</v>
      </c>
      <c r="Q116">
        <v>0</v>
      </c>
      <c r="R116">
        <v>0</v>
      </c>
      <c r="S116">
        <v>0</v>
      </c>
      <c r="T116">
        <v>0</v>
      </c>
      <c r="U116">
        <v>0</v>
      </c>
      <c r="V116">
        <v>0</v>
      </c>
      <c r="W116">
        <v>0</v>
      </c>
      <c r="X116">
        <v>0</v>
      </c>
      <c r="Y116">
        <v>0</v>
      </c>
      <c r="Z116">
        <v>0</v>
      </c>
      <c r="AA116">
        <v>0</v>
      </c>
      <c r="AB116">
        <v>0</v>
      </c>
      <c r="AC116">
        <v>0</v>
      </c>
      <c r="AD116">
        <v>0</v>
      </c>
      <c r="AE116">
        <v>0</v>
      </c>
      <c r="AF116">
        <v>0</v>
      </c>
      <c r="AG116">
        <v>0</v>
      </c>
      <c r="AH116">
        <v>0</v>
      </c>
      <c r="AI116">
        <v>0</v>
      </c>
      <c r="AJ116">
        <v>0</v>
      </c>
    </row>
    <row r="117" spans="1:36">
      <c r="A117" t="s">
        <v>349</v>
      </c>
      <c r="B117" t="s">
        <v>350</v>
      </c>
      <c r="C117" t="s">
        <v>46</v>
      </c>
      <c r="D117" t="s">
        <v>134</v>
      </c>
      <c r="E117" t="s">
        <v>48</v>
      </c>
      <c r="F117" s="3">
        <v>573</v>
      </c>
      <c r="G117" t="s">
        <v>55</v>
      </c>
      <c r="H117" t="s">
        <v>50</v>
      </c>
      <c r="I117" t="s">
        <v>50</v>
      </c>
      <c r="J117" t="s">
        <v>51</v>
      </c>
      <c r="K117" t="s">
        <v>50</v>
      </c>
      <c r="L117" t="s">
        <v>51</v>
      </c>
      <c r="M117" t="s">
        <v>51</v>
      </c>
      <c r="N117">
        <v>0</v>
      </c>
      <c r="O117">
        <v>0</v>
      </c>
      <c r="P117">
        <v>0</v>
      </c>
      <c r="Q117">
        <v>0</v>
      </c>
      <c r="R117">
        <v>0</v>
      </c>
      <c r="S117">
        <v>0</v>
      </c>
      <c r="T117">
        <v>0</v>
      </c>
      <c r="U117">
        <v>0</v>
      </c>
      <c r="V117">
        <v>0</v>
      </c>
      <c r="W117">
        <v>0</v>
      </c>
      <c r="X117">
        <v>0</v>
      </c>
      <c r="Y117">
        <v>0</v>
      </c>
      <c r="Z117">
        <v>0</v>
      </c>
      <c r="AA117">
        <v>0</v>
      </c>
      <c r="AB117">
        <v>0</v>
      </c>
      <c r="AC117">
        <v>0</v>
      </c>
      <c r="AD117">
        <v>1</v>
      </c>
      <c r="AE117">
        <v>1</v>
      </c>
      <c r="AF117">
        <v>0</v>
      </c>
      <c r="AG117">
        <v>0</v>
      </c>
      <c r="AH117">
        <v>0</v>
      </c>
      <c r="AI117">
        <v>1</v>
      </c>
      <c r="AJ117">
        <v>366</v>
      </c>
    </row>
    <row r="118" spans="1:36">
      <c r="A118" t="s">
        <v>351</v>
      </c>
      <c r="B118" t="s">
        <v>352</v>
      </c>
      <c r="C118" t="s">
        <v>46</v>
      </c>
      <c r="D118" t="s">
        <v>197</v>
      </c>
      <c r="E118" t="s">
        <v>48</v>
      </c>
      <c r="F118" s="3">
        <v>72</v>
      </c>
      <c r="G118" t="s">
        <v>70</v>
      </c>
      <c r="H118" t="s">
        <v>50</v>
      </c>
      <c r="I118" t="s">
        <v>50</v>
      </c>
      <c r="J118" t="s">
        <v>51</v>
      </c>
      <c r="K118" t="s">
        <v>51</v>
      </c>
      <c r="L118" t="s">
        <v>51</v>
      </c>
      <c r="M118" t="s">
        <v>51</v>
      </c>
      <c r="N118">
        <v>0</v>
      </c>
      <c r="O118">
        <v>0</v>
      </c>
      <c r="P118">
        <v>0</v>
      </c>
      <c r="Q118">
        <v>0</v>
      </c>
      <c r="R118">
        <v>0</v>
      </c>
      <c r="S118">
        <v>0</v>
      </c>
      <c r="T118">
        <v>0</v>
      </c>
      <c r="U118">
        <v>0</v>
      </c>
      <c r="V118">
        <v>0</v>
      </c>
      <c r="W118">
        <v>0</v>
      </c>
      <c r="X118">
        <v>0</v>
      </c>
      <c r="Y118">
        <v>0</v>
      </c>
      <c r="Z118">
        <v>0</v>
      </c>
      <c r="AA118">
        <v>0</v>
      </c>
      <c r="AB118">
        <v>0</v>
      </c>
      <c r="AC118">
        <v>0</v>
      </c>
      <c r="AD118">
        <v>0</v>
      </c>
      <c r="AE118">
        <v>0</v>
      </c>
      <c r="AF118">
        <v>0</v>
      </c>
      <c r="AG118">
        <v>0</v>
      </c>
      <c r="AH118">
        <v>0</v>
      </c>
      <c r="AI118">
        <v>0</v>
      </c>
      <c r="AJ118">
        <v>0</v>
      </c>
    </row>
    <row r="119" spans="1:36">
      <c r="A119" t="s">
        <v>353</v>
      </c>
      <c r="B119" t="s">
        <v>354</v>
      </c>
      <c r="C119" t="s">
        <v>46</v>
      </c>
      <c r="D119" t="s">
        <v>200</v>
      </c>
      <c r="E119" t="s">
        <v>48</v>
      </c>
      <c r="F119" s="3">
        <v>2500</v>
      </c>
      <c r="G119" t="s">
        <v>82</v>
      </c>
      <c r="H119" t="s">
        <v>50</v>
      </c>
      <c r="I119" t="s">
        <v>50</v>
      </c>
      <c r="J119" t="s">
        <v>51</v>
      </c>
      <c r="K119" t="s">
        <v>51</v>
      </c>
      <c r="L119" t="s">
        <v>51</v>
      </c>
      <c r="M119" t="s">
        <v>51</v>
      </c>
      <c r="N119">
        <v>0</v>
      </c>
      <c r="O119">
        <v>0</v>
      </c>
      <c r="P119">
        <v>0</v>
      </c>
      <c r="Q119">
        <v>0</v>
      </c>
      <c r="R119">
        <v>0</v>
      </c>
      <c r="S119">
        <v>0</v>
      </c>
      <c r="T119">
        <v>0</v>
      </c>
      <c r="U119">
        <v>0</v>
      </c>
      <c r="V119">
        <v>0</v>
      </c>
      <c r="W119">
        <v>0</v>
      </c>
      <c r="X119">
        <v>0</v>
      </c>
      <c r="Y119">
        <v>0</v>
      </c>
      <c r="Z119">
        <v>0</v>
      </c>
      <c r="AA119">
        <v>0</v>
      </c>
      <c r="AB119">
        <v>0</v>
      </c>
      <c r="AC119">
        <v>0</v>
      </c>
      <c r="AD119">
        <v>0</v>
      </c>
      <c r="AE119">
        <v>0</v>
      </c>
      <c r="AF119">
        <v>0</v>
      </c>
      <c r="AG119">
        <v>0</v>
      </c>
      <c r="AH119">
        <v>0</v>
      </c>
      <c r="AI119">
        <v>0</v>
      </c>
      <c r="AJ119">
        <v>0</v>
      </c>
    </row>
    <row r="120" spans="1:36">
      <c r="A120" t="s">
        <v>355</v>
      </c>
      <c r="B120" t="s">
        <v>356</v>
      </c>
      <c r="C120" t="s">
        <v>64</v>
      </c>
      <c r="D120" t="s">
        <v>357</v>
      </c>
      <c r="E120" t="s">
        <v>59</v>
      </c>
      <c r="G120" t="s">
        <v>90</v>
      </c>
      <c r="H120" t="s">
        <v>50</v>
      </c>
      <c r="I120" t="s">
        <v>50</v>
      </c>
      <c r="J120" t="s">
        <v>51</v>
      </c>
      <c r="K120" t="s">
        <v>61</v>
      </c>
      <c r="L120" t="s">
        <v>61</v>
      </c>
      <c r="M120" t="s">
        <v>61</v>
      </c>
      <c r="N120">
        <v>0</v>
      </c>
      <c r="O120">
        <v>0</v>
      </c>
      <c r="P120">
        <v>0</v>
      </c>
      <c r="Q120">
        <v>0</v>
      </c>
      <c r="R120">
        <v>0</v>
      </c>
      <c r="S120">
        <v>0</v>
      </c>
      <c r="T120">
        <v>0</v>
      </c>
      <c r="U120">
        <v>0</v>
      </c>
      <c r="V120">
        <v>0</v>
      </c>
      <c r="W120">
        <v>0</v>
      </c>
      <c r="X120">
        <v>0</v>
      </c>
      <c r="Y120">
        <v>0</v>
      </c>
      <c r="Z120">
        <v>0</v>
      </c>
      <c r="AA120">
        <v>0</v>
      </c>
      <c r="AB120">
        <v>0</v>
      </c>
      <c r="AC120">
        <v>0</v>
      </c>
      <c r="AD120">
        <v>0</v>
      </c>
      <c r="AE120">
        <v>0</v>
      </c>
      <c r="AF120">
        <v>0</v>
      </c>
      <c r="AG120">
        <v>0</v>
      </c>
      <c r="AH120">
        <v>0</v>
      </c>
      <c r="AI120">
        <v>0</v>
      </c>
      <c r="AJ120">
        <v>0</v>
      </c>
    </row>
    <row r="121" spans="1:36">
      <c r="A121" t="s">
        <v>358</v>
      </c>
      <c r="B121" t="s">
        <v>359</v>
      </c>
      <c r="C121" t="s">
        <v>46</v>
      </c>
      <c r="D121" t="s">
        <v>359</v>
      </c>
      <c r="E121" t="s">
        <v>59</v>
      </c>
      <c r="F121" s="3">
        <v>250</v>
      </c>
      <c r="G121" t="s">
        <v>78</v>
      </c>
      <c r="H121" t="s">
        <v>50</v>
      </c>
      <c r="I121" t="s">
        <v>50</v>
      </c>
      <c r="J121" t="s">
        <v>51</v>
      </c>
      <c r="K121" t="s">
        <v>51</v>
      </c>
      <c r="L121" t="s">
        <v>51</v>
      </c>
      <c r="M121" t="s">
        <v>51</v>
      </c>
      <c r="N121">
        <v>0</v>
      </c>
      <c r="O121">
        <v>0</v>
      </c>
      <c r="P121">
        <v>0</v>
      </c>
      <c r="Q121">
        <v>0</v>
      </c>
      <c r="R121">
        <v>0</v>
      </c>
      <c r="S121">
        <v>0</v>
      </c>
      <c r="T121">
        <v>0</v>
      </c>
      <c r="U121">
        <v>0</v>
      </c>
      <c r="V121">
        <v>0</v>
      </c>
      <c r="W121">
        <v>0</v>
      </c>
      <c r="X121">
        <v>0</v>
      </c>
      <c r="Y121">
        <v>0</v>
      </c>
      <c r="Z121">
        <v>0</v>
      </c>
      <c r="AA121">
        <v>0</v>
      </c>
      <c r="AB121">
        <v>0</v>
      </c>
      <c r="AC121">
        <v>0</v>
      </c>
      <c r="AD121">
        <v>0</v>
      </c>
      <c r="AE121">
        <v>0</v>
      </c>
      <c r="AF121">
        <v>0</v>
      </c>
      <c r="AG121">
        <v>0</v>
      </c>
      <c r="AH121">
        <v>0</v>
      </c>
      <c r="AI121">
        <v>0</v>
      </c>
      <c r="AJ121">
        <v>0</v>
      </c>
    </row>
    <row r="122" spans="1:36">
      <c r="A122" t="s">
        <v>360</v>
      </c>
      <c r="B122" t="s">
        <v>361</v>
      </c>
      <c r="C122" t="s">
        <v>46</v>
      </c>
      <c r="D122" t="s">
        <v>362</v>
      </c>
      <c r="E122" t="s">
        <v>59</v>
      </c>
      <c r="F122" s="3">
        <v>90</v>
      </c>
      <c r="G122" t="s">
        <v>113</v>
      </c>
      <c r="H122" t="s">
        <v>50</v>
      </c>
      <c r="I122" t="s">
        <v>50</v>
      </c>
      <c r="J122" t="s">
        <v>50</v>
      </c>
      <c r="K122" t="s">
        <v>51</v>
      </c>
      <c r="L122" t="s">
        <v>51</v>
      </c>
      <c r="M122" t="s">
        <v>50</v>
      </c>
      <c r="N122">
        <v>0</v>
      </c>
      <c r="O122">
        <v>0</v>
      </c>
      <c r="P122">
        <v>0</v>
      </c>
      <c r="Q122">
        <v>0</v>
      </c>
      <c r="R122">
        <v>0</v>
      </c>
      <c r="S122">
        <v>0</v>
      </c>
      <c r="T122">
        <v>0</v>
      </c>
      <c r="U122">
        <v>0</v>
      </c>
      <c r="V122">
        <v>0</v>
      </c>
      <c r="W122">
        <v>0</v>
      </c>
      <c r="X122">
        <v>0</v>
      </c>
      <c r="Y122">
        <v>0</v>
      </c>
      <c r="Z122">
        <v>0</v>
      </c>
      <c r="AA122">
        <v>0</v>
      </c>
      <c r="AB122">
        <v>0</v>
      </c>
      <c r="AC122">
        <v>0</v>
      </c>
      <c r="AD122">
        <v>0</v>
      </c>
      <c r="AE122">
        <v>0</v>
      </c>
      <c r="AF122">
        <v>0</v>
      </c>
      <c r="AG122">
        <v>0</v>
      </c>
      <c r="AH122">
        <v>0</v>
      </c>
      <c r="AI122">
        <v>0</v>
      </c>
      <c r="AJ122">
        <v>0</v>
      </c>
    </row>
    <row r="123" spans="1:36">
      <c r="A123" t="s">
        <v>363</v>
      </c>
      <c r="B123" t="s">
        <v>364</v>
      </c>
      <c r="C123" t="s">
        <v>88</v>
      </c>
      <c r="D123" t="s">
        <v>365</v>
      </c>
      <c r="E123" t="s">
        <v>48</v>
      </c>
      <c r="F123" s="3">
        <v>25</v>
      </c>
      <c r="G123" t="s">
        <v>74</v>
      </c>
      <c r="H123" t="s">
        <v>51</v>
      </c>
      <c r="I123" t="s">
        <v>50</v>
      </c>
      <c r="J123" t="s">
        <v>61</v>
      </c>
      <c r="K123" t="s">
        <v>61</v>
      </c>
      <c r="L123" t="s">
        <v>61</v>
      </c>
      <c r="M123" t="s">
        <v>61</v>
      </c>
      <c r="N123">
        <v>0</v>
      </c>
      <c r="O123">
        <v>0</v>
      </c>
      <c r="P123">
        <v>0</v>
      </c>
      <c r="Q123">
        <v>0</v>
      </c>
      <c r="R123">
        <v>0</v>
      </c>
      <c r="S123">
        <v>0</v>
      </c>
      <c r="T123">
        <v>0</v>
      </c>
      <c r="U123">
        <v>0</v>
      </c>
      <c r="V123">
        <v>0</v>
      </c>
      <c r="W123">
        <v>0</v>
      </c>
      <c r="X123">
        <v>0</v>
      </c>
      <c r="Y123">
        <v>0</v>
      </c>
      <c r="Z123">
        <v>0</v>
      </c>
      <c r="AA123">
        <v>0</v>
      </c>
      <c r="AB123">
        <v>0</v>
      </c>
      <c r="AC123">
        <v>0</v>
      </c>
      <c r="AD123">
        <v>0</v>
      </c>
      <c r="AE123">
        <v>0</v>
      </c>
      <c r="AF123">
        <v>0</v>
      </c>
      <c r="AG123">
        <v>0</v>
      </c>
      <c r="AH123">
        <v>0</v>
      </c>
      <c r="AI123">
        <v>0</v>
      </c>
      <c r="AJ123">
        <v>0</v>
      </c>
    </row>
    <row r="124" spans="1:36">
      <c r="A124" t="s">
        <v>366</v>
      </c>
      <c r="B124" t="s">
        <v>367</v>
      </c>
      <c r="C124" t="s">
        <v>88</v>
      </c>
      <c r="D124" t="s">
        <v>89</v>
      </c>
      <c r="E124" t="s">
        <v>89</v>
      </c>
      <c r="F124" s="3">
        <v>50</v>
      </c>
      <c r="G124" t="s">
        <v>101</v>
      </c>
      <c r="H124" t="s">
        <v>50</v>
      </c>
      <c r="I124" t="s">
        <v>50</v>
      </c>
      <c r="J124" t="s">
        <v>50</v>
      </c>
      <c r="K124" t="s">
        <v>51</v>
      </c>
      <c r="L124" t="s">
        <v>51</v>
      </c>
      <c r="M124" t="s">
        <v>61</v>
      </c>
      <c r="N124">
        <v>0</v>
      </c>
      <c r="O124">
        <v>0</v>
      </c>
      <c r="P124">
        <v>0</v>
      </c>
      <c r="Q124">
        <v>0</v>
      </c>
      <c r="R124">
        <v>0</v>
      </c>
      <c r="S124">
        <v>0</v>
      </c>
      <c r="T124">
        <v>0</v>
      </c>
      <c r="U124">
        <v>0</v>
      </c>
      <c r="V124">
        <v>0</v>
      </c>
      <c r="W124">
        <v>0</v>
      </c>
      <c r="X124">
        <v>0</v>
      </c>
      <c r="Y124">
        <v>0</v>
      </c>
      <c r="Z124">
        <v>0</v>
      </c>
      <c r="AA124">
        <v>0</v>
      </c>
      <c r="AB124">
        <v>0</v>
      </c>
      <c r="AC124">
        <v>0</v>
      </c>
      <c r="AD124">
        <v>0</v>
      </c>
      <c r="AE124">
        <v>0</v>
      </c>
      <c r="AF124">
        <v>0</v>
      </c>
      <c r="AG124">
        <v>0</v>
      </c>
      <c r="AH124">
        <v>0</v>
      </c>
      <c r="AI124">
        <v>0</v>
      </c>
      <c r="AJ124">
        <v>0</v>
      </c>
    </row>
    <row r="125" spans="1:36">
      <c r="A125" t="s">
        <v>368</v>
      </c>
      <c r="B125" t="s">
        <v>369</v>
      </c>
      <c r="C125" t="s">
        <v>88</v>
      </c>
      <c r="D125" t="s">
        <v>89</v>
      </c>
      <c r="E125" t="s">
        <v>89</v>
      </c>
      <c r="F125" s="3">
        <v>187</v>
      </c>
      <c r="G125" t="s">
        <v>125</v>
      </c>
      <c r="H125" t="s">
        <v>50</v>
      </c>
      <c r="I125" t="s">
        <v>50</v>
      </c>
      <c r="J125" t="s">
        <v>51</v>
      </c>
      <c r="K125" t="s">
        <v>51</v>
      </c>
      <c r="L125" t="s">
        <v>51</v>
      </c>
      <c r="M125" t="s">
        <v>61</v>
      </c>
      <c r="N125">
        <v>0</v>
      </c>
      <c r="O125">
        <v>0</v>
      </c>
      <c r="P125">
        <v>0</v>
      </c>
      <c r="Q125">
        <v>0</v>
      </c>
      <c r="R125">
        <v>0</v>
      </c>
      <c r="S125">
        <v>0</v>
      </c>
      <c r="T125">
        <v>0</v>
      </c>
      <c r="U125">
        <v>0</v>
      </c>
      <c r="V125">
        <v>0</v>
      </c>
      <c r="W125">
        <v>0</v>
      </c>
      <c r="X125">
        <v>0</v>
      </c>
      <c r="Y125">
        <v>0</v>
      </c>
      <c r="Z125">
        <v>0</v>
      </c>
      <c r="AA125">
        <v>0</v>
      </c>
      <c r="AB125">
        <v>0</v>
      </c>
      <c r="AC125">
        <v>0</v>
      </c>
      <c r="AD125">
        <v>0</v>
      </c>
      <c r="AE125">
        <v>0</v>
      </c>
      <c r="AF125">
        <v>0</v>
      </c>
      <c r="AG125">
        <v>0</v>
      </c>
      <c r="AH125">
        <v>0</v>
      </c>
      <c r="AI125">
        <v>0</v>
      </c>
      <c r="AJ125">
        <v>0</v>
      </c>
    </row>
    <row r="126" spans="1:36">
      <c r="A126" t="s">
        <v>370</v>
      </c>
      <c r="B126" t="s">
        <v>371</v>
      </c>
      <c r="C126" t="s">
        <v>88</v>
      </c>
      <c r="D126" t="s">
        <v>365</v>
      </c>
      <c r="E126" t="s">
        <v>48</v>
      </c>
      <c r="F126" s="3">
        <v>25</v>
      </c>
      <c r="G126" t="s">
        <v>74</v>
      </c>
      <c r="H126" t="s">
        <v>51</v>
      </c>
      <c r="I126" t="s">
        <v>50</v>
      </c>
      <c r="J126" t="s">
        <v>61</v>
      </c>
      <c r="K126" t="s">
        <v>61</v>
      </c>
      <c r="L126" t="s">
        <v>61</v>
      </c>
      <c r="M126" t="s">
        <v>61</v>
      </c>
      <c r="N126">
        <v>0</v>
      </c>
      <c r="O126">
        <v>0</v>
      </c>
      <c r="P126">
        <v>0</v>
      </c>
      <c r="Q126">
        <v>0</v>
      </c>
      <c r="R126">
        <v>0</v>
      </c>
      <c r="S126">
        <v>0</v>
      </c>
      <c r="T126">
        <v>0</v>
      </c>
      <c r="U126">
        <v>0</v>
      </c>
      <c r="V126">
        <v>0</v>
      </c>
      <c r="W126">
        <v>0</v>
      </c>
      <c r="X126">
        <v>0</v>
      </c>
      <c r="Y126">
        <v>0</v>
      </c>
      <c r="Z126">
        <v>0</v>
      </c>
      <c r="AA126">
        <v>0</v>
      </c>
      <c r="AB126">
        <v>0</v>
      </c>
      <c r="AC126">
        <v>0</v>
      </c>
      <c r="AD126">
        <v>0</v>
      </c>
      <c r="AE126">
        <v>0</v>
      </c>
      <c r="AF126">
        <v>0</v>
      </c>
      <c r="AG126">
        <v>0</v>
      </c>
      <c r="AH126">
        <v>0</v>
      </c>
      <c r="AI126">
        <v>0</v>
      </c>
      <c r="AJ126">
        <v>0</v>
      </c>
    </row>
    <row r="127" spans="1:36">
      <c r="A127" t="s">
        <v>372</v>
      </c>
      <c r="B127" t="s">
        <v>373</v>
      </c>
      <c r="C127" t="s">
        <v>88</v>
      </c>
      <c r="D127" t="s">
        <v>374</v>
      </c>
      <c r="E127" t="s">
        <v>59</v>
      </c>
      <c r="F127" s="3">
        <v>140</v>
      </c>
      <c r="G127" t="s">
        <v>119</v>
      </c>
      <c r="H127" t="s">
        <v>51</v>
      </c>
      <c r="I127" t="s">
        <v>50</v>
      </c>
      <c r="J127" t="s">
        <v>61</v>
      </c>
      <c r="K127" t="s">
        <v>61</v>
      </c>
      <c r="L127" t="s">
        <v>61</v>
      </c>
      <c r="M127" t="s">
        <v>61</v>
      </c>
      <c r="N127">
        <v>0</v>
      </c>
      <c r="O127">
        <v>0</v>
      </c>
      <c r="P127">
        <v>0</v>
      </c>
      <c r="Q127">
        <v>0</v>
      </c>
      <c r="R127">
        <v>0</v>
      </c>
      <c r="S127">
        <v>0</v>
      </c>
      <c r="T127">
        <v>0</v>
      </c>
      <c r="U127">
        <v>0</v>
      </c>
      <c r="V127">
        <v>0</v>
      </c>
      <c r="W127">
        <v>0</v>
      </c>
      <c r="X127">
        <v>0</v>
      </c>
      <c r="Y127">
        <v>0</v>
      </c>
      <c r="Z127">
        <v>0</v>
      </c>
      <c r="AA127">
        <v>0</v>
      </c>
      <c r="AB127">
        <v>0</v>
      </c>
      <c r="AC127">
        <v>0</v>
      </c>
      <c r="AD127">
        <v>0</v>
      </c>
      <c r="AE127">
        <v>0</v>
      </c>
      <c r="AF127">
        <v>0</v>
      </c>
      <c r="AG127">
        <v>0</v>
      </c>
      <c r="AH127">
        <v>0</v>
      </c>
      <c r="AI127">
        <v>0</v>
      </c>
      <c r="AJ127">
        <v>0</v>
      </c>
    </row>
    <row r="128" spans="1:36">
      <c r="A128" t="s">
        <v>375</v>
      </c>
      <c r="B128" t="s">
        <v>376</v>
      </c>
      <c r="C128" t="s">
        <v>88</v>
      </c>
      <c r="D128" t="s">
        <v>104</v>
      </c>
      <c r="E128" t="s">
        <v>48</v>
      </c>
      <c r="F128" s="3">
        <v>100</v>
      </c>
      <c r="G128" t="s">
        <v>66</v>
      </c>
      <c r="H128" t="s">
        <v>50</v>
      </c>
      <c r="I128" t="s">
        <v>50</v>
      </c>
      <c r="J128" t="s">
        <v>51</v>
      </c>
      <c r="K128" t="s">
        <v>51</v>
      </c>
      <c r="L128" t="s">
        <v>51</v>
      </c>
      <c r="M128" t="s">
        <v>61</v>
      </c>
      <c r="N128">
        <v>0</v>
      </c>
      <c r="O128">
        <v>0</v>
      </c>
      <c r="P128">
        <v>0</v>
      </c>
      <c r="Q128">
        <v>0</v>
      </c>
      <c r="R128">
        <v>0</v>
      </c>
      <c r="S128">
        <v>0</v>
      </c>
      <c r="T128">
        <v>0</v>
      </c>
      <c r="U128">
        <v>0</v>
      </c>
      <c r="V128">
        <v>0</v>
      </c>
      <c r="W128">
        <v>0</v>
      </c>
      <c r="X128">
        <v>0</v>
      </c>
      <c r="Y128">
        <v>0</v>
      </c>
      <c r="Z128">
        <v>0</v>
      </c>
      <c r="AA128">
        <v>0</v>
      </c>
      <c r="AB128">
        <v>0</v>
      </c>
      <c r="AC128">
        <v>0</v>
      </c>
      <c r="AD128">
        <v>0</v>
      </c>
      <c r="AE128">
        <v>0</v>
      </c>
      <c r="AF128">
        <v>0</v>
      </c>
      <c r="AG128">
        <v>0</v>
      </c>
      <c r="AH128">
        <v>0</v>
      </c>
      <c r="AI128">
        <v>0</v>
      </c>
      <c r="AJ128">
        <v>0</v>
      </c>
    </row>
    <row r="129" spans="1:36">
      <c r="A129" t="s">
        <v>377</v>
      </c>
      <c r="B129" t="s">
        <v>378</v>
      </c>
      <c r="C129" t="s">
        <v>46</v>
      </c>
      <c r="D129" t="s">
        <v>223</v>
      </c>
      <c r="E129" t="s">
        <v>48</v>
      </c>
      <c r="F129" s="3">
        <v>1350</v>
      </c>
      <c r="G129" t="s">
        <v>55</v>
      </c>
      <c r="H129" t="s">
        <v>50</v>
      </c>
      <c r="I129" t="s">
        <v>50</v>
      </c>
      <c r="J129" t="s">
        <v>51</v>
      </c>
      <c r="K129" t="s">
        <v>51</v>
      </c>
      <c r="L129" t="s">
        <v>51</v>
      </c>
      <c r="M129" t="s">
        <v>51</v>
      </c>
      <c r="N129">
        <v>0</v>
      </c>
      <c r="O129">
        <v>0</v>
      </c>
      <c r="P129">
        <v>0</v>
      </c>
      <c r="Q129">
        <v>0</v>
      </c>
      <c r="R129">
        <v>0</v>
      </c>
      <c r="S129">
        <v>0</v>
      </c>
      <c r="T129">
        <v>0</v>
      </c>
      <c r="U129">
        <v>0</v>
      </c>
      <c r="V129">
        <v>0</v>
      </c>
      <c r="W129">
        <v>0</v>
      </c>
      <c r="X129">
        <v>0</v>
      </c>
      <c r="Y129">
        <v>0</v>
      </c>
      <c r="Z129">
        <v>0</v>
      </c>
      <c r="AA129">
        <v>0</v>
      </c>
      <c r="AB129">
        <v>0</v>
      </c>
      <c r="AC129">
        <v>0</v>
      </c>
      <c r="AD129">
        <v>0</v>
      </c>
      <c r="AE129">
        <v>0</v>
      </c>
      <c r="AF129">
        <v>0</v>
      </c>
      <c r="AG129">
        <v>0</v>
      </c>
      <c r="AH129">
        <v>0</v>
      </c>
      <c r="AI129">
        <v>0</v>
      </c>
      <c r="AJ129">
        <v>0</v>
      </c>
    </row>
    <row r="130" spans="1:36">
      <c r="A130" t="s">
        <v>379</v>
      </c>
      <c r="B130" t="s">
        <v>380</v>
      </c>
      <c r="C130" t="s">
        <v>46</v>
      </c>
      <c r="D130" t="s">
        <v>134</v>
      </c>
      <c r="E130" t="s">
        <v>48</v>
      </c>
      <c r="F130" s="3">
        <v>197</v>
      </c>
      <c r="G130" t="s">
        <v>119</v>
      </c>
      <c r="H130" t="s">
        <v>50</v>
      </c>
      <c r="I130" t="s">
        <v>50</v>
      </c>
      <c r="J130" t="s">
        <v>51</v>
      </c>
      <c r="K130" t="s">
        <v>50</v>
      </c>
      <c r="L130" t="s">
        <v>51</v>
      </c>
      <c r="M130" t="s">
        <v>51</v>
      </c>
      <c r="N130">
        <v>4</v>
      </c>
      <c r="O130">
        <v>0</v>
      </c>
      <c r="P130">
        <v>0</v>
      </c>
      <c r="Q130">
        <v>0</v>
      </c>
      <c r="R130">
        <v>0</v>
      </c>
      <c r="S130">
        <v>0</v>
      </c>
      <c r="T130">
        <v>0</v>
      </c>
      <c r="U130">
        <v>0</v>
      </c>
      <c r="V130">
        <v>0</v>
      </c>
      <c r="W130">
        <v>0</v>
      </c>
      <c r="X130">
        <v>0</v>
      </c>
      <c r="Y130">
        <v>0</v>
      </c>
      <c r="Z130">
        <v>0</v>
      </c>
      <c r="AA130">
        <v>0</v>
      </c>
      <c r="AB130">
        <v>0</v>
      </c>
      <c r="AC130">
        <v>0</v>
      </c>
      <c r="AD130">
        <v>1</v>
      </c>
      <c r="AE130">
        <v>1</v>
      </c>
      <c r="AF130">
        <v>0</v>
      </c>
      <c r="AG130">
        <v>0</v>
      </c>
      <c r="AH130">
        <v>0</v>
      </c>
      <c r="AI130">
        <v>1</v>
      </c>
      <c r="AJ130">
        <v>366</v>
      </c>
    </row>
    <row r="131" spans="1:36">
      <c r="A131" t="s">
        <v>381</v>
      </c>
      <c r="B131" t="s">
        <v>382</v>
      </c>
      <c r="C131" t="s">
        <v>46</v>
      </c>
      <c r="D131" t="s">
        <v>197</v>
      </c>
      <c r="E131" t="s">
        <v>48</v>
      </c>
      <c r="F131" s="3">
        <v>11761</v>
      </c>
      <c r="G131" t="s">
        <v>70</v>
      </c>
      <c r="H131" t="s">
        <v>50</v>
      </c>
      <c r="I131" t="s">
        <v>50</v>
      </c>
      <c r="J131" t="s">
        <v>51</v>
      </c>
      <c r="K131" t="s">
        <v>51</v>
      </c>
      <c r="L131" t="s">
        <v>51</v>
      </c>
      <c r="M131" t="s">
        <v>51</v>
      </c>
      <c r="N131">
        <v>0</v>
      </c>
      <c r="O131">
        <v>0</v>
      </c>
      <c r="P131">
        <v>0</v>
      </c>
      <c r="Q131">
        <v>0</v>
      </c>
      <c r="R131">
        <v>0</v>
      </c>
      <c r="S131">
        <v>0</v>
      </c>
      <c r="T131">
        <v>0</v>
      </c>
      <c r="U131">
        <v>0</v>
      </c>
      <c r="V131">
        <v>0</v>
      </c>
      <c r="W131">
        <v>0</v>
      </c>
      <c r="X131">
        <v>0</v>
      </c>
      <c r="Y131">
        <v>0</v>
      </c>
      <c r="Z131">
        <v>0</v>
      </c>
      <c r="AA131">
        <v>0</v>
      </c>
      <c r="AB131">
        <v>0</v>
      </c>
      <c r="AC131">
        <v>0</v>
      </c>
      <c r="AD131">
        <v>0</v>
      </c>
      <c r="AE131">
        <v>0</v>
      </c>
      <c r="AF131">
        <v>0</v>
      </c>
      <c r="AG131">
        <v>0</v>
      </c>
      <c r="AH131">
        <v>0</v>
      </c>
      <c r="AI131">
        <v>0</v>
      </c>
      <c r="AJ131">
        <v>0</v>
      </c>
    </row>
    <row r="132" spans="1:36">
      <c r="A132" t="s">
        <v>383</v>
      </c>
      <c r="B132" t="s">
        <v>384</v>
      </c>
      <c r="C132" t="s">
        <v>46</v>
      </c>
      <c r="D132" t="s">
        <v>200</v>
      </c>
      <c r="E132" t="s">
        <v>48</v>
      </c>
      <c r="F132" s="3">
        <v>5000</v>
      </c>
      <c r="G132" t="s">
        <v>82</v>
      </c>
      <c r="H132" t="s">
        <v>50</v>
      </c>
      <c r="I132" t="s">
        <v>50</v>
      </c>
      <c r="J132" t="s">
        <v>51</v>
      </c>
      <c r="K132" t="s">
        <v>51</v>
      </c>
      <c r="L132" t="s">
        <v>51</v>
      </c>
      <c r="M132" t="s">
        <v>51</v>
      </c>
      <c r="N132">
        <v>0</v>
      </c>
      <c r="O132">
        <v>0</v>
      </c>
      <c r="P132">
        <v>0</v>
      </c>
      <c r="Q132">
        <v>0</v>
      </c>
      <c r="R132">
        <v>0</v>
      </c>
      <c r="S132">
        <v>0</v>
      </c>
      <c r="T132">
        <v>0</v>
      </c>
      <c r="U132">
        <v>0</v>
      </c>
      <c r="V132">
        <v>0</v>
      </c>
      <c r="W132">
        <v>0</v>
      </c>
      <c r="X132">
        <v>0</v>
      </c>
      <c r="Y132">
        <v>0</v>
      </c>
      <c r="Z132">
        <v>0</v>
      </c>
      <c r="AA132">
        <v>0</v>
      </c>
      <c r="AB132">
        <v>0</v>
      </c>
      <c r="AC132">
        <v>0</v>
      </c>
      <c r="AD132">
        <v>0</v>
      </c>
      <c r="AE132">
        <v>0</v>
      </c>
      <c r="AF132">
        <v>0</v>
      </c>
      <c r="AG132">
        <v>0</v>
      </c>
      <c r="AH132">
        <v>0</v>
      </c>
      <c r="AI132">
        <v>0</v>
      </c>
      <c r="AJ132">
        <v>0</v>
      </c>
    </row>
    <row r="133" spans="1:36">
      <c r="A133" t="s">
        <v>385</v>
      </c>
      <c r="B133" t="s">
        <v>386</v>
      </c>
      <c r="C133" t="s">
        <v>64</v>
      </c>
      <c r="D133" t="s">
        <v>387</v>
      </c>
      <c r="E133" t="s">
        <v>59</v>
      </c>
      <c r="G133" t="s">
        <v>66</v>
      </c>
      <c r="H133" t="s">
        <v>50</v>
      </c>
      <c r="I133" t="s">
        <v>50</v>
      </c>
      <c r="J133" t="s">
        <v>51</v>
      </c>
      <c r="K133" t="s">
        <v>61</v>
      </c>
      <c r="L133" t="s">
        <v>61</v>
      </c>
      <c r="M133" t="s">
        <v>61</v>
      </c>
      <c r="N133">
        <v>0</v>
      </c>
      <c r="O133">
        <v>0</v>
      </c>
      <c r="P133">
        <v>0</v>
      </c>
      <c r="Q133">
        <v>0</v>
      </c>
      <c r="R133">
        <v>0</v>
      </c>
      <c r="S133">
        <v>0</v>
      </c>
      <c r="T133">
        <v>0</v>
      </c>
      <c r="U133">
        <v>0</v>
      </c>
      <c r="V133">
        <v>0</v>
      </c>
      <c r="W133">
        <v>0</v>
      </c>
      <c r="X133">
        <v>0</v>
      </c>
      <c r="Y133">
        <v>0</v>
      </c>
      <c r="Z133">
        <v>0</v>
      </c>
      <c r="AA133">
        <v>0</v>
      </c>
      <c r="AB133">
        <v>0</v>
      </c>
      <c r="AC133">
        <v>0</v>
      </c>
      <c r="AD133">
        <v>0</v>
      </c>
      <c r="AE133">
        <v>0</v>
      </c>
      <c r="AF133">
        <v>0</v>
      </c>
      <c r="AG133">
        <v>0</v>
      </c>
      <c r="AH133">
        <v>0</v>
      </c>
      <c r="AI133">
        <v>0</v>
      </c>
      <c r="AJ133">
        <v>0</v>
      </c>
    </row>
    <row r="134" spans="1:36">
      <c r="A134" t="s">
        <v>388</v>
      </c>
      <c r="B134" t="s">
        <v>389</v>
      </c>
      <c r="C134" t="s">
        <v>46</v>
      </c>
      <c r="D134" t="s">
        <v>89</v>
      </c>
      <c r="E134" t="s">
        <v>89</v>
      </c>
      <c r="F134" s="3">
        <v>50</v>
      </c>
      <c r="G134" t="s">
        <v>101</v>
      </c>
      <c r="H134" t="s">
        <v>50</v>
      </c>
      <c r="I134" t="s">
        <v>50</v>
      </c>
      <c r="J134" t="s">
        <v>51</v>
      </c>
      <c r="K134" t="s">
        <v>51</v>
      </c>
      <c r="L134" t="s">
        <v>51</v>
      </c>
      <c r="M134" t="s">
        <v>50</v>
      </c>
      <c r="N134">
        <v>0</v>
      </c>
      <c r="O134">
        <v>0</v>
      </c>
      <c r="P134">
        <v>0</v>
      </c>
      <c r="Q134">
        <v>0</v>
      </c>
      <c r="R134">
        <v>0</v>
      </c>
      <c r="S134">
        <v>0</v>
      </c>
      <c r="T134">
        <v>0</v>
      </c>
      <c r="U134">
        <v>0</v>
      </c>
      <c r="V134">
        <v>0</v>
      </c>
      <c r="W134">
        <v>0</v>
      </c>
      <c r="X134">
        <v>0</v>
      </c>
      <c r="Y134">
        <v>0</v>
      </c>
      <c r="Z134">
        <v>0</v>
      </c>
      <c r="AA134">
        <v>0</v>
      </c>
      <c r="AB134">
        <v>0</v>
      </c>
      <c r="AC134">
        <v>0</v>
      </c>
      <c r="AD134">
        <v>0</v>
      </c>
      <c r="AE134">
        <v>0</v>
      </c>
      <c r="AF134">
        <v>0</v>
      </c>
      <c r="AG134">
        <v>0</v>
      </c>
      <c r="AH134">
        <v>0</v>
      </c>
      <c r="AI134">
        <v>0</v>
      </c>
      <c r="AJ134">
        <v>0</v>
      </c>
    </row>
    <row r="135" spans="1:36">
      <c r="A135" t="s">
        <v>390</v>
      </c>
      <c r="B135" t="s">
        <v>391</v>
      </c>
      <c r="C135" t="s">
        <v>64</v>
      </c>
      <c r="D135" t="s">
        <v>392</v>
      </c>
      <c r="E135" t="s">
        <v>59</v>
      </c>
      <c r="G135" t="s">
        <v>60</v>
      </c>
      <c r="H135" t="s">
        <v>50</v>
      </c>
      <c r="I135" t="s">
        <v>50</v>
      </c>
      <c r="J135" t="s">
        <v>51</v>
      </c>
      <c r="K135" t="s">
        <v>61</v>
      </c>
      <c r="L135" t="s">
        <v>61</v>
      </c>
      <c r="M135" t="s">
        <v>61</v>
      </c>
      <c r="N135">
        <v>0</v>
      </c>
      <c r="O135">
        <v>0</v>
      </c>
      <c r="P135">
        <v>0</v>
      </c>
      <c r="Q135">
        <v>0</v>
      </c>
      <c r="R135">
        <v>0</v>
      </c>
      <c r="S135">
        <v>0</v>
      </c>
      <c r="T135">
        <v>0</v>
      </c>
      <c r="U135">
        <v>0</v>
      </c>
      <c r="V135">
        <v>0</v>
      </c>
      <c r="W135">
        <v>0</v>
      </c>
      <c r="X135">
        <v>0</v>
      </c>
      <c r="Y135">
        <v>0</v>
      </c>
      <c r="Z135">
        <v>0</v>
      </c>
      <c r="AA135">
        <v>0</v>
      </c>
      <c r="AB135">
        <v>0</v>
      </c>
      <c r="AC135">
        <v>0</v>
      </c>
      <c r="AD135">
        <v>0</v>
      </c>
      <c r="AE135">
        <v>0</v>
      </c>
      <c r="AF135">
        <v>0</v>
      </c>
      <c r="AG135">
        <v>0</v>
      </c>
      <c r="AH135">
        <v>0</v>
      </c>
      <c r="AI135">
        <v>0</v>
      </c>
      <c r="AJ135">
        <v>0</v>
      </c>
    </row>
    <row r="136" spans="1:36">
      <c r="A136" t="s">
        <v>393</v>
      </c>
      <c r="B136" t="s">
        <v>394</v>
      </c>
      <c r="C136" t="s">
        <v>88</v>
      </c>
      <c r="D136" t="s">
        <v>89</v>
      </c>
      <c r="E136" t="s">
        <v>89</v>
      </c>
      <c r="F136" s="3">
        <v>99</v>
      </c>
      <c r="G136" t="s">
        <v>60</v>
      </c>
      <c r="H136" t="s">
        <v>50</v>
      </c>
      <c r="I136" t="s">
        <v>50</v>
      </c>
      <c r="J136" t="s">
        <v>51</v>
      </c>
      <c r="K136" t="s">
        <v>51</v>
      </c>
      <c r="L136" t="s">
        <v>51</v>
      </c>
      <c r="M136" t="s">
        <v>61</v>
      </c>
      <c r="N136">
        <v>1</v>
      </c>
      <c r="O136">
        <v>1</v>
      </c>
      <c r="P136">
        <v>1</v>
      </c>
      <c r="Q136">
        <v>0</v>
      </c>
      <c r="R136">
        <v>0</v>
      </c>
      <c r="S136">
        <v>0</v>
      </c>
      <c r="T136">
        <v>0</v>
      </c>
      <c r="U136">
        <v>0</v>
      </c>
      <c r="V136">
        <v>0</v>
      </c>
      <c r="W136">
        <v>0</v>
      </c>
      <c r="X136">
        <v>0</v>
      </c>
      <c r="Y136">
        <v>1</v>
      </c>
      <c r="Z136">
        <v>0</v>
      </c>
      <c r="AA136">
        <v>1</v>
      </c>
      <c r="AB136">
        <v>0</v>
      </c>
      <c r="AC136">
        <v>0</v>
      </c>
      <c r="AD136">
        <v>0</v>
      </c>
      <c r="AE136">
        <v>0</v>
      </c>
      <c r="AF136">
        <v>0</v>
      </c>
      <c r="AG136">
        <v>0</v>
      </c>
      <c r="AH136">
        <v>0</v>
      </c>
      <c r="AI136">
        <v>0</v>
      </c>
      <c r="AJ136">
        <v>33</v>
      </c>
    </row>
    <row r="137" spans="1:36">
      <c r="A137" t="s">
        <v>395</v>
      </c>
      <c r="B137" t="s">
        <v>396</v>
      </c>
      <c r="C137" t="s">
        <v>88</v>
      </c>
      <c r="D137" t="s">
        <v>365</v>
      </c>
      <c r="E137" t="s">
        <v>48</v>
      </c>
      <c r="F137" s="3">
        <v>25</v>
      </c>
      <c r="G137" t="s">
        <v>74</v>
      </c>
      <c r="H137" t="s">
        <v>51</v>
      </c>
      <c r="I137" t="s">
        <v>50</v>
      </c>
      <c r="J137" t="s">
        <v>61</v>
      </c>
      <c r="K137" t="s">
        <v>61</v>
      </c>
      <c r="L137" t="s">
        <v>61</v>
      </c>
      <c r="M137" t="s">
        <v>61</v>
      </c>
      <c r="N137">
        <v>0</v>
      </c>
      <c r="O137">
        <v>0</v>
      </c>
      <c r="P137">
        <v>0</v>
      </c>
      <c r="Q137">
        <v>0</v>
      </c>
      <c r="R137">
        <v>0</v>
      </c>
      <c r="S137">
        <v>0</v>
      </c>
      <c r="T137">
        <v>0</v>
      </c>
      <c r="U137">
        <v>0</v>
      </c>
      <c r="V137">
        <v>0</v>
      </c>
      <c r="W137">
        <v>0</v>
      </c>
      <c r="X137">
        <v>0</v>
      </c>
      <c r="Y137">
        <v>0</v>
      </c>
      <c r="Z137">
        <v>0</v>
      </c>
      <c r="AA137">
        <v>0</v>
      </c>
      <c r="AB137">
        <v>0</v>
      </c>
      <c r="AC137">
        <v>0</v>
      </c>
      <c r="AD137">
        <v>0</v>
      </c>
      <c r="AE137">
        <v>0</v>
      </c>
      <c r="AF137">
        <v>0</v>
      </c>
      <c r="AG137">
        <v>0</v>
      </c>
      <c r="AH137">
        <v>0</v>
      </c>
      <c r="AI137">
        <v>0</v>
      </c>
      <c r="AJ137">
        <v>0</v>
      </c>
    </row>
    <row r="138" spans="1:36">
      <c r="A138" t="s">
        <v>397</v>
      </c>
      <c r="B138" t="s">
        <v>398</v>
      </c>
      <c r="C138" t="s">
        <v>88</v>
      </c>
      <c r="D138" t="s">
        <v>89</v>
      </c>
      <c r="E138" t="s">
        <v>89</v>
      </c>
      <c r="F138" s="3">
        <v>105</v>
      </c>
      <c r="G138" t="s">
        <v>101</v>
      </c>
      <c r="H138" t="s">
        <v>50</v>
      </c>
      <c r="I138" t="s">
        <v>50</v>
      </c>
      <c r="J138" t="s">
        <v>51</v>
      </c>
      <c r="K138" t="s">
        <v>51</v>
      </c>
      <c r="L138" t="s">
        <v>51</v>
      </c>
      <c r="M138" t="s">
        <v>61</v>
      </c>
      <c r="N138">
        <v>0</v>
      </c>
      <c r="O138">
        <v>0</v>
      </c>
      <c r="P138">
        <v>0</v>
      </c>
      <c r="Q138">
        <v>0</v>
      </c>
      <c r="R138">
        <v>0</v>
      </c>
      <c r="S138">
        <v>0</v>
      </c>
      <c r="T138">
        <v>0</v>
      </c>
      <c r="U138">
        <v>0</v>
      </c>
      <c r="V138">
        <v>0</v>
      </c>
      <c r="W138">
        <v>0</v>
      </c>
      <c r="X138">
        <v>0</v>
      </c>
      <c r="Y138">
        <v>0</v>
      </c>
      <c r="Z138">
        <v>0</v>
      </c>
      <c r="AA138">
        <v>0</v>
      </c>
      <c r="AB138">
        <v>0</v>
      </c>
      <c r="AC138">
        <v>0</v>
      </c>
      <c r="AD138">
        <v>0</v>
      </c>
      <c r="AE138">
        <v>0</v>
      </c>
      <c r="AF138">
        <v>0</v>
      </c>
      <c r="AG138">
        <v>0</v>
      </c>
      <c r="AH138">
        <v>0</v>
      </c>
      <c r="AI138">
        <v>0</v>
      </c>
      <c r="AJ138">
        <v>0</v>
      </c>
    </row>
    <row r="139" spans="1:36">
      <c r="A139" t="s">
        <v>399</v>
      </c>
      <c r="B139" t="s">
        <v>400</v>
      </c>
      <c r="C139" t="s">
        <v>88</v>
      </c>
      <c r="D139" t="s">
        <v>401</v>
      </c>
      <c r="E139" t="s">
        <v>59</v>
      </c>
      <c r="F139" s="3">
        <v>40</v>
      </c>
      <c r="G139" t="s">
        <v>66</v>
      </c>
      <c r="H139" t="s">
        <v>50</v>
      </c>
      <c r="I139" t="s">
        <v>50</v>
      </c>
      <c r="J139" t="s">
        <v>50</v>
      </c>
      <c r="K139" t="s">
        <v>51</v>
      </c>
      <c r="L139" t="s">
        <v>51</v>
      </c>
      <c r="M139" t="s">
        <v>61</v>
      </c>
      <c r="N139">
        <v>0</v>
      </c>
      <c r="O139">
        <v>0</v>
      </c>
      <c r="P139">
        <v>0</v>
      </c>
      <c r="Q139">
        <v>0</v>
      </c>
      <c r="R139">
        <v>0</v>
      </c>
      <c r="S139">
        <v>0</v>
      </c>
      <c r="T139">
        <v>0</v>
      </c>
      <c r="U139">
        <v>0</v>
      </c>
      <c r="V139">
        <v>0</v>
      </c>
      <c r="W139">
        <v>0</v>
      </c>
      <c r="X139">
        <v>0</v>
      </c>
      <c r="Y139">
        <v>0</v>
      </c>
      <c r="Z139">
        <v>0</v>
      </c>
      <c r="AA139">
        <v>0</v>
      </c>
      <c r="AB139">
        <v>0</v>
      </c>
      <c r="AC139">
        <v>0</v>
      </c>
      <c r="AD139">
        <v>0</v>
      </c>
      <c r="AE139">
        <v>0</v>
      </c>
      <c r="AF139">
        <v>0</v>
      </c>
      <c r="AG139">
        <v>0</v>
      </c>
      <c r="AH139">
        <v>0</v>
      </c>
      <c r="AI139">
        <v>0</v>
      </c>
      <c r="AJ139">
        <v>0</v>
      </c>
    </row>
    <row r="140" spans="1:36">
      <c r="A140" t="s">
        <v>402</v>
      </c>
      <c r="B140" t="s">
        <v>403</v>
      </c>
      <c r="C140" t="s">
        <v>88</v>
      </c>
      <c r="D140" t="s">
        <v>404</v>
      </c>
      <c r="E140" t="s">
        <v>59</v>
      </c>
      <c r="F140" s="3">
        <v>80</v>
      </c>
      <c r="G140" t="s">
        <v>119</v>
      </c>
      <c r="H140" t="s">
        <v>50</v>
      </c>
      <c r="I140" t="s">
        <v>50</v>
      </c>
      <c r="J140" t="s">
        <v>61</v>
      </c>
      <c r="K140" t="s">
        <v>61</v>
      </c>
      <c r="L140" t="s">
        <v>61</v>
      </c>
      <c r="M140" t="s">
        <v>61</v>
      </c>
      <c r="N140">
        <v>0</v>
      </c>
      <c r="O140">
        <v>0</v>
      </c>
      <c r="P140">
        <v>0</v>
      </c>
      <c r="Q140">
        <v>0</v>
      </c>
      <c r="R140">
        <v>0</v>
      </c>
      <c r="S140">
        <v>0</v>
      </c>
      <c r="T140">
        <v>0</v>
      </c>
      <c r="U140">
        <v>0</v>
      </c>
      <c r="V140">
        <v>0</v>
      </c>
      <c r="W140">
        <v>0</v>
      </c>
      <c r="X140">
        <v>0</v>
      </c>
      <c r="Y140">
        <v>0</v>
      </c>
      <c r="Z140">
        <v>0</v>
      </c>
      <c r="AA140">
        <v>0</v>
      </c>
      <c r="AB140">
        <v>0</v>
      </c>
      <c r="AC140">
        <v>0</v>
      </c>
      <c r="AD140">
        <v>0</v>
      </c>
      <c r="AE140">
        <v>0</v>
      </c>
      <c r="AF140">
        <v>0</v>
      </c>
      <c r="AG140">
        <v>0</v>
      </c>
      <c r="AH140">
        <v>0</v>
      </c>
      <c r="AI140">
        <v>0</v>
      </c>
      <c r="AJ140">
        <v>0</v>
      </c>
    </row>
    <row r="141" spans="1:36">
      <c r="A141" t="s">
        <v>405</v>
      </c>
      <c r="B141" t="s">
        <v>406</v>
      </c>
      <c r="C141" t="s">
        <v>64</v>
      </c>
      <c r="D141" t="s">
        <v>407</v>
      </c>
      <c r="E141" t="s">
        <v>59</v>
      </c>
      <c r="G141" t="s">
        <v>66</v>
      </c>
      <c r="H141" t="s">
        <v>50</v>
      </c>
      <c r="I141" t="s">
        <v>50</v>
      </c>
      <c r="J141" t="s">
        <v>51</v>
      </c>
      <c r="K141" t="s">
        <v>61</v>
      </c>
      <c r="L141" t="s">
        <v>61</v>
      </c>
      <c r="M141" t="s">
        <v>61</v>
      </c>
      <c r="N141">
        <v>0</v>
      </c>
      <c r="O141">
        <v>0</v>
      </c>
      <c r="P141">
        <v>0</v>
      </c>
      <c r="Q141">
        <v>0</v>
      </c>
      <c r="R141">
        <v>0</v>
      </c>
      <c r="S141">
        <v>0</v>
      </c>
      <c r="T141">
        <v>0</v>
      </c>
      <c r="U141">
        <v>0</v>
      </c>
      <c r="V141">
        <v>0</v>
      </c>
      <c r="W141">
        <v>0</v>
      </c>
      <c r="X141">
        <v>0</v>
      </c>
      <c r="Y141">
        <v>0</v>
      </c>
      <c r="Z141">
        <v>0</v>
      </c>
      <c r="AA141">
        <v>0</v>
      </c>
      <c r="AB141">
        <v>0</v>
      </c>
      <c r="AC141">
        <v>0</v>
      </c>
      <c r="AD141">
        <v>0</v>
      </c>
      <c r="AE141">
        <v>0</v>
      </c>
      <c r="AF141">
        <v>0</v>
      </c>
      <c r="AG141">
        <v>0</v>
      </c>
      <c r="AH141">
        <v>0</v>
      </c>
      <c r="AI141">
        <v>0</v>
      </c>
      <c r="AJ141">
        <v>0</v>
      </c>
    </row>
    <row r="142" spans="1:36">
      <c r="A142" t="s">
        <v>408</v>
      </c>
      <c r="B142" t="s">
        <v>409</v>
      </c>
      <c r="C142" t="s">
        <v>46</v>
      </c>
      <c r="D142" t="s">
        <v>223</v>
      </c>
      <c r="E142" t="s">
        <v>48</v>
      </c>
      <c r="F142" s="3">
        <v>888</v>
      </c>
      <c r="G142" t="s">
        <v>55</v>
      </c>
      <c r="H142" t="s">
        <v>50</v>
      </c>
      <c r="I142" t="s">
        <v>50</v>
      </c>
      <c r="J142" t="s">
        <v>51</v>
      </c>
      <c r="K142" t="s">
        <v>51</v>
      </c>
      <c r="L142" t="s">
        <v>51</v>
      </c>
      <c r="M142" t="s">
        <v>51</v>
      </c>
      <c r="N142">
        <v>0</v>
      </c>
      <c r="O142">
        <v>0</v>
      </c>
      <c r="P142">
        <v>0</v>
      </c>
      <c r="Q142">
        <v>0</v>
      </c>
      <c r="R142">
        <v>0</v>
      </c>
      <c r="S142">
        <v>0</v>
      </c>
      <c r="T142">
        <v>0</v>
      </c>
      <c r="U142">
        <v>0</v>
      </c>
      <c r="V142">
        <v>0</v>
      </c>
      <c r="W142">
        <v>0</v>
      </c>
      <c r="X142">
        <v>0</v>
      </c>
      <c r="Y142">
        <v>0</v>
      </c>
      <c r="Z142">
        <v>0</v>
      </c>
      <c r="AA142">
        <v>0</v>
      </c>
      <c r="AB142">
        <v>0</v>
      </c>
      <c r="AC142">
        <v>0</v>
      </c>
      <c r="AD142">
        <v>0</v>
      </c>
      <c r="AE142">
        <v>0</v>
      </c>
      <c r="AF142">
        <v>0</v>
      </c>
      <c r="AG142">
        <v>0</v>
      </c>
      <c r="AH142">
        <v>0</v>
      </c>
      <c r="AI142">
        <v>0</v>
      </c>
      <c r="AJ142">
        <v>0</v>
      </c>
    </row>
    <row r="143" spans="1:36">
      <c r="A143" t="s">
        <v>410</v>
      </c>
      <c r="B143" t="s">
        <v>411</v>
      </c>
      <c r="C143" t="s">
        <v>46</v>
      </c>
      <c r="D143" t="s">
        <v>134</v>
      </c>
      <c r="E143" t="s">
        <v>48</v>
      </c>
      <c r="F143" s="3">
        <v>778</v>
      </c>
      <c r="G143" t="s">
        <v>119</v>
      </c>
      <c r="H143" t="s">
        <v>50</v>
      </c>
      <c r="I143" t="s">
        <v>50</v>
      </c>
      <c r="J143" t="s">
        <v>51</v>
      </c>
      <c r="K143" t="s">
        <v>51</v>
      </c>
      <c r="L143" t="s">
        <v>51</v>
      </c>
      <c r="M143" t="s">
        <v>51</v>
      </c>
      <c r="N143">
        <v>0</v>
      </c>
      <c r="O143">
        <v>0</v>
      </c>
      <c r="P143">
        <v>0</v>
      </c>
      <c r="Q143">
        <v>0</v>
      </c>
      <c r="R143">
        <v>0</v>
      </c>
      <c r="S143">
        <v>0</v>
      </c>
      <c r="T143">
        <v>0</v>
      </c>
      <c r="U143">
        <v>0</v>
      </c>
      <c r="V143">
        <v>0</v>
      </c>
      <c r="W143">
        <v>0</v>
      </c>
      <c r="X143">
        <v>0</v>
      </c>
      <c r="Y143">
        <v>2</v>
      </c>
      <c r="Z143">
        <v>0</v>
      </c>
      <c r="AA143">
        <v>0</v>
      </c>
      <c r="AB143">
        <v>0</v>
      </c>
      <c r="AC143">
        <v>2</v>
      </c>
      <c r="AD143">
        <v>0</v>
      </c>
      <c r="AE143">
        <v>0</v>
      </c>
      <c r="AF143">
        <v>0</v>
      </c>
      <c r="AG143">
        <v>0</v>
      </c>
      <c r="AH143">
        <v>0</v>
      </c>
      <c r="AI143">
        <v>0</v>
      </c>
      <c r="AJ143">
        <v>9</v>
      </c>
    </row>
    <row r="144" spans="1:36">
      <c r="A144" t="s">
        <v>412</v>
      </c>
      <c r="B144" t="s">
        <v>413</v>
      </c>
      <c r="C144" t="s">
        <v>46</v>
      </c>
      <c r="D144" t="s">
        <v>197</v>
      </c>
      <c r="E144" t="s">
        <v>48</v>
      </c>
      <c r="F144" s="3">
        <v>561</v>
      </c>
      <c r="G144" t="s">
        <v>70</v>
      </c>
      <c r="H144" t="s">
        <v>50</v>
      </c>
      <c r="I144" t="s">
        <v>50</v>
      </c>
      <c r="J144" t="s">
        <v>51</v>
      </c>
      <c r="K144" t="s">
        <v>51</v>
      </c>
      <c r="L144" t="s">
        <v>51</v>
      </c>
      <c r="M144" t="s">
        <v>51</v>
      </c>
      <c r="N144">
        <v>0</v>
      </c>
      <c r="O144">
        <v>0</v>
      </c>
      <c r="P144">
        <v>0</v>
      </c>
      <c r="Q144">
        <v>0</v>
      </c>
      <c r="R144">
        <v>0</v>
      </c>
      <c r="S144">
        <v>0</v>
      </c>
      <c r="T144">
        <v>0</v>
      </c>
      <c r="U144">
        <v>0</v>
      </c>
      <c r="V144">
        <v>0</v>
      </c>
      <c r="W144">
        <v>0</v>
      </c>
      <c r="X144">
        <v>0</v>
      </c>
      <c r="Y144">
        <v>0</v>
      </c>
      <c r="Z144">
        <v>0</v>
      </c>
      <c r="AA144">
        <v>0</v>
      </c>
      <c r="AB144">
        <v>0</v>
      </c>
      <c r="AC144">
        <v>0</v>
      </c>
      <c r="AD144">
        <v>0</v>
      </c>
      <c r="AE144">
        <v>0</v>
      </c>
      <c r="AF144">
        <v>0</v>
      </c>
      <c r="AG144">
        <v>0</v>
      </c>
      <c r="AH144">
        <v>0</v>
      </c>
      <c r="AI144">
        <v>0</v>
      </c>
      <c r="AJ144">
        <v>0</v>
      </c>
    </row>
    <row r="145" spans="1:36">
      <c r="A145" t="s">
        <v>414</v>
      </c>
      <c r="B145" t="s">
        <v>415</v>
      </c>
      <c r="C145" t="s">
        <v>46</v>
      </c>
      <c r="D145" t="s">
        <v>200</v>
      </c>
      <c r="E145" t="s">
        <v>48</v>
      </c>
      <c r="F145" s="3">
        <v>1000</v>
      </c>
      <c r="G145" t="s">
        <v>82</v>
      </c>
      <c r="H145" t="s">
        <v>50</v>
      </c>
      <c r="I145" t="s">
        <v>50</v>
      </c>
      <c r="J145" t="s">
        <v>51</v>
      </c>
      <c r="K145" t="s">
        <v>51</v>
      </c>
      <c r="L145" t="s">
        <v>51</v>
      </c>
      <c r="M145" t="s">
        <v>51</v>
      </c>
      <c r="N145">
        <v>0</v>
      </c>
      <c r="O145">
        <v>0</v>
      </c>
      <c r="P145">
        <v>0</v>
      </c>
      <c r="Q145">
        <v>0</v>
      </c>
      <c r="R145">
        <v>0</v>
      </c>
      <c r="S145">
        <v>0</v>
      </c>
      <c r="T145">
        <v>0</v>
      </c>
      <c r="U145">
        <v>0</v>
      </c>
      <c r="V145">
        <v>0</v>
      </c>
      <c r="W145">
        <v>0</v>
      </c>
      <c r="X145">
        <v>0</v>
      </c>
      <c r="Y145">
        <v>0</v>
      </c>
      <c r="Z145">
        <v>0</v>
      </c>
      <c r="AA145">
        <v>0</v>
      </c>
      <c r="AB145">
        <v>0</v>
      </c>
      <c r="AC145">
        <v>0</v>
      </c>
      <c r="AD145">
        <v>0</v>
      </c>
      <c r="AE145">
        <v>0</v>
      </c>
      <c r="AF145">
        <v>0</v>
      </c>
      <c r="AG145">
        <v>0</v>
      </c>
      <c r="AH145">
        <v>0</v>
      </c>
      <c r="AI145">
        <v>0</v>
      </c>
      <c r="AJ145">
        <v>0</v>
      </c>
    </row>
    <row r="146" spans="1:36">
      <c r="A146" t="s">
        <v>416</v>
      </c>
      <c r="B146" t="s">
        <v>417</v>
      </c>
      <c r="C146" t="s">
        <v>64</v>
      </c>
      <c r="D146" t="s">
        <v>417</v>
      </c>
      <c r="E146" t="s">
        <v>59</v>
      </c>
      <c r="G146" t="s">
        <v>66</v>
      </c>
      <c r="H146" t="s">
        <v>50</v>
      </c>
      <c r="I146" t="s">
        <v>50</v>
      </c>
      <c r="J146" t="s">
        <v>51</v>
      </c>
      <c r="K146" t="s">
        <v>61</v>
      </c>
      <c r="L146" t="s">
        <v>61</v>
      </c>
      <c r="M146" t="s">
        <v>61</v>
      </c>
      <c r="N146">
        <v>0</v>
      </c>
      <c r="O146">
        <v>0</v>
      </c>
      <c r="P146">
        <v>0</v>
      </c>
      <c r="Q146">
        <v>0</v>
      </c>
      <c r="R146">
        <v>0</v>
      </c>
      <c r="S146">
        <v>0</v>
      </c>
      <c r="T146">
        <v>0</v>
      </c>
      <c r="U146">
        <v>0</v>
      </c>
      <c r="V146">
        <v>0</v>
      </c>
      <c r="W146">
        <v>0</v>
      </c>
      <c r="X146">
        <v>0</v>
      </c>
      <c r="Y146">
        <v>0</v>
      </c>
      <c r="Z146">
        <v>0</v>
      </c>
      <c r="AA146">
        <v>0</v>
      </c>
      <c r="AB146">
        <v>0</v>
      </c>
      <c r="AC146">
        <v>0</v>
      </c>
      <c r="AD146">
        <v>0</v>
      </c>
      <c r="AE146">
        <v>0</v>
      </c>
      <c r="AF146">
        <v>0</v>
      </c>
      <c r="AG146">
        <v>0</v>
      </c>
      <c r="AH146">
        <v>0</v>
      </c>
      <c r="AI146">
        <v>0</v>
      </c>
      <c r="AJ146">
        <v>0</v>
      </c>
    </row>
    <row r="147" spans="1:36">
      <c r="A147" t="s">
        <v>418</v>
      </c>
      <c r="B147" t="s">
        <v>419</v>
      </c>
      <c r="C147" t="s">
        <v>46</v>
      </c>
      <c r="D147" t="s">
        <v>420</v>
      </c>
      <c r="E147" t="s">
        <v>59</v>
      </c>
      <c r="F147" s="3">
        <v>90</v>
      </c>
      <c r="G147" t="s">
        <v>74</v>
      </c>
      <c r="H147" t="s">
        <v>50</v>
      </c>
      <c r="I147" t="s">
        <v>50</v>
      </c>
      <c r="J147" t="s">
        <v>50</v>
      </c>
      <c r="K147" t="s">
        <v>51</v>
      </c>
      <c r="L147" t="s">
        <v>51</v>
      </c>
      <c r="M147" t="s">
        <v>50</v>
      </c>
      <c r="N147">
        <v>0</v>
      </c>
      <c r="O147">
        <v>0</v>
      </c>
      <c r="P147">
        <v>0</v>
      </c>
      <c r="Q147">
        <v>0</v>
      </c>
      <c r="R147">
        <v>0</v>
      </c>
      <c r="S147">
        <v>0</v>
      </c>
      <c r="T147">
        <v>0</v>
      </c>
      <c r="U147">
        <v>0</v>
      </c>
      <c r="V147">
        <v>0</v>
      </c>
      <c r="W147">
        <v>0</v>
      </c>
      <c r="X147">
        <v>0</v>
      </c>
      <c r="Y147">
        <v>0</v>
      </c>
      <c r="Z147">
        <v>0</v>
      </c>
      <c r="AA147">
        <v>0</v>
      </c>
      <c r="AB147">
        <v>0</v>
      </c>
      <c r="AC147">
        <v>0</v>
      </c>
      <c r="AD147">
        <v>0</v>
      </c>
      <c r="AE147">
        <v>0</v>
      </c>
      <c r="AF147">
        <v>0</v>
      </c>
      <c r="AG147">
        <v>0</v>
      </c>
      <c r="AH147">
        <v>0</v>
      </c>
      <c r="AI147">
        <v>0</v>
      </c>
      <c r="AJ147">
        <v>0</v>
      </c>
    </row>
    <row r="148" spans="1:36">
      <c r="A148" t="s">
        <v>421</v>
      </c>
      <c r="B148" t="s">
        <v>422</v>
      </c>
      <c r="C148" t="s">
        <v>46</v>
      </c>
      <c r="D148" t="s">
        <v>423</v>
      </c>
      <c r="E148" t="s">
        <v>59</v>
      </c>
      <c r="F148" s="3">
        <v>100</v>
      </c>
      <c r="G148" t="s">
        <v>259</v>
      </c>
      <c r="H148" t="s">
        <v>50</v>
      </c>
      <c r="I148" t="s">
        <v>50</v>
      </c>
      <c r="J148" t="s">
        <v>51</v>
      </c>
      <c r="K148" t="s">
        <v>50</v>
      </c>
      <c r="L148" t="s">
        <v>50</v>
      </c>
      <c r="M148" t="s">
        <v>50</v>
      </c>
      <c r="N148">
        <v>0</v>
      </c>
      <c r="O148">
        <v>0</v>
      </c>
      <c r="P148">
        <v>2</v>
      </c>
      <c r="Q148">
        <v>0</v>
      </c>
      <c r="R148">
        <v>0</v>
      </c>
      <c r="S148">
        <v>0</v>
      </c>
      <c r="T148">
        <v>0</v>
      </c>
      <c r="U148">
        <v>0</v>
      </c>
      <c r="V148">
        <v>0</v>
      </c>
      <c r="W148">
        <v>0</v>
      </c>
      <c r="X148">
        <v>0</v>
      </c>
      <c r="Y148">
        <v>0</v>
      </c>
      <c r="Z148">
        <v>0</v>
      </c>
      <c r="AA148">
        <v>0</v>
      </c>
      <c r="AB148">
        <v>0</v>
      </c>
      <c r="AC148">
        <v>0</v>
      </c>
      <c r="AD148">
        <v>1</v>
      </c>
      <c r="AE148">
        <v>1</v>
      </c>
      <c r="AF148">
        <v>0</v>
      </c>
      <c r="AG148">
        <v>0</v>
      </c>
      <c r="AH148">
        <v>0</v>
      </c>
      <c r="AI148">
        <v>1</v>
      </c>
      <c r="AJ148">
        <v>366</v>
      </c>
    </row>
    <row r="149" spans="1:36">
      <c r="A149" t="s">
        <v>424</v>
      </c>
      <c r="B149" t="s">
        <v>425</v>
      </c>
      <c r="C149" t="s">
        <v>64</v>
      </c>
      <c r="D149" t="s">
        <v>426</v>
      </c>
      <c r="E149" t="s">
        <v>59</v>
      </c>
      <c r="G149" t="s">
        <v>78</v>
      </c>
      <c r="H149" t="s">
        <v>50</v>
      </c>
      <c r="I149" t="s">
        <v>50</v>
      </c>
      <c r="J149" t="s">
        <v>51</v>
      </c>
      <c r="K149" t="s">
        <v>61</v>
      </c>
      <c r="L149" t="s">
        <v>61</v>
      </c>
      <c r="M149" t="s">
        <v>61</v>
      </c>
      <c r="N149">
        <v>0</v>
      </c>
      <c r="O149">
        <v>0</v>
      </c>
      <c r="P149">
        <v>0</v>
      </c>
      <c r="Q149">
        <v>0</v>
      </c>
      <c r="R149">
        <v>0</v>
      </c>
      <c r="S149">
        <v>0</v>
      </c>
      <c r="T149">
        <v>0</v>
      </c>
      <c r="U149">
        <v>0</v>
      </c>
      <c r="V149">
        <v>0</v>
      </c>
      <c r="W149">
        <v>0</v>
      </c>
      <c r="X149">
        <v>0</v>
      </c>
      <c r="Y149">
        <v>0</v>
      </c>
      <c r="Z149">
        <v>0</v>
      </c>
      <c r="AA149">
        <v>0</v>
      </c>
      <c r="AB149">
        <v>0</v>
      </c>
      <c r="AC149">
        <v>0</v>
      </c>
      <c r="AD149">
        <v>0</v>
      </c>
      <c r="AE149">
        <v>0</v>
      </c>
      <c r="AF149">
        <v>0</v>
      </c>
      <c r="AG149">
        <v>0</v>
      </c>
      <c r="AH149">
        <v>0</v>
      </c>
      <c r="AI149">
        <v>0</v>
      </c>
      <c r="AJ149">
        <v>0</v>
      </c>
    </row>
    <row r="150" spans="1:36">
      <c r="A150" t="s">
        <v>427</v>
      </c>
      <c r="B150" t="s">
        <v>428</v>
      </c>
      <c r="C150" t="s">
        <v>88</v>
      </c>
      <c r="D150" t="s">
        <v>89</v>
      </c>
      <c r="E150" t="s">
        <v>89</v>
      </c>
      <c r="F150" s="3">
        <v>129</v>
      </c>
      <c r="G150" t="s">
        <v>119</v>
      </c>
      <c r="H150" t="s">
        <v>50</v>
      </c>
      <c r="I150" t="s">
        <v>50</v>
      </c>
      <c r="J150" t="s">
        <v>50</v>
      </c>
      <c r="K150" t="s">
        <v>51</v>
      </c>
      <c r="L150" t="s">
        <v>51</v>
      </c>
      <c r="M150" t="s">
        <v>61</v>
      </c>
      <c r="N150">
        <v>0</v>
      </c>
      <c r="O150">
        <v>0</v>
      </c>
      <c r="P150">
        <v>0</v>
      </c>
      <c r="Q150">
        <v>0</v>
      </c>
      <c r="R150">
        <v>0</v>
      </c>
      <c r="S150">
        <v>0</v>
      </c>
      <c r="T150">
        <v>0</v>
      </c>
      <c r="U150">
        <v>0</v>
      </c>
      <c r="V150">
        <v>0</v>
      </c>
      <c r="W150">
        <v>0</v>
      </c>
      <c r="X150">
        <v>0</v>
      </c>
      <c r="Y150">
        <v>0</v>
      </c>
      <c r="Z150">
        <v>0</v>
      </c>
      <c r="AA150">
        <v>0</v>
      </c>
      <c r="AB150">
        <v>0</v>
      </c>
      <c r="AC150">
        <v>0</v>
      </c>
      <c r="AD150">
        <v>0</v>
      </c>
      <c r="AE150">
        <v>0</v>
      </c>
      <c r="AF150">
        <v>0</v>
      </c>
      <c r="AG150">
        <v>0</v>
      </c>
      <c r="AH150">
        <v>0</v>
      </c>
      <c r="AI150">
        <v>0</v>
      </c>
      <c r="AJ150">
        <v>0</v>
      </c>
    </row>
    <row r="151" spans="1:36">
      <c r="A151" t="s">
        <v>429</v>
      </c>
      <c r="B151" t="s">
        <v>430</v>
      </c>
      <c r="C151" t="s">
        <v>88</v>
      </c>
      <c r="D151" t="s">
        <v>89</v>
      </c>
      <c r="E151" t="s">
        <v>89</v>
      </c>
      <c r="F151" s="3">
        <v>100</v>
      </c>
      <c r="G151" t="s">
        <v>125</v>
      </c>
      <c r="H151" t="s">
        <v>50</v>
      </c>
      <c r="I151" t="s">
        <v>50</v>
      </c>
      <c r="J151" t="s">
        <v>51</v>
      </c>
      <c r="K151" t="s">
        <v>51</v>
      </c>
      <c r="L151" t="s">
        <v>51</v>
      </c>
      <c r="M151" t="s">
        <v>61</v>
      </c>
      <c r="N151">
        <v>0</v>
      </c>
      <c r="O151">
        <v>0</v>
      </c>
      <c r="P151">
        <v>0</v>
      </c>
      <c r="Q151">
        <v>0</v>
      </c>
      <c r="R151">
        <v>0</v>
      </c>
      <c r="S151">
        <v>0</v>
      </c>
      <c r="T151">
        <v>0</v>
      </c>
      <c r="U151">
        <v>0</v>
      </c>
      <c r="V151">
        <v>0</v>
      </c>
      <c r="W151">
        <v>0</v>
      </c>
      <c r="X151">
        <v>0</v>
      </c>
      <c r="Y151">
        <v>0</v>
      </c>
      <c r="Z151">
        <v>0</v>
      </c>
      <c r="AA151">
        <v>0</v>
      </c>
      <c r="AB151">
        <v>0</v>
      </c>
      <c r="AC151">
        <v>0</v>
      </c>
      <c r="AD151">
        <v>0</v>
      </c>
      <c r="AE151">
        <v>0</v>
      </c>
      <c r="AF151">
        <v>0</v>
      </c>
      <c r="AG151">
        <v>0</v>
      </c>
      <c r="AH151">
        <v>0</v>
      </c>
      <c r="AI151">
        <v>0</v>
      </c>
      <c r="AJ151">
        <v>0</v>
      </c>
    </row>
    <row r="152" spans="1:36">
      <c r="A152" t="s">
        <v>431</v>
      </c>
      <c r="B152" t="s">
        <v>432</v>
      </c>
      <c r="C152" t="s">
        <v>88</v>
      </c>
      <c r="D152" t="s">
        <v>433</v>
      </c>
      <c r="E152" t="s">
        <v>59</v>
      </c>
      <c r="F152" s="3">
        <v>25</v>
      </c>
      <c r="G152" t="s">
        <v>74</v>
      </c>
      <c r="H152" t="s">
        <v>50</v>
      </c>
      <c r="I152" t="s">
        <v>50</v>
      </c>
      <c r="J152" t="s">
        <v>61</v>
      </c>
      <c r="K152" t="s">
        <v>61</v>
      </c>
      <c r="L152" t="s">
        <v>61</v>
      </c>
      <c r="M152" t="s">
        <v>61</v>
      </c>
      <c r="N152">
        <v>0</v>
      </c>
      <c r="O152">
        <v>0</v>
      </c>
      <c r="P152">
        <v>0</v>
      </c>
      <c r="Q152">
        <v>0</v>
      </c>
      <c r="R152">
        <v>0</v>
      </c>
      <c r="S152">
        <v>0</v>
      </c>
      <c r="T152">
        <v>0</v>
      </c>
      <c r="U152">
        <v>0</v>
      </c>
      <c r="V152">
        <v>0</v>
      </c>
      <c r="W152">
        <v>0</v>
      </c>
      <c r="X152">
        <v>0</v>
      </c>
      <c r="Y152">
        <v>0</v>
      </c>
      <c r="Z152">
        <v>0</v>
      </c>
      <c r="AA152">
        <v>0</v>
      </c>
      <c r="AB152">
        <v>0</v>
      </c>
      <c r="AC152">
        <v>0</v>
      </c>
      <c r="AD152">
        <v>0</v>
      </c>
      <c r="AE152">
        <v>0</v>
      </c>
      <c r="AF152">
        <v>0</v>
      </c>
      <c r="AG152">
        <v>0</v>
      </c>
      <c r="AH152">
        <v>0</v>
      </c>
      <c r="AI152">
        <v>0</v>
      </c>
      <c r="AJ152">
        <v>0</v>
      </c>
    </row>
    <row r="153" spans="1:36">
      <c r="A153" t="s">
        <v>434</v>
      </c>
      <c r="B153" t="s">
        <v>435</v>
      </c>
      <c r="C153" t="s">
        <v>88</v>
      </c>
      <c r="D153" t="s">
        <v>89</v>
      </c>
      <c r="E153" t="s">
        <v>89</v>
      </c>
      <c r="F153" s="3">
        <v>150</v>
      </c>
      <c r="G153" t="s">
        <v>101</v>
      </c>
      <c r="H153" t="s">
        <v>50</v>
      </c>
      <c r="I153" t="s">
        <v>50</v>
      </c>
      <c r="J153" t="s">
        <v>50</v>
      </c>
      <c r="K153" t="s">
        <v>51</v>
      </c>
      <c r="L153" t="s">
        <v>51</v>
      </c>
      <c r="M153" t="s">
        <v>61</v>
      </c>
      <c r="N153">
        <v>1</v>
      </c>
      <c r="O153">
        <v>1</v>
      </c>
      <c r="P153">
        <v>2</v>
      </c>
      <c r="Q153">
        <v>0</v>
      </c>
      <c r="R153">
        <v>0</v>
      </c>
      <c r="S153">
        <v>0</v>
      </c>
      <c r="T153">
        <v>0</v>
      </c>
      <c r="U153">
        <v>0</v>
      </c>
      <c r="V153">
        <v>0</v>
      </c>
      <c r="W153">
        <v>0</v>
      </c>
      <c r="X153">
        <v>0</v>
      </c>
      <c r="Y153">
        <v>1</v>
      </c>
      <c r="Z153">
        <v>0</v>
      </c>
      <c r="AA153">
        <v>1</v>
      </c>
      <c r="AB153">
        <v>0</v>
      </c>
      <c r="AC153">
        <v>0</v>
      </c>
      <c r="AD153">
        <v>0</v>
      </c>
      <c r="AE153">
        <v>0</v>
      </c>
      <c r="AF153">
        <v>0</v>
      </c>
      <c r="AG153">
        <v>0</v>
      </c>
      <c r="AH153">
        <v>0</v>
      </c>
      <c r="AI153">
        <v>0</v>
      </c>
      <c r="AJ153">
        <v>9</v>
      </c>
    </row>
    <row r="154" spans="1:36">
      <c r="A154" t="s">
        <v>436</v>
      </c>
      <c r="B154" t="s">
        <v>437</v>
      </c>
      <c r="C154" t="s">
        <v>46</v>
      </c>
      <c r="D154" t="s">
        <v>258</v>
      </c>
      <c r="E154" t="s">
        <v>258</v>
      </c>
      <c r="F154" s="3">
        <v>60</v>
      </c>
      <c r="G154" t="s">
        <v>125</v>
      </c>
      <c r="H154" t="s">
        <v>50</v>
      </c>
      <c r="I154" t="s">
        <v>51</v>
      </c>
      <c r="J154" t="s">
        <v>61</v>
      </c>
      <c r="K154" t="s">
        <v>61</v>
      </c>
      <c r="L154" t="s">
        <v>61</v>
      </c>
      <c r="M154" t="s">
        <v>61</v>
      </c>
      <c r="N154">
        <v>0</v>
      </c>
      <c r="O154">
        <v>0</v>
      </c>
      <c r="P154">
        <v>0</v>
      </c>
      <c r="Q154">
        <v>0</v>
      </c>
      <c r="R154">
        <v>0</v>
      </c>
      <c r="S154">
        <v>0</v>
      </c>
      <c r="T154">
        <v>0</v>
      </c>
      <c r="U154">
        <v>0</v>
      </c>
      <c r="V154">
        <v>0</v>
      </c>
      <c r="W154">
        <v>0</v>
      </c>
      <c r="X154">
        <v>0</v>
      </c>
      <c r="Y154">
        <v>0</v>
      </c>
      <c r="Z154">
        <v>0</v>
      </c>
      <c r="AA154">
        <v>0</v>
      </c>
      <c r="AB154">
        <v>0</v>
      </c>
      <c r="AC154">
        <v>0</v>
      </c>
      <c r="AD154">
        <v>1</v>
      </c>
      <c r="AE154">
        <v>1</v>
      </c>
      <c r="AF154">
        <v>0</v>
      </c>
      <c r="AG154">
        <v>0</v>
      </c>
      <c r="AH154">
        <v>0</v>
      </c>
      <c r="AI154">
        <v>1</v>
      </c>
      <c r="AJ154">
        <v>366</v>
      </c>
    </row>
    <row r="155" spans="1:36">
      <c r="A155" t="s">
        <v>438</v>
      </c>
      <c r="B155" t="s">
        <v>439</v>
      </c>
      <c r="C155" t="s">
        <v>88</v>
      </c>
      <c r="D155" t="s">
        <v>440</v>
      </c>
      <c r="E155" t="s">
        <v>59</v>
      </c>
      <c r="F155" s="3">
        <v>432</v>
      </c>
      <c r="G155" t="s">
        <v>66</v>
      </c>
      <c r="H155" t="s">
        <v>51</v>
      </c>
      <c r="I155" t="s">
        <v>50</v>
      </c>
      <c r="J155" t="s">
        <v>61</v>
      </c>
      <c r="K155" t="s">
        <v>61</v>
      </c>
      <c r="L155" t="s">
        <v>61</v>
      </c>
      <c r="M155" t="s">
        <v>61</v>
      </c>
      <c r="N155">
        <v>0</v>
      </c>
      <c r="O155">
        <v>0</v>
      </c>
      <c r="P155">
        <v>0</v>
      </c>
      <c r="Q155">
        <v>0</v>
      </c>
      <c r="R155">
        <v>0</v>
      </c>
      <c r="S155">
        <v>0</v>
      </c>
      <c r="T155">
        <v>0</v>
      </c>
      <c r="U155">
        <v>0</v>
      </c>
      <c r="V155">
        <v>0</v>
      </c>
      <c r="W155">
        <v>0</v>
      </c>
      <c r="X155">
        <v>0</v>
      </c>
      <c r="Y155">
        <v>0</v>
      </c>
      <c r="Z155">
        <v>0</v>
      </c>
      <c r="AA155">
        <v>0</v>
      </c>
      <c r="AB155">
        <v>0</v>
      </c>
      <c r="AC155">
        <v>0</v>
      </c>
      <c r="AD155">
        <v>0</v>
      </c>
      <c r="AE155">
        <v>0</v>
      </c>
      <c r="AF155">
        <v>0</v>
      </c>
      <c r="AG155">
        <v>0</v>
      </c>
      <c r="AH155">
        <v>0</v>
      </c>
      <c r="AI155">
        <v>0</v>
      </c>
      <c r="AJ155">
        <v>0</v>
      </c>
    </row>
    <row r="156" spans="1:36">
      <c r="A156" t="s">
        <v>441</v>
      </c>
      <c r="B156" t="s">
        <v>442</v>
      </c>
      <c r="C156" t="s">
        <v>88</v>
      </c>
      <c r="D156" t="s">
        <v>443</v>
      </c>
      <c r="E156" t="s">
        <v>48</v>
      </c>
      <c r="F156" s="3">
        <v>2</v>
      </c>
      <c r="G156" t="s">
        <v>344</v>
      </c>
      <c r="H156" t="s">
        <v>51</v>
      </c>
      <c r="I156" t="s">
        <v>50</v>
      </c>
      <c r="J156" t="s">
        <v>61</v>
      </c>
      <c r="K156" t="s">
        <v>61</v>
      </c>
      <c r="L156" t="s">
        <v>61</v>
      </c>
      <c r="M156" t="s">
        <v>61</v>
      </c>
      <c r="N156">
        <v>0</v>
      </c>
      <c r="O156">
        <v>0</v>
      </c>
      <c r="P156">
        <v>0</v>
      </c>
      <c r="Q156">
        <v>0</v>
      </c>
      <c r="R156">
        <v>0</v>
      </c>
      <c r="S156">
        <v>0</v>
      </c>
      <c r="T156">
        <v>0</v>
      </c>
      <c r="U156">
        <v>0</v>
      </c>
      <c r="V156">
        <v>0</v>
      </c>
      <c r="W156">
        <v>0</v>
      </c>
      <c r="X156">
        <v>0</v>
      </c>
      <c r="Y156">
        <v>0</v>
      </c>
      <c r="Z156">
        <v>0</v>
      </c>
      <c r="AA156">
        <v>0</v>
      </c>
      <c r="AB156">
        <v>0</v>
      </c>
      <c r="AC156">
        <v>0</v>
      </c>
      <c r="AD156">
        <v>0</v>
      </c>
      <c r="AE156">
        <v>0</v>
      </c>
      <c r="AF156">
        <v>0</v>
      </c>
      <c r="AG156">
        <v>0</v>
      </c>
      <c r="AH156">
        <v>0</v>
      </c>
      <c r="AI156">
        <v>0</v>
      </c>
      <c r="AJ156">
        <v>0</v>
      </c>
    </row>
    <row r="157" spans="1:36">
      <c r="A157" t="s">
        <v>444</v>
      </c>
      <c r="B157" t="s">
        <v>445</v>
      </c>
      <c r="C157" t="s">
        <v>46</v>
      </c>
      <c r="D157" t="s">
        <v>223</v>
      </c>
      <c r="E157" t="s">
        <v>48</v>
      </c>
      <c r="F157" s="3">
        <v>315</v>
      </c>
      <c r="G157" t="s">
        <v>55</v>
      </c>
      <c r="H157" t="s">
        <v>50</v>
      </c>
      <c r="I157" t="s">
        <v>50</v>
      </c>
      <c r="J157" t="s">
        <v>51</v>
      </c>
      <c r="K157" t="s">
        <v>51</v>
      </c>
      <c r="L157" t="s">
        <v>51</v>
      </c>
      <c r="M157" t="s">
        <v>51</v>
      </c>
      <c r="N157">
        <v>0</v>
      </c>
      <c r="O157">
        <v>0</v>
      </c>
      <c r="P157">
        <v>0</v>
      </c>
      <c r="Q157">
        <v>0</v>
      </c>
      <c r="R157">
        <v>0</v>
      </c>
      <c r="S157">
        <v>0</v>
      </c>
      <c r="T157">
        <v>0</v>
      </c>
      <c r="U157">
        <v>0</v>
      </c>
      <c r="V157">
        <v>0</v>
      </c>
      <c r="W157">
        <v>0</v>
      </c>
      <c r="X157">
        <v>0</v>
      </c>
      <c r="Y157">
        <v>0</v>
      </c>
      <c r="Z157">
        <v>0</v>
      </c>
      <c r="AA157">
        <v>0</v>
      </c>
      <c r="AB157">
        <v>0</v>
      </c>
      <c r="AC157">
        <v>0</v>
      </c>
      <c r="AD157">
        <v>0</v>
      </c>
      <c r="AE157">
        <v>0</v>
      </c>
      <c r="AF157">
        <v>0</v>
      </c>
      <c r="AG157">
        <v>0</v>
      </c>
      <c r="AH157">
        <v>0</v>
      </c>
      <c r="AI157">
        <v>0</v>
      </c>
      <c r="AJ157">
        <v>0</v>
      </c>
    </row>
    <row r="158" spans="1:36">
      <c r="A158" t="s">
        <v>446</v>
      </c>
      <c r="B158" t="s">
        <v>447</v>
      </c>
      <c r="C158" t="s">
        <v>46</v>
      </c>
      <c r="D158" t="s">
        <v>134</v>
      </c>
      <c r="E158" t="s">
        <v>48</v>
      </c>
      <c r="F158" s="3">
        <v>330</v>
      </c>
      <c r="G158" t="s">
        <v>55</v>
      </c>
      <c r="H158" t="s">
        <v>50</v>
      </c>
      <c r="I158" t="s">
        <v>50</v>
      </c>
      <c r="J158" t="s">
        <v>51</v>
      </c>
      <c r="K158" t="s">
        <v>51</v>
      </c>
      <c r="L158" t="s">
        <v>51</v>
      </c>
      <c r="M158" t="s">
        <v>51</v>
      </c>
      <c r="N158">
        <v>1</v>
      </c>
      <c r="O158">
        <v>2</v>
      </c>
      <c r="P158">
        <v>1</v>
      </c>
      <c r="Q158">
        <v>1</v>
      </c>
      <c r="R158">
        <v>0</v>
      </c>
      <c r="S158">
        <v>0</v>
      </c>
      <c r="T158">
        <v>1</v>
      </c>
      <c r="U158">
        <v>0</v>
      </c>
      <c r="V158">
        <v>0</v>
      </c>
      <c r="W158">
        <v>0</v>
      </c>
      <c r="X158">
        <v>0</v>
      </c>
      <c r="Y158">
        <v>1</v>
      </c>
      <c r="Z158">
        <v>1</v>
      </c>
      <c r="AA158">
        <v>0</v>
      </c>
      <c r="AB158">
        <v>0</v>
      </c>
      <c r="AC158">
        <v>0</v>
      </c>
      <c r="AD158">
        <v>0</v>
      </c>
      <c r="AE158">
        <v>0</v>
      </c>
      <c r="AF158">
        <v>0</v>
      </c>
      <c r="AG158">
        <v>0</v>
      </c>
      <c r="AH158">
        <v>0</v>
      </c>
      <c r="AI158">
        <v>0</v>
      </c>
      <c r="AJ158">
        <v>7</v>
      </c>
    </row>
    <row r="159" spans="1:36">
      <c r="A159" t="s">
        <v>448</v>
      </c>
      <c r="B159" t="s">
        <v>449</v>
      </c>
      <c r="C159" t="s">
        <v>46</v>
      </c>
      <c r="D159" t="s">
        <v>197</v>
      </c>
      <c r="E159" t="s">
        <v>48</v>
      </c>
      <c r="F159" s="3">
        <v>878</v>
      </c>
      <c r="G159" t="s">
        <v>70</v>
      </c>
      <c r="H159" t="s">
        <v>50</v>
      </c>
      <c r="I159" t="s">
        <v>50</v>
      </c>
      <c r="J159" t="s">
        <v>51</v>
      </c>
      <c r="K159" t="s">
        <v>51</v>
      </c>
      <c r="L159" t="s">
        <v>51</v>
      </c>
      <c r="M159" t="s">
        <v>51</v>
      </c>
      <c r="N159">
        <v>0</v>
      </c>
      <c r="O159">
        <v>0</v>
      </c>
      <c r="P159">
        <v>0</v>
      </c>
      <c r="Q159">
        <v>0</v>
      </c>
      <c r="R159">
        <v>0</v>
      </c>
      <c r="S159">
        <v>0</v>
      </c>
      <c r="T159">
        <v>0</v>
      </c>
      <c r="U159">
        <v>0</v>
      </c>
      <c r="V159">
        <v>0</v>
      </c>
      <c r="W159">
        <v>0</v>
      </c>
      <c r="X159">
        <v>0</v>
      </c>
      <c r="Y159">
        <v>0</v>
      </c>
      <c r="Z159">
        <v>0</v>
      </c>
      <c r="AA159">
        <v>0</v>
      </c>
      <c r="AB159">
        <v>0</v>
      </c>
      <c r="AC159">
        <v>0</v>
      </c>
      <c r="AD159">
        <v>0</v>
      </c>
      <c r="AE159">
        <v>0</v>
      </c>
      <c r="AF159">
        <v>0</v>
      </c>
      <c r="AG159">
        <v>0</v>
      </c>
      <c r="AH159">
        <v>0</v>
      </c>
      <c r="AI159">
        <v>0</v>
      </c>
      <c r="AJ159">
        <v>0</v>
      </c>
    </row>
    <row r="160" spans="1:36">
      <c r="A160" t="s">
        <v>450</v>
      </c>
      <c r="B160" t="s">
        <v>451</v>
      </c>
      <c r="C160" t="s">
        <v>46</v>
      </c>
      <c r="D160" t="s">
        <v>452</v>
      </c>
      <c r="E160" t="s">
        <v>48</v>
      </c>
      <c r="F160" s="3">
        <v>798</v>
      </c>
      <c r="G160" t="s">
        <v>125</v>
      </c>
      <c r="H160" t="s">
        <v>50</v>
      </c>
      <c r="I160" t="s">
        <v>50</v>
      </c>
      <c r="J160" t="s">
        <v>51</v>
      </c>
      <c r="K160" t="s">
        <v>51</v>
      </c>
      <c r="L160" t="s">
        <v>51</v>
      </c>
      <c r="M160" t="s">
        <v>51</v>
      </c>
      <c r="N160">
        <v>0</v>
      </c>
      <c r="O160">
        <v>0</v>
      </c>
      <c r="P160">
        <v>0</v>
      </c>
      <c r="Q160">
        <v>0</v>
      </c>
      <c r="R160">
        <v>0</v>
      </c>
      <c r="S160">
        <v>0</v>
      </c>
      <c r="T160">
        <v>0</v>
      </c>
      <c r="U160">
        <v>0</v>
      </c>
      <c r="V160">
        <v>0</v>
      </c>
      <c r="W160">
        <v>0</v>
      </c>
      <c r="X160">
        <v>0</v>
      </c>
      <c r="Y160">
        <v>0</v>
      </c>
      <c r="Z160">
        <v>0</v>
      </c>
      <c r="AA160">
        <v>0</v>
      </c>
      <c r="AB160">
        <v>0</v>
      </c>
      <c r="AC160">
        <v>0</v>
      </c>
      <c r="AD160">
        <v>0</v>
      </c>
      <c r="AE160">
        <v>0</v>
      </c>
      <c r="AF160">
        <v>0</v>
      </c>
      <c r="AG160">
        <v>0</v>
      </c>
      <c r="AH160">
        <v>0</v>
      </c>
      <c r="AI160">
        <v>0</v>
      </c>
      <c r="AJ160">
        <v>0</v>
      </c>
    </row>
    <row r="161" spans="1:36">
      <c r="A161" t="s">
        <v>453</v>
      </c>
      <c r="B161" t="s">
        <v>454</v>
      </c>
      <c r="C161" t="s">
        <v>46</v>
      </c>
      <c r="D161" t="s">
        <v>454</v>
      </c>
      <c r="E161" t="s">
        <v>59</v>
      </c>
      <c r="F161" s="3">
        <v>78</v>
      </c>
      <c r="G161" t="s">
        <v>74</v>
      </c>
      <c r="H161" t="s">
        <v>50</v>
      </c>
      <c r="I161" t="s">
        <v>50</v>
      </c>
      <c r="J161" t="s">
        <v>50</v>
      </c>
      <c r="K161" t="s">
        <v>50</v>
      </c>
      <c r="L161" t="s">
        <v>50</v>
      </c>
      <c r="M161" t="s">
        <v>50</v>
      </c>
      <c r="N161">
        <v>0</v>
      </c>
      <c r="O161">
        <v>0</v>
      </c>
      <c r="P161">
        <v>0</v>
      </c>
      <c r="Q161">
        <v>0</v>
      </c>
      <c r="R161">
        <v>0</v>
      </c>
      <c r="S161">
        <v>0</v>
      </c>
      <c r="T161">
        <v>0</v>
      </c>
      <c r="U161">
        <v>0</v>
      </c>
      <c r="V161">
        <v>0</v>
      </c>
      <c r="W161">
        <v>0</v>
      </c>
      <c r="X161">
        <v>0</v>
      </c>
      <c r="Y161">
        <v>0</v>
      </c>
      <c r="Z161">
        <v>0</v>
      </c>
      <c r="AA161">
        <v>0</v>
      </c>
      <c r="AB161">
        <v>0</v>
      </c>
      <c r="AC161">
        <v>0</v>
      </c>
      <c r="AD161">
        <v>1</v>
      </c>
      <c r="AE161">
        <v>1</v>
      </c>
      <c r="AF161">
        <v>0</v>
      </c>
      <c r="AG161">
        <v>0</v>
      </c>
      <c r="AH161">
        <v>0</v>
      </c>
      <c r="AI161">
        <v>1</v>
      </c>
      <c r="AJ161">
        <v>366</v>
      </c>
    </row>
    <row r="162" spans="1:36">
      <c r="A162" t="s">
        <v>455</v>
      </c>
      <c r="B162" t="s">
        <v>456</v>
      </c>
      <c r="C162" t="s">
        <v>46</v>
      </c>
      <c r="D162" t="s">
        <v>457</v>
      </c>
      <c r="E162" t="s">
        <v>59</v>
      </c>
      <c r="F162" s="3">
        <v>39</v>
      </c>
      <c r="G162" t="s">
        <v>55</v>
      </c>
      <c r="H162" t="s">
        <v>50</v>
      </c>
      <c r="I162" t="s">
        <v>50</v>
      </c>
      <c r="J162" t="s">
        <v>61</v>
      </c>
      <c r="K162" t="s">
        <v>61</v>
      </c>
      <c r="L162" t="s">
        <v>61</v>
      </c>
      <c r="M162" t="s">
        <v>61</v>
      </c>
      <c r="N162">
        <v>0</v>
      </c>
      <c r="O162">
        <v>0</v>
      </c>
      <c r="P162">
        <v>0</v>
      </c>
      <c r="Q162">
        <v>0</v>
      </c>
      <c r="R162">
        <v>0</v>
      </c>
      <c r="S162">
        <v>0</v>
      </c>
      <c r="T162">
        <v>0</v>
      </c>
      <c r="U162">
        <v>0</v>
      </c>
      <c r="V162">
        <v>0</v>
      </c>
      <c r="W162">
        <v>0</v>
      </c>
      <c r="X162">
        <v>0</v>
      </c>
      <c r="Y162">
        <v>0</v>
      </c>
      <c r="Z162">
        <v>0</v>
      </c>
      <c r="AA162">
        <v>0</v>
      </c>
      <c r="AB162">
        <v>0</v>
      </c>
      <c r="AC162">
        <v>0</v>
      </c>
      <c r="AD162">
        <v>0</v>
      </c>
      <c r="AE162">
        <v>0</v>
      </c>
      <c r="AF162">
        <v>0</v>
      </c>
      <c r="AG162">
        <v>0</v>
      </c>
      <c r="AH162">
        <v>0</v>
      </c>
      <c r="AI162">
        <v>0</v>
      </c>
      <c r="AJ162">
        <v>0</v>
      </c>
    </row>
    <row r="163" spans="1:36">
      <c r="A163" t="s">
        <v>458</v>
      </c>
      <c r="B163" t="s">
        <v>459</v>
      </c>
      <c r="C163" t="s">
        <v>88</v>
      </c>
      <c r="D163" t="s">
        <v>104</v>
      </c>
      <c r="E163" t="s">
        <v>48</v>
      </c>
      <c r="F163" s="3">
        <v>100</v>
      </c>
      <c r="G163" t="s">
        <v>66</v>
      </c>
      <c r="H163" t="s">
        <v>50</v>
      </c>
      <c r="I163" t="s">
        <v>50</v>
      </c>
      <c r="J163" t="s">
        <v>51</v>
      </c>
      <c r="K163" t="s">
        <v>51</v>
      </c>
      <c r="L163" t="s">
        <v>51</v>
      </c>
      <c r="M163" t="s">
        <v>61</v>
      </c>
      <c r="N163">
        <v>0</v>
      </c>
      <c r="O163">
        <v>0</v>
      </c>
      <c r="P163">
        <v>0</v>
      </c>
      <c r="Q163">
        <v>0</v>
      </c>
      <c r="R163">
        <v>0</v>
      </c>
      <c r="S163">
        <v>0</v>
      </c>
      <c r="T163">
        <v>0</v>
      </c>
      <c r="U163">
        <v>0</v>
      </c>
      <c r="V163">
        <v>0</v>
      </c>
      <c r="W163">
        <v>0</v>
      </c>
      <c r="X163">
        <v>0</v>
      </c>
      <c r="Y163">
        <v>0</v>
      </c>
      <c r="Z163">
        <v>0</v>
      </c>
      <c r="AA163">
        <v>0</v>
      </c>
      <c r="AB163">
        <v>0</v>
      </c>
      <c r="AC163">
        <v>0</v>
      </c>
      <c r="AD163">
        <v>0</v>
      </c>
      <c r="AE163">
        <v>0</v>
      </c>
      <c r="AF163">
        <v>0</v>
      </c>
      <c r="AG163">
        <v>0</v>
      </c>
      <c r="AH163">
        <v>0</v>
      </c>
      <c r="AI163">
        <v>0</v>
      </c>
      <c r="AJ163">
        <v>0</v>
      </c>
    </row>
    <row r="164" spans="1:36">
      <c r="A164" t="s">
        <v>460</v>
      </c>
      <c r="B164" t="s">
        <v>461</v>
      </c>
      <c r="C164" t="s">
        <v>46</v>
      </c>
      <c r="D164" t="s">
        <v>462</v>
      </c>
      <c r="E164" t="s">
        <v>59</v>
      </c>
      <c r="F164" s="3">
        <v>2000</v>
      </c>
      <c r="G164" t="s">
        <v>78</v>
      </c>
      <c r="H164" t="s">
        <v>50</v>
      </c>
      <c r="I164" t="s">
        <v>50</v>
      </c>
      <c r="J164" t="s">
        <v>51</v>
      </c>
      <c r="K164" t="s">
        <v>51</v>
      </c>
      <c r="L164" t="s">
        <v>51</v>
      </c>
      <c r="M164" t="s">
        <v>50</v>
      </c>
      <c r="N164">
        <v>0</v>
      </c>
      <c r="O164">
        <v>0</v>
      </c>
      <c r="P164">
        <v>0</v>
      </c>
      <c r="Q164">
        <v>0</v>
      </c>
      <c r="R164">
        <v>0</v>
      </c>
      <c r="S164">
        <v>0</v>
      </c>
      <c r="T164">
        <v>0</v>
      </c>
      <c r="U164">
        <v>0</v>
      </c>
      <c r="V164">
        <v>0</v>
      </c>
      <c r="W164">
        <v>0</v>
      </c>
      <c r="X164">
        <v>0</v>
      </c>
      <c r="Y164">
        <v>0</v>
      </c>
      <c r="Z164">
        <v>0</v>
      </c>
      <c r="AA164">
        <v>0</v>
      </c>
      <c r="AB164">
        <v>0</v>
      </c>
      <c r="AC164">
        <v>0</v>
      </c>
      <c r="AD164">
        <v>0</v>
      </c>
      <c r="AE164">
        <v>0</v>
      </c>
      <c r="AF164">
        <v>0</v>
      </c>
      <c r="AG164">
        <v>0</v>
      </c>
      <c r="AH164">
        <v>0</v>
      </c>
      <c r="AI164">
        <v>0</v>
      </c>
      <c r="AJ164">
        <v>0</v>
      </c>
    </row>
    <row r="165" spans="1:36">
      <c r="A165" t="s">
        <v>463</v>
      </c>
      <c r="B165" t="s">
        <v>464</v>
      </c>
      <c r="C165" t="s">
        <v>88</v>
      </c>
      <c r="D165" t="s">
        <v>89</v>
      </c>
      <c r="E165" t="s">
        <v>89</v>
      </c>
      <c r="F165" s="3">
        <v>150</v>
      </c>
      <c r="G165" t="s">
        <v>55</v>
      </c>
      <c r="H165" t="s">
        <v>50</v>
      </c>
      <c r="I165" t="s">
        <v>50</v>
      </c>
      <c r="J165" t="s">
        <v>51</v>
      </c>
      <c r="K165" t="s">
        <v>51</v>
      </c>
      <c r="L165" t="s">
        <v>51</v>
      </c>
      <c r="M165" t="s">
        <v>61</v>
      </c>
      <c r="N165">
        <v>0</v>
      </c>
      <c r="O165">
        <v>0</v>
      </c>
      <c r="P165">
        <v>0</v>
      </c>
      <c r="Q165">
        <v>0</v>
      </c>
      <c r="R165">
        <v>0</v>
      </c>
      <c r="S165">
        <v>0</v>
      </c>
      <c r="T165">
        <v>0</v>
      </c>
      <c r="U165">
        <v>0</v>
      </c>
      <c r="V165">
        <v>0</v>
      </c>
      <c r="W165">
        <v>0</v>
      </c>
      <c r="X165">
        <v>0</v>
      </c>
      <c r="Y165">
        <v>0</v>
      </c>
      <c r="Z165">
        <v>0</v>
      </c>
      <c r="AA165">
        <v>0</v>
      </c>
      <c r="AB165">
        <v>0</v>
      </c>
      <c r="AC165">
        <v>0</v>
      </c>
      <c r="AD165">
        <v>0</v>
      </c>
      <c r="AE165">
        <v>0</v>
      </c>
      <c r="AF165">
        <v>0</v>
      </c>
      <c r="AG165">
        <v>0</v>
      </c>
      <c r="AH165">
        <v>0</v>
      </c>
      <c r="AI165">
        <v>0</v>
      </c>
      <c r="AJ165">
        <v>0</v>
      </c>
    </row>
    <row r="166" spans="1:36">
      <c r="A166" t="s">
        <v>465</v>
      </c>
      <c r="B166" t="s">
        <v>466</v>
      </c>
      <c r="C166" t="s">
        <v>88</v>
      </c>
      <c r="D166" t="s">
        <v>89</v>
      </c>
      <c r="E166" t="s">
        <v>89</v>
      </c>
      <c r="F166" s="3">
        <v>200</v>
      </c>
      <c r="G166" t="s">
        <v>74</v>
      </c>
      <c r="H166" t="s">
        <v>50</v>
      </c>
      <c r="I166" t="s">
        <v>50</v>
      </c>
      <c r="J166" t="s">
        <v>51</v>
      </c>
      <c r="K166" t="s">
        <v>51</v>
      </c>
      <c r="L166" t="s">
        <v>51</v>
      </c>
      <c r="M166" t="s">
        <v>61</v>
      </c>
      <c r="N166">
        <v>0</v>
      </c>
      <c r="O166">
        <v>0</v>
      </c>
      <c r="P166">
        <v>0</v>
      </c>
      <c r="Q166">
        <v>0</v>
      </c>
      <c r="R166">
        <v>0</v>
      </c>
      <c r="S166">
        <v>0</v>
      </c>
      <c r="T166">
        <v>0</v>
      </c>
      <c r="U166">
        <v>0</v>
      </c>
      <c r="V166">
        <v>0</v>
      </c>
      <c r="W166">
        <v>0</v>
      </c>
      <c r="X166">
        <v>0</v>
      </c>
      <c r="Y166">
        <v>0</v>
      </c>
      <c r="Z166">
        <v>0</v>
      </c>
      <c r="AA166">
        <v>0</v>
      </c>
      <c r="AB166">
        <v>0</v>
      </c>
      <c r="AC166">
        <v>0</v>
      </c>
      <c r="AD166">
        <v>0</v>
      </c>
      <c r="AE166">
        <v>0</v>
      </c>
      <c r="AF166">
        <v>0</v>
      </c>
      <c r="AG166">
        <v>0</v>
      </c>
      <c r="AH166">
        <v>0</v>
      </c>
      <c r="AI166">
        <v>0</v>
      </c>
      <c r="AJ166">
        <v>0</v>
      </c>
    </row>
    <row r="167" spans="1:36">
      <c r="A167" t="s">
        <v>467</v>
      </c>
      <c r="B167" t="s">
        <v>468</v>
      </c>
      <c r="C167" t="s">
        <v>88</v>
      </c>
      <c r="D167" t="s">
        <v>469</v>
      </c>
      <c r="E167" t="s">
        <v>59</v>
      </c>
      <c r="F167" s="3">
        <v>700</v>
      </c>
      <c r="G167" t="s">
        <v>60</v>
      </c>
      <c r="H167" t="s">
        <v>51</v>
      </c>
      <c r="I167" t="s">
        <v>50</v>
      </c>
      <c r="J167" t="s">
        <v>61</v>
      </c>
      <c r="K167" t="s">
        <v>61</v>
      </c>
      <c r="L167" t="s">
        <v>61</v>
      </c>
      <c r="M167" t="s">
        <v>61</v>
      </c>
      <c r="N167">
        <v>0</v>
      </c>
      <c r="O167">
        <v>0</v>
      </c>
      <c r="P167">
        <v>0</v>
      </c>
      <c r="Q167">
        <v>0</v>
      </c>
      <c r="R167">
        <v>0</v>
      </c>
      <c r="S167">
        <v>0</v>
      </c>
      <c r="T167">
        <v>0</v>
      </c>
      <c r="U167">
        <v>0</v>
      </c>
      <c r="V167">
        <v>0</v>
      </c>
      <c r="W167">
        <v>0</v>
      </c>
      <c r="X167">
        <v>0</v>
      </c>
      <c r="Y167">
        <v>0</v>
      </c>
      <c r="Z167">
        <v>0</v>
      </c>
      <c r="AA167">
        <v>0</v>
      </c>
      <c r="AB167">
        <v>0</v>
      </c>
      <c r="AC167">
        <v>0</v>
      </c>
      <c r="AD167">
        <v>0</v>
      </c>
      <c r="AE167">
        <v>0</v>
      </c>
      <c r="AF167">
        <v>0</v>
      </c>
      <c r="AG167">
        <v>0</v>
      </c>
      <c r="AH167">
        <v>0</v>
      </c>
      <c r="AI167">
        <v>0</v>
      </c>
      <c r="AJ167">
        <v>0</v>
      </c>
    </row>
    <row r="168" spans="1:36">
      <c r="A168" t="s">
        <v>470</v>
      </c>
      <c r="B168" t="s">
        <v>471</v>
      </c>
      <c r="C168" t="s">
        <v>46</v>
      </c>
      <c r="D168" t="s">
        <v>104</v>
      </c>
      <c r="E168" t="s">
        <v>48</v>
      </c>
      <c r="F168" s="3">
        <v>400</v>
      </c>
      <c r="G168" t="s">
        <v>66</v>
      </c>
      <c r="H168" t="s">
        <v>50</v>
      </c>
      <c r="I168" t="s">
        <v>50</v>
      </c>
      <c r="J168" t="s">
        <v>51</v>
      </c>
      <c r="K168" t="s">
        <v>51</v>
      </c>
      <c r="L168" t="s">
        <v>51</v>
      </c>
      <c r="M168" t="s">
        <v>51</v>
      </c>
      <c r="N168">
        <v>0</v>
      </c>
      <c r="O168">
        <v>1</v>
      </c>
      <c r="P168">
        <v>0</v>
      </c>
      <c r="Q168">
        <v>2</v>
      </c>
      <c r="R168">
        <v>0</v>
      </c>
      <c r="S168">
        <v>0</v>
      </c>
      <c r="T168">
        <v>0</v>
      </c>
      <c r="U168">
        <v>0</v>
      </c>
      <c r="V168">
        <v>0</v>
      </c>
      <c r="W168">
        <v>0</v>
      </c>
      <c r="X168">
        <v>2</v>
      </c>
      <c r="Y168">
        <v>0</v>
      </c>
      <c r="Z168">
        <v>0</v>
      </c>
      <c r="AA168">
        <v>0</v>
      </c>
      <c r="AB168">
        <v>0</v>
      </c>
      <c r="AC168">
        <v>0</v>
      </c>
      <c r="AD168">
        <v>0</v>
      </c>
      <c r="AE168">
        <v>0</v>
      </c>
      <c r="AF168">
        <v>0</v>
      </c>
      <c r="AG168">
        <v>0</v>
      </c>
      <c r="AH168">
        <v>0</v>
      </c>
      <c r="AI168">
        <v>0</v>
      </c>
      <c r="AJ168">
        <v>0</v>
      </c>
    </row>
    <row r="169" spans="1:36">
      <c r="A169" t="s">
        <v>472</v>
      </c>
      <c r="B169" t="s">
        <v>473</v>
      </c>
      <c r="C169" t="s">
        <v>46</v>
      </c>
      <c r="D169" t="s">
        <v>223</v>
      </c>
      <c r="E169" t="s">
        <v>48</v>
      </c>
      <c r="F169" s="3">
        <v>3791</v>
      </c>
      <c r="G169" t="s">
        <v>55</v>
      </c>
      <c r="H169" t="s">
        <v>50</v>
      </c>
      <c r="I169" t="s">
        <v>50</v>
      </c>
      <c r="J169" t="s">
        <v>51</v>
      </c>
      <c r="K169" t="s">
        <v>51</v>
      </c>
      <c r="L169" t="s">
        <v>51</v>
      </c>
      <c r="M169" t="s">
        <v>51</v>
      </c>
      <c r="N169">
        <v>0</v>
      </c>
      <c r="O169">
        <v>0</v>
      </c>
      <c r="P169">
        <v>0</v>
      </c>
      <c r="Q169">
        <v>0</v>
      </c>
      <c r="R169">
        <v>0</v>
      </c>
      <c r="S169">
        <v>0</v>
      </c>
      <c r="T169">
        <v>0</v>
      </c>
      <c r="U169">
        <v>0</v>
      </c>
      <c r="V169">
        <v>0</v>
      </c>
      <c r="W169">
        <v>0</v>
      </c>
      <c r="X169">
        <v>0</v>
      </c>
      <c r="Y169">
        <v>0</v>
      </c>
      <c r="Z169">
        <v>0</v>
      </c>
      <c r="AA169">
        <v>0</v>
      </c>
      <c r="AB169">
        <v>0</v>
      </c>
      <c r="AC169">
        <v>0</v>
      </c>
      <c r="AD169">
        <v>0</v>
      </c>
      <c r="AE169">
        <v>0</v>
      </c>
      <c r="AF169">
        <v>0</v>
      </c>
      <c r="AG169">
        <v>0</v>
      </c>
      <c r="AH169">
        <v>0</v>
      </c>
      <c r="AI169">
        <v>0</v>
      </c>
      <c r="AJ169">
        <v>0</v>
      </c>
    </row>
    <row r="170" spans="1:36">
      <c r="A170" t="s">
        <v>474</v>
      </c>
      <c r="B170" t="s">
        <v>475</v>
      </c>
      <c r="C170" t="s">
        <v>46</v>
      </c>
      <c r="D170" t="s">
        <v>134</v>
      </c>
      <c r="E170" t="s">
        <v>48</v>
      </c>
      <c r="F170" s="3">
        <v>29</v>
      </c>
      <c r="G170" t="s">
        <v>55</v>
      </c>
      <c r="H170" t="s">
        <v>50</v>
      </c>
      <c r="I170" t="s">
        <v>50</v>
      </c>
      <c r="J170" t="s">
        <v>51</v>
      </c>
      <c r="K170" t="s">
        <v>50</v>
      </c>
      <c r="L170" t="s">
        <v>50</v>
      </c>
      <c r="M170" t="s">
        <v>50</v>
      </c>
      <c r="N170">
        <v>2</v>
      </c>
      <c r="O170">
        <v>3</v>
      </c>
      <c r="P170">
        <v>4</v>
      </c>
      <c r="Q170">
        <v>0</v>
      </c>
      <c r="R170">
        <v>0</v>
      </c>
      <c r="S170">
        <v>0</v>
      </c>
      <c r="T170">
        <v>0</v>
      </c>
      <c r="U170">
        <v>0</v>
      </c>
      <c r="V170">
        <v>0</v>
      </c>
      <c r="W170">
        <v>0</v>
      </c>
      <c r="X170">
        <v>0</v>
      </c>
      <c r="Y170">
        <v>0</v>
      </c>
      <c r="Z170">
        <v>0</v>
      </c>
      <c r="AA170">
        <v>0</v>
      </c>
      <c r="AB170">
        <v>0</v>
      </c>
      <c r="AC170">
        <v>0</v>
      </c>
      <c r="AD170">
        <v>1</v>
      </c>
      <c r="AE170">
        <v>1</v>
      </c>
      <c r="AF170">
        <v>0</v>
      </c>
      <c r="AG170">
        <v>0</v>
      </c>
      <c r="AH170">
        <v>0</v>
      </c>
      <c r="AI170">
        <v>1</v>
      </c>
      <c r="AJ170">
        <v>366</v>
      </c>
    </row>
    <row r="171" spans="1:36">
      <c r="A171" t="s">
        <v>476</v>
      </c>
      <c r="B171" t="s">
        <v>477</v>
      </c>
      <c r="C171" t="s">
        <v>46</v>
      </c>
      <c r="D171" t="s">
        <v>197</v>
      </c>
      <c r="E171" t="s">
        <v>48</v>
      </c>
      <c r="F171" s="3">
        <v>2064</v>
      </c>
      <c r="G171" t="s">
        <v>70</v>
      </c>
      <c r="H171" t="s">
        <v>50</v>
      </c>
      <c r="I171" t="s">
        <v>50</v>
      </c>
      <c r="J171" t="s">
        <v>51</v>
      </c>
      <c r="K171" t="s">
        <v>51</v>
      </c>
      <c r="L171" t="s">
        <v>51</v>
      </c>
      <c r="M171" t="s">
        <v>51</v>
      </c>
      <c r="N171">
        <v>0</v>
      </c>
      <c r="O171">
        <v>0</v>
      </c>
      <c r="P171">
        <v>0</v>
      </c>
      <c r="Q171">
        <v>0</v>
      </c>
      <c r="R171">
        <v>0</v>
      </c>
      <c r="S171">
        <v>0</v>
      </c>
      <c r="T171">
        <v>0</v>
      </c>
      <c r="U171">
        <v>0</v>
      </c>
      <c r="V171">
        <v>0</v>
      </c>
      <c r="W171">
        <v>0</v>
      </c>
      <c r="X171">
        <v>0</v>
      </c>
      <c r="Y171">
        <v>0</v>
      </c>
      <c r="Z171">
        <v>0</v>
      </c>
      <c r="AA171">
        <v>0</v>
      </c>
      <c r="AB171">
        <v>0</v>
      </c>
      <c r="AC171">
        <v>0</v>
      </c>
      <c r="AD171">
        <v>0</v>
      </c>
      <c r="AE171">
        <v>0</v>
      </c>
      <c r="AF171">
        <v>0</v>
      </c>
      <c r="AG171">
        <v>0</v>
      </c>
      <c r="AH171">
        <v>0</v>
      </c>
      <c r="AI171">
        <v>0</v>
      </c>
      <c r="AJ171">
        <v>0</v>
      </c>
    </row>
    <row r="172" spans="1:36">
      <c r="A172" t="s">
        <v>478</v>
      </c>
      <c r="B172" t="s">
        <v>479</v>
      </c>
      <c r="C172" t="s">
        <v>46</v>
      </c>
      <c r="D172" t="s">
        <v>452</v>
      </c>
      <c r="E172" t="s">
        <v>48</v>
      </c>
      <c r="F172" s="3">
        <v>667</v>
      </c>
      <c r="G172" t="s">
        <v>125</v>
      </c>
      <c r="H172" t="s">
        <v>50</v>
      </c>
      <c r="I172" t="s">
        <v>50</v>
      </c>
      <c r="J172" t="s">
        <v>51</v>
      </c>
      <c r="K172" t="s">
        <v>51</v>
      </c>
      <c r="L172" t="s">
        <v>51</v>
      </c>
      <c r="M172" t="s">
        <v>51</v>
      </c>
      <c r="N172">
        <v>0</v>
      </c>
      <c r="O172">
        <v>2</v>
      </c>
      <c r="P172">
        <v>0</v>
      </c>
      <c r="Q172">
        <v>1</v>
      </c>
      <c r="R172">
        <v>0</v>
      </c>
      <c r="S172">
        <v>0</v>
      </c>
      <c r="T172">
        <v>0</v>
      </c>
      <c r="U172">
        <v>0</v>
      </c>
      <c r="V172">
        <v>0</v>
      </c>
      <c r="W172">
        <v>0</v>
      </c>
      <c r="X172">
        <v>1</v>
      </c>
      <c r="Y172">
        <v>0</v>
      </c>
      <c r="Z172">
        <v>0</v>
      </c>
      <c r="AA172">
        <v>0</v>
      </c>
      <c r="AB172">
        <v>0</v>
      </c>
      <c r="AC172">
        <v>0</v>
      </c>
      <c r="AD172">
        <v>0</v>
      </c>
      <c r="AE172">
        <v>0</v>
      </c>
      <c r="AF172">
        <v>0</v>
      </c>
      <c r="AG172">
        <v>0</v>
      </c>
      <c r="AH172">
        <v>0</v>
      </c>
      <c r="AI172">
        <v>0</v>
      </c>
      <c r="AJ172">
        <v>0</v>
      </c>
    </row>
    <row r="173" spans="1:36">
      <c r="A173" t="s">
        <v>480</v>
      </c>
      <c r="B173" t="s">
        <v>481</v>
      </c>
      <c r="C173" t="s">
        <v>88</v>
      </c>
      <c r="D173" t="s">
        <v>89</v>
      </c>
      <c r="E173" t="s">
        <v>89</v>
      </c>
      <c r="F173" s="3">
        <v>75</v>
      </c>
      <c r="G173" t="s">
        <v>125</v>
      </c>
      <c r="H173" t="s">
        <v>50</v>
      </c>
      <c r="I173" t="s">
        <v>50</v>
      </c>
      <c r="J173" t="s">
        <v>51</v>
      </c>
      <c r="K173" t="s">
        <v>51</v>
      </c>
      <c r="L173" t="s">
        <v>51</v>
      </c>
      <c r="M173" t="s">
        <v>61</v>
      </c>
      <c r="N173">
        <v>0</v>
      </c>
      <c r="O173">
        <v>0</v>
      </c>
      <c r="P173">
        <v>0</v>
      </c>
      <c r="Q173">
        <v>0</v>
      </c>
      <c r="R173">
        <v>0</v>
      </c>
      <c r="S173">
        <v>0</v>
      </c>
      <c r="T173">
        <v>0</v>
      </c>
      <c r="U173">
        <v>0</v>
      </c>
      <c r="V173">
        <v>0</v>
      </c>
      <c r="W173">
        <v>0</v>
      </c>
      <c r="X173">
        <v>0</v>
      </c>
      <c r="Y173">
        <v>0</v>
      </c>
      <c r="Z173">
        <v>0</v>
      </c>
      <c r="AA173">
        <v>0</v>
      </c>
      <c r="AB173">
        <v>0</v>
      </c>
      <c r="AC173">
        <v>0</v>
      </c>
      <c r="AD173">
        <v>0</v>
      </c>
      <c r="AE173">
        <v>0</v>
      </c>
      <c r="AF173">
        <v>0</v>
      </c>
      <c r="AG173">
        <v>0</v>
      </c>
      <c r="AH173">
        <v>0</v>
      </c>
      <c r="AI173">
        <v>0</v>
      </c>
      <c r="AJ173">
        <v>0</v>
      </c>
    </row>
    <row r="174" spans="1:36">
      <c r="A174" t="s">
        <v>482</v>
      </c>
      <c r="B174" t="s">
        <v>483</v>
      </c>
      <c r="C174" t="s">
        <v>88</v>
      </c>
      <c r="D174" t="s">
        <v>89</v>
      </c>
      <c r="E174" t="s">
        <v>89</v>
      </c>
      <c r="F174" s="3">
        <v>30</v>
      </c>
      <c r="G174" t="s">
        <v>119</v>
      </c>
      <c r="H174" t="s">
        <v>50</v>
      </c>
      <c r="I174" t="s">
        <v>50</v>
      </c>
      <c r="J174" t="s">
        <v>50</v>
      </c>
      <c r="K174" t="s">
        <v>51</v>
      </c>
      <c r="L174" t="s">
        <v>51</v>
      </c>
      <c r="M174" t="s">
        <v>61</v>
      </c>
      <c r="N174">
        <v>1</v>
      </c>
      <c r="O174">
        <v>1</v>
      </c>
      <c r="P174">
        <v>1</v>
      </c>
      <c r="Q174">
        <v>0</v>
      </c>
      <c r="R174">
        <v>0</v>
      </c>
      <c r="S174">
        <v>0</v>
      </c>
      <c r="T174">
        <v>0</v>
      </c>
      <c r="U174">
        <v>0</v>
      </c>
      <c r="V174">
        <v>0</v>
      </c>
      <c r="W174">
        <v>0</v>
      </c>
      <c r="X174">
        <v>0</v>
      </c>
      <c r="Y174">
        <v>1</v>
      </c>
      <c r="Z174">
        <v>0</v>
      </c>
      <c r="AA174">
        <v>1</v>
      </c>
      <c r="AB174">
        <v>0</v>
      </c>
      <c r="AC174">
        <v>0</v>
      </c>
      <c r="AD174">
        <v>0</v>
      </c>
      <c r="AE174">
        <v>0</v>
      </c>
      <c r="AF174">
        <v>0</v>
      </c>
      <c r="AG174">
        <v>0</v>
      </c>
      <c r="AH174">
        <v>0</v>
      </c>
      <c r="AI174">
        <v>0</v>
      </c>
      <c r="AJ174">
        <v>49</v>
      </c>
    </row>
    <row r="175" spans="1:36">
      <c r="A175" t="s">
        <v>484</v>
      </c>
      <c r="B175" t="s">
        <v>485</v>
      </c>
      <c r="C175" t="s">
        <v>88</v>
      </c>
      <c r="D175" t="s">
        <v>89</v>
      </c>
      <c r="E175" t="s">
        <v>89</v>
      </c>
      <c r="F175" s="3">
        <v>40</v>
      </c>
      <c r="G175" t="s">
        <v>119</v>
      </c>
      <c r="H175" t="s">
        <v>50</v>
      </c>
      <c r="I175" t="s">
        <v>50</v>
      </c>
      <c r="J175" t="s">
        <v>50</v>
      </c>
      <c r="K175" t="s">
        <v>51</v>
      </c>
      <c r="L175" t="s">
        <v>51</v>
      </c>
      <c r="M175" t="s">
        <v>61</v>
      </c>
      <c r="N175">
        <v>0</v>
      </c>
      <c r="O175">
        <v>0</v>
      </c>
      <c r="P175">
        <v>0</v>
      </c>
      <c r="Q175">
        <v>0</v>
      </c>
      <c r="R175">
        <v>0</v>
      </c>
      <c r="S175">
        <v>0</v>
      </c>
      <c r="T175">
        <v>0</v>
      </c>
      <c r="U175">
        <v>0</v>
      </c>
      <c r="V175">
        <v>0</v>
      </c>
      <c r="W175">
        <v>0</v>
      </c>
      <c r="X175">
        <v>0</v>
      </c>
      <c r="Y175">
        <v>0</v>
      </c>
      <c r="Z175">
        <v>0</v>
      </c>
      <c r="AA175">
        <v>0</v>
      </c>
      <c r="AB175">
        <v>0</v>
      </c>
      <c r="AC175">
        <v>0</v>
      </c>
      <c r="AD175">
        <v>0</v>
      </c>
      <c r="AE175">
        <v>0</v>
      </c>
      <c r="AF175">
        <v>0</v>
      </c>
      <c r="AG175">
        <v>0</v>
      </c>
      <c r="AH175">
        <v>0</v>
      </c>
      <c r="AI175">
        <v>0</v>
      </c>
      <c r="AJ175">
        <v>0</v>
      </c>
    </row>
    <row r="176" spans="1:36">
      <c r="A176" t="s">
        <v>486</v>
      </c>
      <c r="B176" t="s">
        <v>487</v>
      </c>
      <c r="C176" t="s">
        <v>88</v>
      </c>
      <c r="D176" t="s">
        <v>89</v>
      </c>
      <c r="E176" t="s">
        <v>89</v>
      </c>
      <c r="F176" s="3">
        <v>50</v>
      </c>
      <c r="G176" t="s">
        <v>101</v>
      </c>
      <c r="H176" t="s">
        <v>50</v>
      </c>
      <c r="I176" t="s">
        <v>50</v>
      </c>
      <c r="J176" t="s">
        <v>50</v>
      </c>
      <c r="K176" t="s">
        <v>51</v>
      </c>
      <c r="L176" t="s">
        <v>51</v>
      </c>
      <c r="M176" t="s">
        <v>61</v>
      </c>
      <c r="N176">
        <v>0</v>
      </c>
      <c r="O176">
        <v>0</v>
      </c>
      <c r="P176">
        <v>0</v>
      </c>
      <c r="Q176">
        <v>0</v>
      </c>
      <c r="R176">
        <v>0</v>
      </c>
      <c r="S176">
        <v>0</v>
      </c>
      <c r="T176">
        <v>0</v>
      </c>
      <c r="U176">
        <v>0</v>
      </c>
      <c r="V176">
        <v>0</v>
      </c>
      <c r="W176">
        <v>0</v>
      </c>
      <c r="X176">
        <v>0</v>
      </c>
      <c r="Y176">
        <v>0</v>
      </c>
      <c r="Z176">
        <v>0</v>
      </c>
      <c r="AA176">
        <v>0</v>
      </c>
      <c r="AB176">
        <v>0</v>
      </c>
      <c r="AC176">
        <v>0</v>
      </c>
      <c r="AD176">
        <v>0</v>
      </c>
      <c r="AE176">
        <v>0</v>
      </c>
      <c r="AF176">
        <v>0</v>
      </c>
      <c r="AG176">
        <v>0</v>
      </c>
      <c r="AH176">
        <v>0</v>
      </c>
      <c r="AI176">
        <v>0</v>
      </c>
      <c r="AJ176">
        <v>0</v>
      </c>
    </row>
    <row r="177" spans="1:36">
      <c r="A177" t="s">
        <v>488</v>
      </c>
      <c r="B177" t="s">
        <v>489</v>
      </c>
      <c r="C177" t="s">
        <v>88</v>
      </c>
      <c r="D177" t="s">
        <v>89</v>
      </c>
      <c r="E177" t="s">
        <v>89</v>
      </c>
      <c r="F177" s="3">
        <v>882</v>
      </c>
      <c r="G177" t="s">
        <v>66</v>
      </c>
      <c r="H177" t="s">
        <v>50</v>
      </c>
      <c r="I177" t="s">
        <v>50</v>
      </c>
      <c r="J177" t="s">
        <v>61</v>
      </c>
      <c r="K177" t="s">
        <v>61</v>
      </c>
      <c r="L177" t="s">
        <v>61</v>
      </c>
      <c r="M177" t="s">
        <v>61</v>
      </c>
      <c r="N177">
        <v>0</v>
      </c>
      <c r="O177">
        <v>0</v>
      </c>
      <c r="P177">
        <v>0</v>
      </c>
      <c r="Q177">
        <v>0</v>
      </c>
      <c r="R177">
        <v>0</v>
      </c>
      <c r="S177">
        <v>0</v>
      </c>
      <c r="T177">
        <v>0</v>
      </c>
      <c r="U177">
        <v>0</v>
      </c>
      <c r="V177">
        <v>0</v>
      </c>
      <c r="W177">
        <v>0</v>
      </c>
      <c r="X177">
        <v>0</v>
      </c>
      <c r="Y177">
        <v>0</v>
      </c>
      <c r="Z177">
        <v>0</v>
      </c>
      <c r="AA177">
        <v>0</v>
      </c>
      <c r="AB177">
        <v>0</v>
      </c>
      <c r="AC177">
        <v>0</v>
      </c>
      <c r="AD177">
        <v>0</v>
      </c>
      <c r="AE177">
        <v>0</v>
      </c>
      <c r="AF177">
        <v>0</v>
      </c>
      <c r="AG177">
        <v>0</v>
      </c>
      <c r="AH177">
        <v>0</v>
      </c>
      <c r="AI177">
        <v>0</v>
      </c>
      <c r="AJ177">
        <v>0</v>
      </c>
    </row>
    <row r="178" spans="1:36">
      <c r="A178" t="s">
        <v>490</v>
      </c>
      <c r="B178" t="s">
        <v>491</v>
      </c>
      <c r="C178" t="s">
        <v>46</v>
      </c>
      <c r="D178" t="s">
        <v>223</v>
      </c>
      <c r="E178" t="s">
        <v>48</v>
      </c>
      <c r="F178" s="3">
        <v>255</v>
      </c>
      <c r="G178" t="s">
        <v>55</v>
      </c>
      <c r="H178" t="s">
        <v>50</v>
      </c>
      <c r="I178" t="s">
        <v>50</v>
      </c>
      <c r="J178" t="s">
        <v>51</v>
      </c>
      <c r="K178" t="s">
        <v>51</v>
      </c>
      <c r="L178" t="s">
        <v>51</v>
      </c>
      <c r="M178" t="s">
        <v>51</v>
      </c>
      <c r="N178">
        <v>0</v>
      </c>
      <c r="O178">
        <v>0</v>
      </c>
      <c r="P178">
        <v>0</v>
      </c>
      <c r="Q178">
        <v>0</v>
      </c>
      <c r="R178">
        <v>0</v>
      </c>
      <c r="S178">
        <v>0</v>
      </c>
      <c r="T178">
        <v>0</v>
      </c>
      <c r="U178">
        <v>0</v>
      </c>
      <c r="V178">
        <v>0</v>
      </c>
      <c r="W178">
        <v>0</v>
      </c>
      <c r="X178">
        <v>0</v>
      </c>
      <c r="Y178">
        <v>0</v>
      </c>
      <c r="Z178">
        <v>0</v>
      </c>
      <c r="AA178">
        <v>0</v>
      </c>
      <c r="AB178">
        <v>0</v>
      </c>
      <c r="AC178">
        <v>0</v>
      </c>
      <c r="AD178">
        <v>0</v>
      </c>
      <c r="AE178">
        <v>0</v>
      </c>
      <c r="AF178">
        <v>0</v>
      </c>
      <c r="AG178">
        <v>0</v>
      </c>
      <c r="AH178">
        <v>0</v>
      </c>
      <c r="AI178">
        <v>0</v>
      </c>
      <c r="AJ178">
        <v>0</v>
      </c>
    </row>
    <row r="179" spans="1:36">
      <c r="A179" t="s">
        <v>492</v>
      </c>
      <c r="B179" t="s">
        <v>493</v>
      </c>
      <c r="C179" t="s">
        <v>46</v>
      </c>
      <c r="D179" t="s">
        <v>134</v>
      </c>
      <c r="E179" t="s">
        <v>48</v>
      </c>
      <c r="F179" s="3">
        <v>399</v>
      </c>
      <c r="G179" t="s">
        <v>119</v>
      </c>
      <c r="H179" t="s">
        <v>50</v>
      </c>
      <c r="I179" t="s">
        <v>50</v>
      </c>
      <c r="J179" t="s">
        <v>51</v>
      </c>
      <c r="K179" t="s">
        <v>51</v>
      </c>
      <c r="L179" t="s">
        <v>51</v>
      </c>
      <c r="M179" t="s">
        <v>51</v>
      </c>
      <c r="N179">
        <v>0</v>
      </c>
      <c r="O179">
        <v>1</v>
      </c>
      <c r="P179">
        <v>1</v>
      </c>
      <c r="Q179">
        <v>0</v>
      </c>
      <c r="R179">
        <v>0</v>
      </c>
      <c r="S179">
        <v>0</v>
      </c>
      <c r="T179">
        <v>0</v>
      </c>
      <c r="U179">
        <v>0</v>
      </c>
      <c r="V179">
        <v>0</v>
      </c>
      <c r="W179">
        <v>0</v>
      </c>
      <c r="X179">
        <v>0</v>
      </c>
      <c r="Y179">
        <v>0</v>
      </c>
      <c r="Z179">
        <v>0</v>
      </c>
      <c r="AA179">
        <v>0</v>
      </c>
      <c r="AB179">
        <v>0</v>
      </c>
      <c r="AC179">
        <v>0</v>
      </c>
      <c r="AD179">
        <v>1</v>
      </c>
      <c r="AE179">
        <v>1</v>
      </c>
      <c r="AF179">
        <v>0</v>
      </c>
      <c r="AG179">
        <v>0</v>
      </c>
      <c r="AH179">
        <v>0</v>
      </c>
      <c r="AI179">
        <v>1</v>
      </c>
      <c r="AJ179">
        <v>366</v>
      </c>
    </row>
    <row r="180" spans="1:36">
      <c r="A180" t="s">
        <v>494</v>
      </c>
      <c r="B180" t="s">
        <v>495</v>
      </c>
      <c r="C180" t="s">
        <v>64</v>
      </c>
      <c r="D180" t="s">
        <v>495</v>
      </c>
      <c r="E180" t="s">
        <v>59</v>
      </c>
      <c r="G180" t="s">
        <v>49</v>
      </c>
      <c r="H180" t="s">
        <v>50</v>
      </c>
      <c r="I180" t="s">
        <v>50</v>
      </c>
      <c r="J180" t="s">
        <v>51</v>
      </c>
      <c r="K180" t="s">
        <v>61</v>
      </c>
      <c r="L180" t="s">
        <v>61</v>
      </c>
      <c r="M180" t="s">
        <v>61</v>
      </c>
      <c r="N180">
        <v>0</v>
      </c>
      <c r="O180">
        <v>0</v>
      </c>
      <c r="P180">
        <v>0</v>
      </c>
      <c r="Q180">
        <v>0</v>
      </c>
      <c r="R180">
        <v>0</v>
      </c>
      <c r="S180">
        <v>0</v>
      </c>
      <c r="T180">
        <v>0</v>
      </c>
      <c r="U180">
        <v>0</v>
      </c>
      <c r="V180">
        <v>0</v>
      </c>
      <c r="W180">
        <v>0</v>
      </c>
      <c r="X180">
        <v>0</v>
      </c>
      <c r="Y180">
        <v>0</v>
      </c>
      <c r="Z180">
        <v>0</v>
      </c>
      <c r="AA180">
        <v>0</v>
      </c>
      <c r="AB180">
        <v>0</v>
      </c>
      <c r="AC180">
        <v>0</v>
      </c>
      <c r="AD180">
        <v>0</v>
      </c>
      <c r="AE180">
        <v>0</v>
      </c>
      <c r="AF180">
        <v>0</v>
      </c>
      <c r="AG180">
        <v>0</v>
      </c>
      <c r="AH180">
        <v>0</v>
      </c>
      <c r="AI180">
        <v>0</v>
      </c>
      <c r="AJ180">
        <v>0</v>
      </c>
    </row>
    <row r="181" spans="1:36">
      <c r="A181" t="s">
        <v>496</v>
      </c>
      <c r="B181" t="s">
        <v>497</v>
      </c>
      <c r="C181" t="s">
        <v>46</v>
      </c>
      <c r="D181" t="s">
        <v>452</v>
      </c>
      <c r="E181" t="s">
        <v>48</v>
      </c>
      <c r="F181" s="3">
        <v>228</v>
      </c>
      <c r="G181" t="s">
        <v>125</v>
      </c>
      <c r="H181" t="s">
        <v>50</v>
      </c>
      <c r="I181" t="s">
        <v>50</v>
      </c>
      <c r="J181" t="s">
        <v>51</v>
      </c>
      <c r="K181" t="s">
        <v>51</v>
      </c>
      <c r="L181" t="s">
        <v>51</v>
      </c>
      <c r="M181" t="s">
        <v>51</v>
      </c>
      <c r="N181">
        <v>2</v>
      </c>
      <c r="O181">
        <v>0</v>
      </c>
      <c r="P181">
        <v>0</v>
      </c>
      <c r="Q181">
        <v>0</v>
      </c>
      <c r="R181">
        <v>0</v>
      </c>
      <c r="S181">
        <v>0</v>
      </c>
      <c r="T181">
        <v>0</v>
      </c>
      <c r="U181">
        <v>0</v>
      </c>
      <c r="V181">
        <v>0</v>
      </c>
      <c r="W181">
        <v>0</v>
      </c>
      <c r="X181">
        <v>0</v>
      </c>
      <c r="Y181">
        <v>1</v>
      </c>
      <c r="Z181">
        <v>1</v>
      </c>
      <c r="AA181">
        <v>0</v>
      </c>
      <c r="AB181">
        <v>0</v>
      </c>
      <c r="AC181">
        <v>0</v>
      </c>
      <c r="AD181">
        <v>0</v>
      </c>
      <c r="AE181">
        <v>0</v>
      </c>
      <c r="AF181">
        <v>0</v>
      </c>
      <c r="AG181">
        <v>0</v>
      </c>
      <c r="AH181">
        <v>0</v>
      </c>
      <c r="AI181">
        <v>0</v>
      </c>
      <c r="AJ181">
        <v>5</v>
      </c>
    </row>
    <row r="182" spans="1:36">
      <c r="A182" t="s">
        <v>498</v>
      </c>
      <c r="B182" t="s">
        <v>499</v>
      </c>
      <c r="C182" t="s">
        <v>64</v>
      </c>
      <c r="D182" t="s">
        <v>500</v>
      </c>
      <c r="E182" t="s">
        <v>59</v>
      </c>
      <c r="G182" t="s">
        <v>60</v>
      </c>
      <c r="H182" t="s">
        <v>50</v>
      </c>
      <c r="I182" t="s">
        <v>50</v>
      </c>
      <c r="J182" t="s">
        <v>51</v>
      </c>
      <c r="K182" t="s">
        <v>61</v>
      </c>
      <c r="L182" t="s">
        <v>61</v>
      </c>
      <c r="M182" t="s">
        <v>61</v>
      </c>
      <c r="N182">
        <v>0</v>
      </c>
      <c r="O182">
        <v>0</v>
      </c>
      <c r="P182">
        <v>0</v>
      </c>
      <c r="Q182">
        <v>0</v>
      </c>
      <c r="R182">
        <v>0</v>
      </c>
      <c r="S182">
        <v>0</v>
      </c>
      <c r="T182">
        <v>0</v>
      </c>
      <c r="U182">
        <v>0</v>
      </c>
      <c r="V182">
        <v>0</v>
      </c>
      <c r="W182">
        <v>0</v>
      </c>
      <c r="X182">
        <v>0</v>
      </c>
      <c r="Y182">
        <v>0</v>
      </c>
      <c r="Z182">
        <v>0</v>
      </c>
      <c r="AA182">
        <v>0</v>
      </c>
      <c r="AB182">
        <v>0</v>
      </c>
      <c r="AC182">
        <v>0</v>
      </c>
      <c r="AD182">
        <v>0</v>
      </c>
      <c r="AE182">
        <v>0</v>
      </c>
      <c r="AF182">
        <v>0</v>
      </c>
      <c r="AG182">
        <v>0</v>
      </c>
      <c r="AH182">
        <v>0</v>
      </c>
      <c r="AI182">
        <v>0</v>
      </c>
      <c r="AJ182">
        <v>0</v>
      </c>
    </row>
    <row r="183" spans="1:36">
      <c r="A183" t="s">
        <v>501</v>
      </c>
      <c r="B183" t="s">
        <v>502</v>
      </c>
      <c r="C183" t="s">
        <v>46</v>
      </c>
      <c r="D183" t="s">
        <v>502</v>
      </c>
      <c r="E183" t="s">
        <v>59</v>
      </c>
      <c r="F183" s="3">
        <v>65</v>
      </c>
      <c r="G183" t="s">
        <v>119</v>
      </c>
      <c r="H183" t="s">
        <v>50</v>
      </c>
      <c r="I183" t="s">
        <v>50</v>
      </c>
      <c r="J183" t="s">
        <v>51</v>
      </c>
      <c r="K183" t="s">
        <v>51</v>
      </c>
      <c r="L183" t="s">
        <v>51</v>
      </c>
      <c r="M183" t="s">
        <v>50</v>
      </c>
      <c r="N183">
        <v>0</v>
      </c>
      <c r="O183">
        <v>0</v>
      </c>
      <c r="P183">
        <v>0</v>
      </c>
      <c r="Q183">
        <v>0</v>
      </c>
      <c r="R183">
        <v>0</v>
      </c>
      <c r="S183">
        <v>0</v>
      </c>
      <c r="T183">
        <v>0</v>
      </c>
      <c r="U183">
        <v>0</v>
      </c>
      <c r="V183">
        <v>0</v>
      </c>
      <c r="W183">
        <v>0</v>
      </c>
      <c r="X183">
        <v>0</v>
      </c>
      <c r="Y183">
        <v>0</v>
      </c>
      <c r="Z183">
        <v>0</v>
      </c>
      <c r="AA183">
        <v>0</v>
      </c>
      <c r="AB183">
        <v>0</v>
      </c>
      <c r="AC183">
        <v>0</v>
      </c>
      <c r="AD183">
        <v>0</v>
      </c>
      <c r="AE183">
        <v>0</v>
      </c>
      <c r="AF183">
        <v>0</v>
      </c>
      <c r="AG183">
        <v>0</v>
      </c>
      <c r="AH183">
        <v>0</v>
      </c>
      <c r="AI183">
        <v>0</v>
      </c>
      <c r="AJ183">
        <v>0</v>
      </c>
    </row>
    <row r="184" spans="1:36">
      <c r="A184" t="s">
        <v>503</v>
      </c>
      <c r="B184" t="s">
        <v>504</v>
      </c>
      <c r="C184" t="s">
        <v>64</v>
      </c>
      <c r="D184" t="s">
        <v>504</v>
      </c>
      <c r="E184" t="s">
        <v>59</v>
      </c>
      <c r="G184" t="s">
        <v>74</v>
      </c>
      <c r="H184" t="s">
        <v>50</v>
      </c>
      <c r="I184" t="s">
        <v>50</v>
      </c>
      <c r="J184" t="s">
        <v>51</v>
      </c>
      <c r="K184" t="s">
        <v>61</v>
      </c>
      <c r="L184" t="s">
        <v>61</v>
      </c>
      <c r="M184" t="s">
        <v>61</v>
      </c>
      <c r="N184">
        <v>0</v>
      </c>
      <c r="O184">
        <v>0</v>
      </c>
      <c r="P184">
        <v>0</v>
      </c>
      <c r="Q184">
        <v>0</v>
      </c>
      <c r="R184">
        <v>0</v>
      </c>
      <c r="S184">
        <v>0</v>
      </c>
      <c r="T184">
        <v>0</v>
      </c>
      <c r="U184">
        <v>0</v>
      </c>
      <c r="V184">
        <v>0</v>
      </c>
      <c r="W184">
        <v>0</v>
      </c>
      <c r="X184">
        <v>0</v>
      </c>
      <c r="Y184">
        <v>0</v>
      </c>
      <c r="Z184">
        <v>0</v>
      </c>
      <c r="AA184">
        <v>0</v>
      </c>
      <c r="AB184">
        <v>0</v>
      </c>
      <c r="AC184">
        <v>0</v>
      </c>
      <c r="AD184">
        <v>0</v>
      </c>
      <c r="AE184">
        <v>0</v>
      </c>
      <c r="AF184">
        <v>0</v>
      </c>
      <c r="AG184">
        <v>0</v>
      </c>
      <c r="AH184">
        <v>0</v>
      </c>
      <c r="AI184">
        <v>0</v>
      </c>
      <c r="AJ184">
        <v>0</v>
      </c>
    </row>
    <row r="185" spans="1:36">
      <c r="A185" t="s">
        <v>505</v>
      </c>
      <c r="B185" t="s">
        <v>506</v>
      </c>
      <c r="C185" t="s">
        <v>64</v>
      </c>
      <c r="D185" t="s">
        <v>507</v>
      </c>
      <c r="E185" t="s">
        <v>59</v>
      </c>
      <c r="G185" t="s">
        <v>60</v>
      </c>
      <c r="H185" t="s">
        <v>50</v>
      </c>
      <c r="I185" t="s">
        <v>50</v>
      </c>
      <c r="J185" t="s">
        <v>51</v>
      </c>
      <c r="K185" t="s">
        <v>61</v>
      </c>
      <c r="L185" t="s">
        <v>61</v>
      </c>
      <c r="M185" t="s">
        <v>61</v>
      </c>
      <c r="N185">
        <v>0</v>
      </c>
      <c r="O185">
        <v>0</v>
      </c>
      <c r="P185">
        <v>0</v>
      </c>
      <c r="Q185">
        <v>0</v>
      </c>
      <c r="R185">
        <v>0</v>
      </c>
      <c r="S185">
        <v>0</v>
      </c>
      <c r="T185">
        <v>0</v>
      </c>
      <c r="U185">
        <v>0</v>
      </c>
      <c r="V185">
        <v>0</v>
      </c>
      <c r="W185">
        <v>0</v>
      </c>
      <c r="X185">
        <v>0</v>
      </c>
      <c r="Y185">
        <v>0</v>
      </c>
      <c r="Z185">
        <v>0</v>
      </c>
      <c r="AA185">
        <v>0</v>
      </c>
      <c r="AB185">
        <v>0</v>
      </c>
      <c r="AC185">
        <v>0</v>
      </c>
      <c r="AD185">
        <v>0</v>
      </c>
      <c r="AE185">
        <v>0</v>
      </c>
      <c r="AF185">
        <v>0</v>
      </c>
      <c r="AG185">
        <v>0</v>
      </c>
      <c r="AH185">
        <v>0</v>
      </c>
      <c r="AI185">
        <v>0</v>
      </c>
      <c r="AJ185">
        <v>0</v>
      </c>
    </row>
    <row r="186" spans="1:36">
      <c r="A186" t="s">
        <v>508</v>
      </c>
      <c r="B186" t="s">
        <v>509</v>
      </c>
      <c r="C186" t="s">
        <v>88</v>
      </c>
      <c r="D186" t="s">
        <v>89</v>
      </c>
      <c r="E186" t="s">
        <v>89</v>
      </c>
      <c r="F186" s="3">
        <v>140</v>
      </c>
      <c r="G186" t="s">
        <v>66</v>
      </c>
      <c r="H186" t="s">
        <v>50</v>
      </c>
      <c r="I186" t="s">
        <v>50</v>
      </c>
      <c r="J186" t="s">
        <v>50</v>
      </c>
      <c r="K186" t="s">
        <v>51</v>
      </c>
      <c r="L186" t="s">
        <v>51</v>
      </c>
      <c r="M186" t="s">
        <v>61</v>
      </c>
      <c r="N186">
        <v>1</v>
      </c>
      <c r="O186">
        <v>0</v>
      </c>
      <c r="P186">
        <v>1</v>
      </c>
      <c r="Q186">
        <v>0</v>
      </c>
      <c r="R186">
        <v>0</v>
      </c>
      <c r="S186">
        <v>0</v>
      </c>
      <c r="T186">
        <v>0</v>
      </c>
      <c r="U186">
        <v>0</v>
      </c>
      <c r="V186">
        <v>0</v>
      </c>
      <c r="W186">
        <v>0</v>
      </c>
      <c r="X186">
        <v>0</v>
      </c>
      <c r="Y186">
        <v>1</v>
      </c>
      <c r="Z186">
        <v>1</v>
      </c>
      <c r="AA186">
        <v>0</v>
      </c>
      <c r="AB186">
        <v>0</v>
      </c>
      <c r="AC186">
        <v>0</v>
      </c>
      <c r="AD186">
        <v>0</v>
      </c>
      <c r="AE186">
        <v>0</v>
      </c>
      <c r="AF186">
        <v>0</v>
      </c>
      <c r="AG186">
        <v>0</v>
      </c>
      <c r="AH186">
        <v>0</v>
      </c>
      <c r="AI186">
        <v>0</v>
      </c>
      <c r="AJ186">
        <v>7</v>
      </c>
    </row>
    <row r="187" spans="1:36">
      <c r="A187" t="s">
        <v>510</v>
      </c>
      <c r="B187" t="s">
        <v>511</v>
      </c>
      <c r="C187" t="s">
        <v>88</v>
      </c>
      <c r="D187" t="s">
        <v>89</v>
      </c>
      <c r="E187" t="s">
        <v>89</v>
      </c>
      <c r="F187" s="3">
        <v>39</v>
      </c>
      <c r="G187" t="s">
        <v>125</v>
      </c>
      <c r="H187" t="s">
        <v>50</v>
      </c>
      <c r="I187" t="s">
        <v>50</v>
      </c>
      <c r="J187" t="s">
        <v>51</v>
      </c>
      <c r="K187" t="s">
        <v>51</v>
      </c>
      <c r="L187" t="s">
        <v>51</v>
      </c>
      <c r="M187" t="s">
        <v>61</v>
      </c>
      <c r="N187">
        <v>0</v>
      </c>
      <c r="O187">
        <v>0</v>
      </c>
      <c r="P187">
        <v>0</v>
      </c>
      <c r="Q187">
        <v>0</v>
      </c>
      <c r="R187">
        <v>0</v>
      </c>
      <c r="S187">
        <v>0</v>
      </c>
      <c r="T187">
        <v>0</v>
      </c>
      <c r="U187">
        <v>0</v>
      </c>
      <c r="V187">
        <v>0</v>
      </c>
      <c r="W187">
        <v>0</v>
      </c>
      <c r="X187">
        <v>0</v>
      </c>
      <c r="Y187">
        <v>0</v>
      </c>
      <c r="Z187">
        <v>0</v>
      </c>
      <c r="AA187">
        <v>0</v>
      </c>
      <c r="AB187">
        <v>0</v>
      </c>
      <c r="AC187">
        <v>0</v>
      </c>
      <c r="AD187">
        <v>0</v>
      </c>
      <c r="AE187">
        <v>0</v>
      </c>
      <c r="AF187">
        <v>0</v>
      </c>
      <c r="AG187">
        <v>0</v>
      </c>
      <c r="AH187">
        <v>0</v>
      </c>
      <c r="AI187">
        <v>0</v>
      </c>
      <c r="AJ187">
        <v>0</v>
      </c>
    </row>
    <row r="188" spans="1:36">
      <c r="A188" t="s">
        <v>512</v>
      </c>
      <c r="B188" t="s">
        <v>513</v>
      </c>
      <c r="C188" t="s">
        <v>88</v>
      </c>
      <c r="D188" t="s">
        <v>89</v>
      </c>
      <c r="E188" t="s">
        <v>89</v>
      </c>
      <c r="F188" s="3">
        <v>70</v>
      </c>
      <c r="G188" t="s">
        <v>259</v>
      </c>
      <c r="H188" t="s">
        <v>50</v>
      </c>
      <c r="I188" t="s">
        <v>50</v>
      </c>
      <c r="J188" t="s">
        <v>51</v>
      </c>
      <c r="K188" t="s">
        <v>51</v>
      </c>
      <c r="L188" t="s">
        <v>51</v>
      </c>
      <c r="M188" t="s">
        <v>61</v>
      </c>
      <c r="N188">
        <v>0</v>
      </c>
      <c r="O188">
        <v>0</v>
      </c>
      <c r="P188">
        <v>0</v>
      </c>
      <c r="Q188">
        <v>0</v>
      </c>
      <c r="R188">
        <v>0</v>
      </c>
      <c r="S188">
        <v>0</v>
      </c>
      <c r="T188">
        <v>0</v>
      </c>
      <c r="U188">
        <v>0</v>
      </c>
      <c r="V188">
        <v>0</v>
      </c>
      <c r="W188">
        <v>0</v>
      </c>
      <c r="X188">
        <v>0</v>
      </c>
      <c r="Y188">
        <v>0</v>
      </c>
      <c r="Z188">
        <v>0</v>
      </c>
      <c r="AA188">
        <v>0</v>
      </c>
      <c r="AB188">
        <v>0</v>
      </c>
      <c r="AC188">
        <v>0</v>
      </c>
      <c r="AD188">
        <v>0</v>
      </c>
      <c r="AE188">
        <v>0</v>
      </c>
      <c r="AF188">
        <v>0</v>
      </c>
      <c r="AG188">
        <v>0</v>
      </c>
      <c r="AH188">
        <v>0</v>
      </c>
      <c r="AI188">
        <v>0</v>
      </c>
      <c r="AJ188">
        <v>0</v>
      </c>
    </row>
    <row r="189" spans="1:36">
      <c r="A189" t="s">
        <v>514</v>
      </c>
      <c r="B189" t="s">
        <v>515</v>
      </c>
      <c r="C189" t="s">
        <v>88</v>
      </c>
      <c r="D189" t="s">
        <v>89</v>
      </c>
      <c r="E189" t="s">
        <v>89</v>
      </c>
      <c r="F189" s="3">
        <v>150</v>
      </c>
      <c r="G189" t="s">
        <v>70</v>
      </c>
      <c r="H189" t="s">
        <v>50</v>
      </c>
      <c r="I189" t="s">
        <v>50</v>
      </c>
      <c r="J189" t="s">
        <v>50</v>
      </c>
      <c r="K189" t="s">
        <v>51</v>
      </c>
      <c r="L189" t="s">
        <v>51</v>
      </c>
      <c r="M189" t="s">
        <v>61</v>
      </c>
      <c r="N189">
        <v>0</v>
      </c>
      <c r="O189">
        <v>0</v>
      </c>
      <c r="P189">
        <v>0</v>
      </c>
      <c r="Q189">
        <v>0</v>
      </c>
      <c r="R189">
        <v>0</v>
      </c>
      <c r="S189">
        <v>0</v>
      </c>
      <c r="T189">
        <v>0</v>
      </c>
      <c r="U189">
        <v>0</v>
      </c>
      <c r="V189">
        <v>0</v>
      </c>
      <c r="W189">
        <v>0</v>
      </c>
      <c r="X189">
        <v>0</v>
      </c>
      <c r="Y189">
        <v>0</v>
      </c>
      <c r="Z189">
        <v>0</v>
      </c>
      <c r="AA189">
        <v>0</v>
      </c>
      <c r="AB189">
        <v>0</v>
      </c>
      <c r="AC189">
        <v>0</v>
      </c>
      <c r="AD189">
        <v>0</v>
      </c>
      <c r="AE189">
        <v>0</v>
      </c>
      <c r="AF189">
        <v>0</v>
      </c>
      <c r="AG189">
        <v>0</v>
      </c>
      <c r="AH189">
        <v>0</v>
      </c>
      <c r="AI189">
        <v>0</v>
      </c>
      <c r="AJ189">
        <v>0</v>
      </c>
    </row>
    <row r="190" spans="1:36">
      <c r="A190" t="s">
        <v>516</v>
      </c>
      <c r="B190" t="s">
        <v>517</v>
      </c>
      <c r="C190" t="s">
        <v>88</v>
      </c>
      <c r="D190" t="s">
        <v>89</v>
      </c>
      <c r="E190" t="s">
        <v>89</v>
      </c>
      <c r="F190" s="3">
        <v>80</v>
      </c>
      <c r="G190" t="s">
        <v>82</v>
      </c>
      <c r="H190" t="s">
        <v>50</v>
      </c>
      <c r="I190" t="s">
        <v>50</v>
      </c>
      <c r="J190" t="s">
        <v>51</v>
      </c>
      <c r="K190" t="s">
        <v>51</v>
      </c>
      <c r="L190" t="s">
        <v>51</v>
      </c>
      <c r="M190" t="s">
        <v>61</v>
      </c>
      <c r="N190">
        <v>0</v>
      </c>
      <c r="O190">
        <v>0</v>
      </c>
      <c r="P190">
        <v>0</v>
      </c>
      <c r="Q190">
        <v>0</v>
      </c>
      <c r="R190">
        <v>0</v>
      </c>
      <c r="S190">
        <v>0</v>
      </c>
      <c r="T190">
        <v>0</v>
      </c>
      <c r="U190">
        <v>0</v>
      </c>
      <c r="V190">
        <v>0</v>
      </c>
      <c r="W190">
        <v>0</v>
      </c>
      <c r="X190">
        <v>0</v>
      </c>
      <c r="Y190">
        <v>0</v>
      </c>
      <c r="Z190">
        <v>0</v>
      </c>
      <c r="AA190">
        <v>0</v>
      </c>
      <c r="AB190">
        <v>0</v>
      </c>
      <c r="AC190">
        <v>0</v>
      </c>
      <c r="AD190">
        <v>0</v>
      </c>
      <c r="AE190">
        <v>0</v>
      </c>
      <c r="AF190">
        <v>0</v>
      </c>
      <c r="AG190">
        <v>0</v>
      </c>
      <c r="AH190">
        <v>0</v>
      </c>
      <c r="AI190">
        <v>0</v>
      </c>
      <c r="AJ190">
        <v>0</v>
      </c>
    </row>
    <row r="191" spans="1:36">
      <c r="A191" t="s">
        <v>518</v>
      </c>
      <c r="B191" t="s">
        <v>519</v>
      </c>
      <c r="C191" t="s">
        <v>46</v>
      </c>
      <c r="D191" t="s">
        <v>519</v>
      </c>
      <c r="E191" t="s">
        <v>59</v>
      </c>
      <c r="F191" s="3">
        <v>48</v>
      </c>
      <c r="G191" t="s">
        <v>82</v>
      </c>
      <c r="H191" t="s">
        <v>50</v>
      </c>
      <c r="I191" t="s">
        <v>50</v>
      </c>
      <c r="J191" t="s">
        <v>51</v>
      </c>
      <c r="K191" t="s">
        <v>50</v>
      </c>
      <c r="L191" t="s">
        <v>50</v>
      </c>
      <c r="M191" t="s">
        <v>50</v>
      </c>
      <c r="N191">
        <v>0</v>
      </c>
      <c r="O191">
        <v>0</v>
      </c>
      <c r="P191">
        <v>0</v>
      </c>
      <c r="Q191">
        <v>0</v>
      </c>
      <c r="R191">
        <v>0</v>
      </c>
      <c r="S191">
        <v>0</v>
      </c>
      <c r="T191">
        <v>0</v>
      </c>
      <c r="U191">
        <v>0</v>
      </c>
      <c r="V191">
        <v>0</v>
      </c>
      <c r="W191">
        <v>0</v>
      </c>
      <c r="X191">
        <v>0</v>
      </c>
      <c r="Y191">
        <v>0</v>
      </c>
      <c r="Z191">
        <v>0</v>
      </c>
      <c r="AA191">
        <v>0</v>
      </c>
      <c r="AB191">
        <v>0</v>
      </c>
      <c r="AC191">
        <v>0</v>
      </c>
      <c r="AD191">
        <v>0</v>
      </c>
      <c r="AE191">
        <v>0</v>
      </c>
      <c r="AF191">
        <v>0</v>
      </c>
      <c r="AG191">
        <v>0</v>
      </c>
      <c r="AH191">
        <v>0</v>
      </c>
      <c r="AI191">
        <v>0</v>
      </c>
      <c r="AJ191">
        <v>0</v>
      </c>
    </row>
    <row r="192" spans="1:36">
      <c r="A192" t="s">
        <v>520</v>
      </c>
      <c r="B192" t="s">
        <v>521</v>
      </c>
      <c r="C192" t="s">
        <v>46</v>
      </c>
      <c r="D192" t="s">
        <v>223</v>
      </c>
      <c r="E192" t="s">
        <v>48</v>
      </c>
      <c r="F192" s="3">
        <v>948</v>
      </c>
      <c r="G192" t="s">
        <v>55</v>
      </c>
      <c r="H192" t="s">
        <v>50</v>
      </c>
      <c r="I192" t="s">
        <v>50</v>
      </c>
      <c r="J192" t="s">
        <v>51</v>
      </c>
      <c r="K192" t="s">
        <v>51</v>
      </c>
      <c r="L192" t="s">
        <v>51</v>
      </c>
      <c r="M192" t="s">
        <v>51</v>
      </c>
      <c r="N192">
        <v>0</v>
      </c>
      <c r="O192">
        <v>0</v>
      </c>
      <c r="P192">
        <v>0</v>
      </c>
      <c r="Q192">
        <v>0</v>
      </c>
      <c r="R192">
        <v>0</v>
      </c>
      <c r="S192">
        <v>0</v>
      </c>
      <c r="T192">
        <v>0</v>
      </c>
      <c r="U192">
        <v>0</v>
      </c>
      <c r="V192">
        <v>0</v>
      </c>
      <c r="W192">
        <v>0</v>
      </c>
      <c r="X192">
        <v>0</v>
      </c>
      <c r="Y192">
        <v>0</v>
      </c>
      <c r="Z192">
        <v>0</v>
      </c>
      <c r="AA192">
        <v>0</v>
      </c>
      <c r="AB192">
        <v>0</v>
      </c>
      <c r="AC192">
        <v>0</v>
      </c>
      <c r="AD192">
        <v>0</v>
      </c>
      <c r="AE192">
        <v>0</v>
      </c>
      <c r="AF192">
        <v>0</v>
      </c>
      <c r="AG192">
        <v>0</v>
      </c>
      <c r="AH192">
        <v>0</v>
      </c>
      <c r="AI192">
        <v>0</v>
      </c>
      <c r="AJ192">
        <v>0</v>
      </c>
    </row>
    <row r="193" spans="1:36">
      <c r="A193" t="s">
        <v>522</v>
      </c>
      <c r="B193" t="s">
        <v>523</v>
      </c>
      <c r="C193" t="s">
        <v>46</v>
      </c>
      <c r="D193" t="s">
        <v>134</v>
      </c>
      <c r="E193" t="s">
        <v>48</v>
      </c>
      <c r="F193" s="3">
        <v>81</v>
      </c>
      <c r="G193" t="s">
        <v>55</v>
      </c>
      <c r="H193" t="s">
        <v>50</v>
      </c>
      <c r="I193" t="s">
        <v>50</v>
      </c>
      <c r="J193" t="s">
        <v>51</v>
      </c>
      <c r="K193" t="s">
        <v>51</v>
      </c>
      <c r="L193" t="s">
        <v>51</v>
      </c>
      <c r="M193" t="s">
        <v>51</v>
      </c>
      <c r="N193">
        <v>0</v>
      </c>
      <c r="O193">
        <v>0</v>
      </c>
      <c r="P193">
        <v>0</v>
      </c>
      <c r="Q193">
        <v>0</v>
      </c>
      <c r="R193">
        <v>0</v>
      </c>
      <c r="S193">
        <v>0</v>
      </c>
      <c r="T193">
        <v>0</v>
      </c>
      <c r="U193">
        <v>0</v>
      </c>
      <c r="V193">
        <v>0</v>
      </c>
      <c r="W193">
        <v>0</v>
      </c>
      <c r="X193">
        <v>0</v>
      </c>
      <c r="Y193">
        <v>0</v>
      </c>
      <c r="Z193">
        <v>0</v>
      </c>
      <c r="AA193">
        <v>0</v>
      </c>
      <c r="AB193">
        <v>0</v>
      </c>
      <c r="AC193">
        <v>0</v>
      </c>
      <c r="AD193">
        <v>0</v>
      </c>
      <c r="AE193">
        <v>0</v>
      </c>
      <c r="AF193">
        <v>0</v>
      </c>
      <c r="AG193">
        <v>0</v>
      </c>
      <c r="AH193">
        <v>0</v>
      </c>
      <c r="AI193">
        <v>0</v>
      </c>
      <c r="AJ193">
        <v>0</v>
      </c>
    </row>
    <row r="194" spans="1:36">
      <c r="A194" t="s">
        <v>524</v>
      </c>
      <c r="B194" t="s">
        <v>525</v>
      </c>
      <c r="C194" t="s">
        <v>64</v>
      </c>
      <c r="D194" t="s">
        <v>526</v>
      </c>
      <c r="E194" t="s">
        <v>59</v>
      </c>
      <c r="G194" t="s">
        <v>66</v>
      </c>
      <c r="H194" t="s">
        <v>50</v>
      </c>
      <c r="I194" t="s">
        <v>50</v>
      </c>
      <c r="J194" t="s">
        <v>51</v>
      </c>
      <c r="K194" t="s">
        <v>61</v>
      </c>
      <c r="L194" t="s">
        <v>61</v>
      </c>
      <c r="M194" t="s">
        <v>61</v>
      </c>
      <c r="N194">
        <v>0</v>
      </c>
      <c r="O194">
        <v>0</v>
      </c>
      <c r="P194">
        <v>0</v>
      </c>
      <c r="Q194">
        <v>0</v>
      </c>
      <c r="R194">
        <v>0</v>
      </c>
      <c r="S194">
        <v>0</v>
      </c>
      <c r="T194">
        <v>0</v>
      </c>
      <c r="U194">
        <v>0</v>
      </c>
      <c r="V194">
        <v>0</v>
      </c>
      <c r="W194">
        <v>0</v>
      </c>
      <c r="X194">
        <v>0</v>
      </c>
      <c r="Y194">
        <v>0</v>
      </c>
      <c r="Z194">
        <v>0</v>
      </c>
      <c r="AA194">
        <v>0</v>
      </c>
      <c r="AB194">
        <v>0</v>
      </c>
      <c r="AC194">
        <v>0</v>
      </c>
      <c r="AD194">
        <v>0</v>
      </c>
      <c r="AE194">
        <v>0</v>
      </c>
      <c r="AF194">
        <v>0</v>
      </c>
      <c r="AG194">
        <v>0</v>
      </c>
      <c r="AH194">
        <v>0</v>
      </c>
      <c r="AI194">
        <v>0</v>
      </c>
      <c r="AJ194">
        <v>0</v>
      </c>
    </row>
    <row r="195" spans="1:36">
      <c r="A195" t="s">
        <v>527</v>
      </c>
      <c r="B195" t="s">
        <v>528</v>
      </c>
      <c r="C195" t="s">
        <v>46</v>
      </c>
      <c r="D195" t="s">
        <v>452</v>
      </c>
      <c r="E195" t="s">
        <v>48</v>
      </c>
      <c r="F195" s="3">
        <v>1061</v>
      </c>
      <c r="G195" t="s">
        <v>125</v>
      </c>
      <c r="H195" t="s">
        <v>50</v>
      </c>
      <c r="I195" t="s">
        <v>50</v>
      </c>
      <c r="J195" t="s">
        <v>51</v>
      </c>
      <c r="K195" t="s">
        <v>51</v>
      </c>
      <c r="L195" t="s">
        <v>51</v>
      </c>
      <c r="M195" t="s">
        <v>51</v>
      </c>
      <c r="N195">
        <v>0</v>
      </c>
      <c r="O195">
        <v>0</v>
      </c>
      <c r="P195">
        <v>0</v>
      </c>
      <c r="Q195">
        <v>0</v>
      </c>
      <c r="R195">
        <v>0</v>
      </c>
      <c r="S195">
        <v>0</v>
      </c>
      <c r="T195">
        <v>0</v>
      </c>
      <c r="U195">
        <v>0</v>
      </c>
      <c r="V195">
        <v>0</v>
      </c>
      <c r="W195">
        <v>0</v>
      </c>
      <c r="X195">
        <v>0</v>
      </c>
      <c r="Y195">
        <v>0</v>
      </c>
      <c r="Z195">
        <v>0</v>
      </c>
      <c r="AA195">
        <v>0</v>
      </c>
      <c r="AB195">
        <v>0</v>
      </c>
      <c r="AC195">
        <v>0</v>
      </c>
      <c r="AD195">
        <v>0</v>
      </c>
      <c r="AE195">
        <v>0</v>
      </c>
      <c r="AF195">
        <v>0</v>
      </c>
      <c r="AG195">
        <v>0</v>
      </c>
      <c r="AH195">
        <v>0</v>
      </c>
      <c r="AI195">
        <v>0</v>
      </c>
      <c r="AJ195">
        <v>0</v>
      </c>
    </row>
    <row r="196" spans="1:36">
      <c r="A196" t="s">
        <v>529</v>
      </c>
      <c r="B196" t="s">
        <v>530</v>
      </c>
      <c r="C196" t="s">
        <v>64</v>
      </c>
      <c r="D196" t="s">
        <v>531</v>
      </c>
      <c r="E196" t="s">
        <v>59</v>
      </c>
      <c r="G196" t="s">
        <v>55</v>
      </c>
      <c r="H196" t="s">
        <v>50</v>
      </c>
      <c r="I196" t="s">
        <v>50</v>
      </c>
      <c r="J196" t="s">
        <v>50</v>
      </c>
      <c r="K196" t="s">
        <v>61</v>
      </c>
      <c r="L196" t="s">
        <v>61</v>
      </c>
      <c r="M196" t="s">
        <v>61</v>
      </c>
      <c r="N196">
        <v>0</v>
      </c>
      <c r="O196">
        <v>0</v>
      </c>
      <c r="P196">
        <v>0</v>
      </c>
      <c r="Q196">
        <v>0</v>
      </c>
      <c r="R196">
        <v>0</v>
      </c>
      <c r="S196">
        <v>0</v>
      </c>
      <c r="T196">
        <v>0</v>
      </c>
      <c r="U196">
        <v>0</v>
      </c>
      <c r="V196">
        <v>0</v>
      </c>
      <c r="W196">
        <v>0</v>
      </c>
      <c r="X196">
        <v>0</v>
      </c>
      <c r="Y196">
        <v>0</v>
      </c>
      <c r="Z196">
        <v>0</v>
      </c>
      <c r="AA196">
        <v>0</v>
      </c>
      <c r="AB196">
        <v>0</v>
      </c>
      <c r="AC196">
        <v>0</v>
      </c>
      <c r="AD196">
        <v>0</v>
      </c>
      <c r="AE196">
        <v>0</v>
      </c>
      <c r="AF196">
        <v>0</v>
      </c>
      <c r="AG196">
        <v>0</v>
      </c>
      <c r="AH196">
        <v>0</v>
      </c>
      <c r="AI196">
        <v>0</v>
      </c>
      <c r="AJ196">
        <v>0</v>
      </c>
    </row>
    <row r="197" spans="1:36">
      <c r="A197" t="s">
        <v>532</v>
      </c>
      <c r="B197" t="s">
        <v>533</v>
      </c>
      <c r="C197" t="s">
        <v>64</v>
      </c>
      <c r="D197" t="s">
        <v>534</v>
      </c>
      <c r="E197" t="s">
        <v>59</v>
      </c>
      <c r="G197" t="s">
        <v>101</v>
      </c>
      <c r="H197" t="s">
        <v>50</v>
      </c>
      <c r="I197" t="s">
        <v>50</v>
      </c>
      <c r="J197" t="s">
        <v>50</v>
      </c>
      <c r="K197" t="s">
        <v>61</v>
      </c>
      <c r="L197" t="s">
        <v>61</v>
      </c>
      <c r="M197" t="s">
        <v>61</v>
      </c>
      <c r="N197">
        <v>0</v>
      </c>
      <c r="O197">
        <v>0</v>
      </c>
      <c r="P197">
        <v>0</v>
      </c>
      <c r="Q197">
        <v>0</v>
      </c>
      <c r="R197">
        <v>0</v>
      </c>
      <c r="S197">
        <v>0</v>
      </c>
      <c r="T197">
        <v>0</v>
      </c>
      <c r="U197">
        <v>0</v>
      </c>
      <c r="V197">
        <v>0</v>
      </c>
      <c r="W197">
        <v>0</v>
      </c>
      <c r="X197">
        <v>0</v>
      </c>
      <c r="Y197">
        <v>0</v>
      </c>
      <c r="Z197">
        <v>0</v>
      </c>
      <c r="AA197">
        <v>0</v>
      </c>
      <c r="AB197">
        <v>0</v>
      </c>
      <c r="AC197">
        <v>0</v>
      </c>
      <c r="AD197">
        <v>0</v>
      </c>
      <c r="AE197">
        <v>0</v>
      </c>
      <c r="AF197">
        <v>0</v>
      </c>
      <c r="AG197">
        <v>0</v>
      </c>
      <c r="AH197">
        <v>0</v>
      </c>
      <c r="AI197">
        <v>0</v>
      </c>
      <c r="AJ197">
        <v>0</v>
      </c>
    </row>
    <row r="198" spans="1:36">
      <c r="A198" t="s">
        <v>535</v>
      </c>
      <c r="B198" t="s">
        <v>536</v>
      </c>
      <c r="C198" t="s">
        <v>88</v>
      </c>
      <c r="D198" t="s">
        <v>537</v>
      </c>
      <c r="E198" t="s">
        <v>59</v>
      </c>
      <c r="F198" s="3">
        <v>110</v>
      </c>
      <c r="G198" t="s">
        <v>66</v>
      </c>
      <c r="H198" t="s">
        <v>51</v>
      </c>
      <c r="I198" t="s">
        <v>50</v>
      </c>
      <c r="J198" t="s">
        <v>61</v>
      </c>
      <c r="K198" t="s">
        <v>61</v>
      </c>
      <c r="L198" t="s">
        <v>61</v>
      </c>
      <c r="M198" t="s">
        <v>61</v>
      </c>
      <c r="N198">
        <v>0</v>
      </c>
      <c r="O198">
        <v>0</v>
      </c>
      <c r="P198">
        <v>0</v>
      </c>
      <c r="Q198">
        <v>0</v>
      </c>
      <c r="R198">
        <v>0</v>
      </c>
      <c r="S198">
        <v>0</v>
      </c>
      <c r="T198">
        <v>0</v>
      </c>
      <c r="U198">
        <v>0</v>
      </c>
      <c r="V198">
        <v>0</v>
      </c>
      <c r="W198">
        <v>0</v>
      </c>
      <c r="X198">
        <v>0</v>
      </c>
      <c r="Y198">
        <v>0</v>
      </c>
      <c r="Z198">
        <v>0</v>
      </c>
      <c r="AA198">
        <v>0</v>
      </c>
      <c r="AB198">
        <v>0</v>
      </c>
      <c r="AC198">
        <v>0</v>
      </c>
      <c r="AD198">
        <v>0</v>
      </c>
      <c r="AE198">
        <v>0</v>
      </c>
      <c r="AF198">
        <v>0</v>
      </c>
      <c r="AG198">
        <v>0</v>
      </c>
      <c r="AH198">
        <v>0</v>
      </c>
      <c r="AI198">
        <v>0</v>
      </c>
      <c r="AJ198">
        <v>0</v>
      </c>
    </row>
    <row r="199" spans="1:36">
      <c r="A199" t="s">
        <v>538</v>
      </c>
      <c r="B199" t="s">
        <v>539</v>
      </c>
      <c r="C199" t="s">
        <v>88</v>
      </c>
      <c r="D199" t="s">
        <v>89</v>
      </c>
      <c r="E199" t="s">
        <v>89</v>
      </c>
      <c r="F199" s="3">
        <v>120</v>
      </c>
      <c r="G199" t="s">
        <v>74</v>
      </c>
      <c r="H199" t="s">
        <v>50</v>
      </c>
      <c r="I199" t="s">
        <v>50</v>
      </c>
      <c r="J199" t="s">
        <v>50</v>
      </c>
      <c r="K199" t="s">
        <v>51</v>
      </c>
      <c r="L199" t="s">
        <v>51</v>
      </c>
      <c r="M199" t="s">
        <v>61</v>
      </c>
      <c r="N199">
        <v>0</v>
      </c>
      <c r="O199">
        <v>0</v>
      </c>
      <c r="P199">
        <v>0</v>
      </c>
      <c r="Q199">
        <v>0</v>
      </c>
      <c r="R199">
        <v>0</v>
      </c>
      <c r="S199">
        <v>0</v>
      </c>
      <c r="T199">
        <v>0</v>
      </c>
      <c r="U199">
        <v>0</v>
      </c>
      <c r="V199">
        <v>0</v>
      </c>
      <c r="W199">
        <v>0</v>
      </c>
      <c r="X199">
        <v>0</v>
      </c>
      <c r="Y199">
        <v>0</v>
      </c>
      <c r="Z199">
        <v>0</v>
      </c>
      <c r="AA199">
        <v>0</v>
      </c>
      <c r="AB199">
        <v>0</v>
      </c>
      <c r="AC199">
        <v>0</v>
      </c>
      <c r="AD199">
        <v>0</v>
      </c>
      <c r="AE199">
        <v>0</v>
      </c>
      <c r="AF199">
        <v>0</v>
      </c>
      <c r="AG199">
        <v>0</v>
      </c>
      <c r="AH199">
        <v>0</v>
      </c>
      <c r="AI199">
        <v>0</v>
      </c>
      <c r="AJ199">
        <v>0</v>
      </c>
    </row>
    <row r="200" spans="1:36">
      <c r="A200" t="s">
        <v>540</v>
      </c>
      <c r="B200" t="s">
        <v>541</v>
      </c>
      <c r="C200" t="s">
        <v>88</v>
      </c>
      <c r="D200" t="s">
        <v>89</v>
      </c>
      <c r="E200" t="s">
        <v>89</v>
      </c>
      <c r="F200" s="3">
        <v>350</v>
      </c>
      <c r="G200" t="s">
        <v>66</v>
      </c>
      <c r="H200" t="s">
        <v>50</v>
      </c>
      <c r="I200" t="s">
        <v>50</v>
      </c>
      <c r="J200" t="s">
        <v>61</v>
      </c>
      <c r="K200" t="s">
        <v>61</v>
      </c>
      <c r="L200" t="s">
        <v>61</v>
      </c>
      <c r="M200" t="s">
        <v>61</v>
      </c>
      <c r="N200">
        <v>0</v>
      </c>
      <c r="O200">
        <v>0</v>
      </c>
      <c r="P200">
        <v>0</v>
      </c>
      <c r="Q200">
        <v>0</v>
      </c>
      <c r="R200">
        <v>0</v>
      </c>
      <c r="S200">
        <v>0</v>
      </c>
      <c r="T200">
        <v>0</v>
      </c>
      <c r="U200">
        <v>0</v>
      </c>
      <c r="V200">
        <v>0</v>
      </c>
      <c r="W200">
        <v>0</v>
      </c>
      <c r="X200">
        <v>0</v>
      </c>
      <c r="Y200">
        <v>0</v>
      </c>
      <c r="Z200">
        <v>0</v>
      </c>
      <c r="AA200">
        <v>0</v>
      </c>
      <c r="AB200">
        <v>0</v>
      </c>
      <c r="AC200">
        <v>0</v>
      </c>
      <c r="AD200">
        <v>0</v>
      </c>
      <c r="AE200">
        <v>0</v>
      </c>
      <c r="AF200">
        <v>0</v>
      </c>
      <c r="AG200">
        <v>0</v>
      </c>
      <c r="AH200">
        <v>0</v>
      </c>
      <c r="AI200">
        <v>0</v>
      </c>
      <c r="AJ200">
        <v>0</v>
      </c>
    </row>
    <row r="201" spans="1:36">
      <c r="A201" t="s">
        <v>542</v>
      </c>
      <c r="B201" t="s">
        <v>543</v>
      </c>
      <c r="C201" t="s">
        <v>88</v>
      </c>
      <c r="D201" t="s">
        <v>543</v>
      </c>
      <c r="E201" t="s">
        <v>59</v>
      </c>
      <c r="F201" s="3">
        <v>15</v>
      </c>
      <c r="G201" t="s">
        <v>55</v>
      </c>
      <c r="H201" t="s">
        <v>51</v>
      </c>
      <c r="I201" t="s">
        <v>50</v>
      </c>
      <c r="J201" t="s">
        <v>61</v>
      </c>
      <c r="K201" t="s">
        <v>61</v>
      </c>
      <c r="L201" t="s">
        <v>61</v>
      </c>
      <c r="M201" t="s">
        <v>61</v>
      </c>
      <c r="N201">
        <v>0</v>
      </c>
      <c r="O201">
        <v>0</v>
      </c>
      <c r="P201">
        <v>0</v>
      </c>
      <c r="Q201">
        <v>0</v>
      </c>
      <c r="R201">
        <v>0</v>
      </c>
      <c r="S201">
        <v>0</v>
      </c>
      <c r="T201">
        <v>0</v>
      </c>
      <c r="U201">
        <v>0</v>
      </c>
      <c r="V201">
        <v>0</v>
      </c>
      <c r="W201">
        <v>0</v>
      </c>
      <c r="X201">
        <v>0</v>
      </c>
      <c r="Y201">
        <v>0</v>
      </c>
      <c r="Z201">
        <v>0</v>
      </c>
      <c r="AA201">
        <v>0</v>
      </c>
      <c r="AB201">
        <v>0</v>
      </c>
      <c r="AC201">
        <v>0</v>
      </c>
      <c r="AD201">
        <v>0</v>
      </c>
      <c r="AE201">
        <v>0</v>
      </c>
      <c r="AF201">
        <v>0</v>
      </c>
      <c r="AG201">
        <v>0</v>
      </c>
      <c r="AH201">
        <v>0</v>
      </c>
      <c r="AI201">
        <v>0</v>
      </c>
      <c r="AJ201">
        <v>0</v>
      </c>
    </row>
    <row r="202" spans="1:36">
      <c r="A202" t="s">
        <v>544</v>
      </c>
      <c r="B202" t="s">
        <v>545</v>
      </c>
      <c r="C202" t="s">
        <v>46</v>
      </c>
      <c r="D202" t="s">
        <v>223</v>
      </c>
      <c r="E202" t="s">
        <v>48</v>
      </c>
      <c r="F202" s="3">
        <v>129</v>
      </c>
      <c r="G202" t="s">
        <v>55</v>
      </c>
      <c r="H202" t="s">
        <v>50</v>
      </c>
      <c r="I202" t="s">
        <v>50</v>
      </c>
      <c r="J202" t="s">
        <v>51</v>
      </c>
      <c r="K202" t="s">
        <v>50</v>
      </c>
      <c r="L202" t="s">
        <v>51</v>
      </c>
      <c r="M202" t="s">
        <v>51</v>
      </c>
      <c r="N202">
        <v>0</v>
      </c>
      <c r="O202">
        <v>0</v>
      </c>
      <c r="P202">
        <v>0</v>
      </c>
      <c r="Q202">
        <v>0</v>
      </c>
      <c r="R202">
        <v>0</v>
      </c>
      <c r="S202">
        <v>0</v>
      </c>
      <c r="T202">
        <v>0</v>
      </c>
      <c r="U202">
        <v>0</v>
      </c>
      <c r="V202">
        <v>0</v>
      </c>
      <c r="W202">
        <v>0</v>
      </c>
      <c r="X202">
        <v>0</v>
      </c>
      <c r="Y202">
        <v>0</v>
      </c>
      <c r="Z202">
        <v>0</v>
      </c>
      <c r="AA202">
        <v>0</v>
      </c>
      <c r="AB202">
        <v>0</v>
      </c>
      <c r="AC202">
        <v>0</v>
      </c>
      <c r="AD202">
        <v>1</v>
      </c>
      <c r="AE202">
        <v>1</v>
      </c>
      <c r="AF202">
        <v>0</v>
      </c>
      <c r="AG202">
        <v>0</v>
      </c>
      <c r="AH202">
        <v>0</v>
      </c>
      <c r="AI202">
        <v>1</v>
      </c>
      <c r="AJ202">
        <v>366</v>
      </c>
    </row>
    <row r="203" spans="1:36">
      <c r="A203" t="s">
        <v>546</v>
      </c>
      <c r="B203" t="s">
        <v>547</v>
      </c>
      <c r="C203" t="s">
        <v>46</v>
      </c>
      <c r="D203" t="s">
        <v>548</v>
      </c>
      <c r="E203" t="s">
        <v>48</v>
      </c>
      <c r="F203" s="3">
        <v>200</v>
      </c>
      <c r="G203" t="s">
        <v>70</v>
      </c>
      <c r="H203" t="s">
        <v>50</v>
      </c>
      <c r="I203" t="s">
        <v>50</v>
      </c>
      <c r="J203" t="s">
        <v>51</v>
      </c>
      <c r="K203" t="s">
        <v>51</v>
      </c>
      <c r="L203" t="s">
        <v>51</v>
      </c>
      <c r="M203" t="s">
        <v>51</v>
      </c>
      <c r="N203">
        <v>0</v>
      </c>
      <c r="O203">
        <v>0</v>
      </c>
      <c r="P203">
        <v>0</v>
      </c>
      <c r="Q203">
        <v>0</v>
      </c>
      <c r="R203">
        <v>0</v>
      </c>
      <c r="S203">
        <v>0</v>
      </c>
      <c r="T203">
        <v>0</v>
      </c>
      <c r="U203">
        <v>0</v>
      </c>
      <c r="V203">
        <v>0</v>
      </c>
      <c r="W203">
        <v>0</v>
      </c>
      <c r="X203">
        <v>0</v>
      </c>
      <c r="Y203">
        <v>0</v>
      </c>
      <c r="Z203">
        <v>0</v>
      </c>
      <c r="AA203">
        <v>0</v>
      </c>
      <c r="AB203">
        <v>0</v>
      </c>
      <c r="AC203">
        <v>0</v>
      </c>
      <c r="AD203">
        <v>0</v>
      </c>
      <c r="AE203">
        <v>0</v>
      </c>
      <c r="AF203">
        <v>0</v>
      </c>
      <c r="AG203">
        <v>0</v>
      </c>
      <c r="AH203">
        <v>0</v>
      </c>
      <c r="AI203">
        <v>0</v>
      </c>
      <c r="AJ203">
        <v>0</v>
      </c>
    </row>
    <row r="204" spans="1:36">
      <c r="A204" t="s">
        <v>549</v>
      </c>
      <c r="B204" t="s">
        <v>550</v>
      </c>
      <c r="C204" t="s">
        <v>46</v>
      </c>
      <c r="D204" t="s">
        <v>452</v>
      </c>
      <c r="E204" t="s">
        <v>48</v>
      </c>
      <c r="F204" s="3">
        <v>180</v>
      </c>
      <c r="G204" t="s">
        <v>125</v>
      </c>
      <c r="H204" t="s">
        <v>50</v>
      </c>
      <c r="I204" t="s">
        <v>50</v>
      </c>
      <c r="J204" t="s">
        <v>51</v>
      </c>
      <c r="K204" t="s">
        <v>50</v>
      </c>
      <c r="L204" t="s">
        <v>51</v>
      </c>
      <c r="M204" t="s">
        <v>51</v>
      </c>
      <c r="N204">
        <v>0</v>
      </c>
      <c r="O204">
        <v>0</v>
      </c>
      <c r="P204">
        <v>0</v>
      </c>
      <c r="Q204">
        <v>0</v>
      </c>
      <c r="R204">
        <v>0</v>
      </c>
      <c r="S204">
        <v>0</v>
      </c>
      <c r="T204">
        <v>0</v>
      </c>
      <c r="U204">
        <v>0</v>
      </c>
      <c r="V204">
        <v>0</v>
      </c>
      <c r="W204">
        <v>0</v>
      </c>
      <c r="X204">
        <v>0</v>
      </c>
      <c r="Y204">
        <v>0</v>
      </c>
      <c r="Z204">
        <v>0</v>
      </c>
      <c r="AA204">
        <v>0</v>
      </c>
      <c r="AB204">
        <v>0</v>
      </c>
      <c r="AC204">
        <v>0</v>
      </c>
      <c r="AD204">
        <v>1</v>
      </c>
      <c r="AE204">
        <v>1</v>
      </c>
      <c r="AF204">
        <v>0</v>
      </c>
      <c r="AG204">
        <v>0</v>
      </c>
      <c r="AH204">
        <v>0</v>
      </c>
      <c r="AI204">
        <v>1</v>
      </c>
      <c r="AJ204">
        <v>366</v>
      </c>
    </row>
    <row r="205" spans="1:36">
      <c r="A205" t="s">
        <v>551</v>
      </c>
      <c r="B205" t="s">
        <v>552</v>
      </c>
      <c r="C205" t="s">
        <v>64</v>
      </c>
      <c r="D205" t="s">
        <v>553</v>
      </c>
      <c r="E205" t="s">
        <v>59</v>
      </c>
      <c r="G205" t="s">
        <v>66</v>
      </c>
      <c r="H205" t="s">
        <v>50</v>
      </c>
      <c r="I205" t="s">
        <v>50</v>
      </c>
      <c r="J205" t="s">
        <v>51</v>
      </c>
      <c r="K205" t="s">
        <v>61</v>
      </c>
      <c r="L205" t="s">
        <v>61</v>
      </c>
      <c r="M205" t="s">
        <v>61</v>
      </c>
      <c r="N205">
        <v>0</v>
      </c>
      <c r="O205">
        <v>0</v>
      </c>
      <c r="P205">
        <v>0</v>
      </c>
      <c r="Q205">
        <v>0</v>
      </c>
      <c r="R205">
        <v>0</v>
      </c>
      <c r="S205">
        <v>0</v>
      </c>
      <c r="T205">
        <v>0</v>
      </c>
      <c r="U205">
        <v>0</v>
      </c>
      <c r="V205">
        <v>0</v>
      </c>
      <c r="W205">
        <v>0</v>
      </c>
      <c r="X205">
        <v>0</v>
      </c>
      <c r="Y205">
        <v>0</v>
      </c>
      <c r="Z205">
        <v>0</v>
      </c>
      <c r="AA205">
        <v>0</v>
      </c>
      <c r="AB205">
        <v>0</v>
      </c>
      <c r="AC205">
        <v>0</v>
      </c>
      <c r="AD205">
        <v>0</v>
      </c>
      <c r="AE205">
        <v>0</v>
      </c>
      <c r="AF205">
        <v>0</v>
      </c>
      <c r="AG205">
        <v>0</v>
      </c>
      <c r="AH205">
        <v>0</v>
      </c>
      <c r="AI205">
        <v>0</v>
      </c>
      <c r="AJ205">
        <v>0</v>
      </c>
    </row>
    <row r="206" spans="1:36">
      <c r="A206" t="s">
        <v>554</v>
      </c>
      <c r="B206" t="s">
        <v>555</v>
      </c>
      <c r="C206" t="s">
        <v>46</v>
      </c>
      <c r="D206" t="s">
        <v>556</v>
      </c>
      <c r="E206" t="s">
        <v>59</v>
      </c>
      <c r="F206" s="3">
        <v>400</v>
      </c>
      <c r="G206" t="s">
        <v>66</v>
      </c>
      <c r="H206" t="s">
        <v>50</v>
      </c>
      <c r="I206" t="s">
        <v>50</v>
      </c>
      <c r="J206" t="s">
        <v>51</v>
      </c>
      <c r="K206" t="s">
        <v>61</v>
      </c>
      <c r="L206" t="s">
        <v>51</v>
      </c>
      <c r="M206" t="s">
        <v>51</v>
      </c>
      <c r="N206">
        <v>0</v>
      </c>
      <c r="O206">
        <v>0</v>
      </c>
      <c r="P206">
        <v>0</v>
      </c>
      <c r="Q206">
        <v>0</v>
      </c>
      <c r="R206">
        <v>0</v>
      </c>
      <c r="S206">
        <v>0</v>
      </c>
      <c r="T206">
        <v>0</v>
      </c>
      <c r="U206">
        <v>0</v>
      </c>
      <c r="V206">
        <v>0</v>
      </c>
      <c r="W206">
        <v>0</v>
      </c>
      <c r="X206">
        <v>0</v>
      </c>
      <c r="Y206">
        <v>0</v>
      </c>
      <c r="Z206">
        <v>0</v>
      </c>
      <c r="AA206">
        <v>0</v>
      </c>
      <c r="AB206">
        <v>0</v>
      </c>
      <c r="AC206">
        <v>0</v>
      </c>
      <c r="AD206">
        <v>0</v>
      </c>
      <c r="AE206">
        <v>0</v>
      </c>
      <c r="AF206">
        <v>0</v>
      </c>
      <c r="AG206">
        <v>0</v>
      </c>
      <c r="AH206">
        <v>0</v>
      </c>
      <c r="AI206">
        <v>0</v>
      </c>
      <c r="AJ206">
        <v>0</v>
      </c>
    </row>
    <row r="207" spans="1:36">
      <c r="A207" t="s">
        <v>557</v>
      </c>
      <c r="B207" t="s">
        <v>558</v>
      </c>
      <c r="C207" t="s">
        <v>88</v>
      </c>
      <c r="D207" t="s">
        <v>89</v>
      </c>
      <c r="E207" t="s">
        <v>89</v>
      </c>
      <c r="F207" s="3">
        <v>47</v>
      </c>
      <c r="G207" t="s">
        <v>74</v>
      </c>
      <c r="H207" t="s">
        <v>50</v>
      </c>
      <c r="I207" t="s">
        <v>50</v>
      </c>
      <c r="J207" t="s">
        <v>50</v>
      </c>
      <c r="K207" t="s">
        <v>51</v>
      </c>
      <c r="L207" t="s">
        <v>51</v>
      </c>
      <c r="M207" t="s">
        <v>61</v>
      </c>
      <c r="N207">
        <v>0</v>
      </c>
      <c r="O207">
        <v>0</v>
      </c>
      <c r="P207">
        <v>0</v>
      </c>
      <c r="Q207">
        <v>0</v>
      </c>
      <c r="R207">
        <v>0</v>
      </c>
      <c r="S207">
        <v>0</v>
      </c>
      <c r="T207">
        <v>0</v>
      </c>
      <c r="U207">
        <v>0</v>
      </c>
      <c r="V207">
        <v>0</v>
      </c>
      <c r="W207">
        <v>0</v>
      </c>
      <c r="X207">
        <v>0</v>
      </c>
      <c r="Y207">
        <v>0</v>
      </c>
      <c r="Z207">
        <v>0</v>
      </c>
      <c r="AA207">
        <v>0</v>
      </c>
      <c r="AB207">
        <v>0</v>
      </c>
      <c r="AC207">
        <v>0</v>
      </c>
      <c r="AD207">
        <v>0</v>
      </c>
      <c r="AE207">
        <v>0</v>
      </c>
      <c r="AF207">
        <v>0</v>
      </c>
      <c r="AG207">
        <v>0</v>
      </c>
      <c r="AH207">
        <v>0</v>
      </c>
      <c r="AI207">
        <v>0</v>
      </c>
      <c r="AJ207">
        <v>0</v>
      </c>
    </row>
    <row r="208" spans="1:36">
      <c r="A208" t="s">
        <v>559</v>
      </c>
      <c r="B208" t="s">
        <v>560</v>
      </c>
      <c r="C208" t="s">
        <v>88</v>
      </c>
      <c r="D208" t="s">
        <v>89</v>
      </c>
      <c r="E208" t="s">
        <v>89</v>
      </c>
      <c r="F208" s="3">
        <v>50</v>
      </c>
      <c r="G208" t="s">
        <v>60</v>
      </c>
      <c r="H208" t="s">
        <v>50</v>
      </c>
      <c r="I208" t="s">
        <v>50</v>
      </c>
      <c r="J208" t="s">
        <v>50</v>
      </c>
      <c r="K208" t="s">
        <v>51</v>
      </c>
      <c r="L208" t="s">
        <v>51</v>
      </c>
      <c r="M208" t="s">
        <v>61</v>
      </c>
      <c r="N208">
        <v>0</v>
      </c>
      <c r="O208">
        <v>0</v>
      </c>
      <c r="P208">
        <v>0</v>
      </c>
      <c r="Q208">
        <v>0</v>
      </c>
      <c r="R208">
        <v>0</v>
      </c>
      <c r="S208">
        <v>0</v>
      </c>
      <c r="T208">
        <v>0</v>
      </c>
      <c r="U208">
        <v>0</v>
      </c>
      <c r="V208">
        <v>0</v>
      </c>
      <c r="W208">
        <v>0</v>
      </c>
      <c r="X208">
        <v>0</v>
      </c>
      <c r="Y208">
        <v>0</v>
      </c>
      <c r="Z208">
        <v>0</v>
      </c>
      <c r="AA208">
        <v>0</v>
      </c>
      <c r="AB208">
        <v>0</v>
      </c>
      <c r="AC208">
        <v>0</v>
      </c>
      <c r="AD208">
        <v>0</v>
      </c>
      <c r="AE208">
        <v>0</v>
      </c>
      <c r="AF208">
        <v>0</v>
      </c>
      <c r="AG208">
        <v>0</v>
      </c>
      <c r="AH208">
        <v>0</v>
      </c>
      <c r="AI208">
        <v>0</v>
      </c>
      <c r="AJ208">
        <v>0</v>
      </c>
    </row>
    <row r="209" spans="1:36">
      <c r="A209" t="s">
        <v>561</v>
      </c>
      <c r="B209" t="s">
        <v>562</v>
      </c>
      <c r="C209" t="s">
        <v>88</v>
      </c>
      <c r="D209" t="s">
        <v>89</v>
      </c>
      <c r="E209" t="s">
        <v>89</v>
      </c>
      <c r="F209" s="3">
        <v>75</v>
      </c>
      <c r="G209" t="s">
        <v>101</v>
      </c>
      <c r="H209" t="s">
        <v>50</v>
      </c>
      <c r="I209" t="s">
        <v>50</v>
      </c>
      <c r="J209" t="s">
        <v>51</v>
      </c>
      <c r="K209" t="s">
        <v>51</v>
      </c>
      <c r="L209" t="s">
        <v>51</v>
      </c>
      <c r="M209" t="s">
        <v>61</v>
      </c>
      <c r="N209">
        <v>0</v>
      </c>
      <c r="O209">
        <v>0</v>
      </c>
      <c r="P209">
        <v>0</v>
      </c>
      <c r="Q209">
        <v>0</v>
      </c>
      <c r="R209">
        <v>0</v>
      </c>
      <c r="S209">
        <v>0</v>
      </c>
      <c r="T209">
        <v>0</v>
      </c>
      <c r="U209">
        <v>0</v>
      </c>
      <c r="V209">
        <v>0</v>
      </c>
      <c r="W209">
        <v>0</v>
      </c>
      <c r="X209">
        <v>0</v>
      </c>
      <c r="Y209">
        <v>0</v>
      </c>
      <c r="Z209">
        <v>0</v>
      </c>
      <c r="AA209">
        <v>0</v>
      </c>
      <c r="AB209">
        <v>0</v>
      </c>
      <c r="AC209">
        <v>0</v>
      </c>
      <c r="AD209">
        <v>0</v>
      </c>
      <c r="AE209">
        <v>0</v>
      </c>
      <c r="AF209">
        <v>0</v>
      </c>
      <c r="AG209">
        <v>0</v>
      </c>
      <c r="AH209">
        <v>0</v>
      </c>
      <c r="AI209">
        <v>0</v>
      </c>
      <c r="AJ209">
        <v>0</v>
      </c>
    </row>
    <row r="210" spans="1:36">
      <c r="A210" t="s">
        <v>563</v>
      </c>
      <c r="B210" t="s">
        <v>564</v>
      </c>
      <c r="C210" t="s">
        <v>88</v>
      </c>
      <c r="D210" t="s">
        <v>89</v>
      </c>
      <c r="E210" t="s">
        <v>89</v>
      </c>
      <c r="F210" s="3">
        <v>100</v>
      </c>
      <c r="G210" t="s">
        <v>78</v>
      </c>
      <c r="H210" t="s">
        <v>50</v>
      </c>
      <c r="I210" t="s">
        <v>50</v>
      </c>
      <c r="J210" t="s">
        <v>51</v>
      </c>
      <c r="K210" t="s">
        <v>51</v>
      </c>
      <c r="L210" t="s">
        <v>51</v>
      </c>
      <c r="M210" t="s">
        <v>61</v>
      </c>
      <c r="N210">
        <v>0</v>
      </c>
      <c r="O210">
        <v>0</v>
      </c>
      <c r="P210">
        <v>0</v>
      </c>
      <c r="Q210">
        <v>0</v>
      </c>
      <c r="R210">
        <v>0</v>
      </c>
      <c r="S210">
        <v>0</v>
      </c>
      <c r="T210">
        <v>0</v>
      </c>
      <c r="U210">
        <v>0</v>
      </c>
      <c r="V210">
        <v>0</v>
      </c>
      <c r="W210">
        <v>0</v>
      </c>
      <c r="X210">
        <v>0</v>
      </c>
      <c r="Y210">
        <v>0</v>
      </c>
      <c r="Z210">
        <v>0</v>
      </c>
      <c r="AA210">
        <v>0</v>
      </c>
      <c r="AB210">
        <v>0</v>
      </c>
      <c r="AC210">
        <v>0</v>
      </c>
      <c r="AD210">
        <v>0</v>
      </c>
      <c r="AE210">
        <v>0</v>
      </c>
      <c r="AF210">
        <v>0</v>
      </c>
      <c r="AG210">
        <v>0</v>
      </c>
      <c r="AH210">
        <v>0</v>
      </c>
      <c r="AI210">
        <v>0</v>
      </c>
      <c r="AJ210">
        <v>0</v>
      </c>
    </row>
    <row r="211" spans="1:36">
      <c r="A211" t="s">
        <v>565</v>
      </c>
      <c r="B211" t="s">
        <v>566</v>
      </c>
      <c r="C211" t="s">
        <v>88</v>
      </c>
      <c r="D211" t="s">
        <v>189</v>
      </c>
      <c r="E211" t="s">
        <v>59</v>
      </c>
      <c r="F211" s="3">
        <v>35</v>
      </c>
      <c r="G211" t="s">
        <v>66</v>
      </c>
      <c r="H211" t="s">
        <v>50</v>
      </c>
      <c r="I211" t="s">
        <v>50</v>
      </c>
      <c r="J211" t="s">
        <v>61</v>
      </c>
      <c r="K211" t="s">
        <v>61</v>
      </c>
      <c r="L211" t="s">
        <v>61</v>
      </c>
      <c r="M211" t="s">
        <v>61</v>
      </c>
      <c r="N211">
        <v>0</v>
      </c>
      <c r="O211">
        <v>0</v>
      </c>
      <c r="P211">
        <v>0</v>
      </c>
      <c r="Q211">
        <v>0</v>
      </c>
      <c r="R211">
        <v>0</v>
      </c>
      <c r="S211">
        <v>0</v>
      </c>
      <c r="T211">
        <v>0</v>
      </c>
      <c r="U211">
        <v>0</v>
      </c>
      <c r="V211">
        <v>0</v>
      </c>
      <c r="W211">
        <v>0</v>
      </c>
      <c r="X211">
        <v>0</v>
      </c>
      <c r="Y211">
        <v>0</v>
      </c>
      <c r="Z211">
        <v>0</v>
      </c>
      <c r="AA211">
        <v>0</v>
      </c>
      <c r="AB211">
        <v>0</v>
      </c>
      <c r="AC211">
        <v>0</v>
      </c>
      <c r="AD211">
        <v>0</v>
      </c>
      <c r="AE211">
        <v>0</v>
      </c>
      <c r="AF211">
        <v>0</v>
      </c>
      <c r="AG211">
        <v>0</v>
      </c>
      <c r="AH211">
        <v>0</v>
      </c>
      <c r="AI211">
        <v>0</v>
      </c>
      <c r="AJ211">
        <v>0</v>
      </c>
    </row>
    <row r="212" spans="1:36">
      <c r="A212" t="s">
        <v>567</v>
      </c>
      <c r="B212" t="s">
        <v>568</v>
      </c>
      <c r="C212" t="s">
        <v>88</v>
      </c>
      <c r="D212" t="s">
        <v>569</v>
      </c>
      <c r="E212" t="s">
        <v>59</v>
      </c>
      <c r="F212" s="3">
        <v>80</v>
      </c>
      <c r="G212" t="s">
        <v>208</v>
      </c>
      <c r="H212" t="s">
        <v>50</v>
      </c>
      <c r="I212" t="s">
        <v>50</v>
      </c>
      <c r="J212" t="s">
        <v>51</v>
      </c>
      <c r="K212" t="s">
        <v>51</v>
      </c>
      <c r="L212" t="s">
        <v>50</v>
      </c>
      <c r="M212" t="s">
        <v>61</v>
      </c>
      <c r="N212">
        <v>0</v>
      </c>
      <c r="O212">
        <v>0</v>
      </c>
      <c r="P212">
        <v>0</v>
      </c>
      <c r="Q212">
        <v>0</v>
      </c>
      <c r="R212">
        <v>0</v>
      </c>
      <c r="S212">
        <v>0</v>
      </c>
      <c r="T212">
        <v>0</v>
      </c>
      <c r="U212">
        <v>0</v>
      </c>
      <c r="V212">
        <v>0</v>
      </c>
      <c r="W212">
        <v>0</v>
      </c>
      <c r="X212">
        <v>0</v>
      </c>
      <c r="Y212">
        <v>0</v>
      </c>
      <c r="Z212">
        <v>0</v>
      </c>
      <c r="AA212">
        <v>0</v>
      </c>
      <c r="AB212">
        <v>0</v>
      </c>
      <c r="AC212">
        <v>0</v>
      </c>
      <c r="AD212">
        <v>0</v>
      </c>
      <c r="AE212">
        <v>0</v>
      </c>
      <c r="AF212">
        <v>0</v>
      </c>
      <c r="AG212">
        <v>0</v>
      </c>
      <c r="AH212">
        <v>0</v>
      </c>
      <c r="AI212">
        <v>0</v>
      </c>
      <c r="AJ212">
        <v>0</v>
      </c>
    </row>
    <row r="213" spans="1:36">
      <c r="A213" t="s">
        <v>570</v>
      </c>
      <c r="B213" t="s">
        <v>571</v>
      </c>
      <c r="C213" t="s">
        <v>46</v>
      </c>
      <c r="D213" t="s">
        <v>223</v>
      </c>
      <c r="E213" t="s">
        <v>48</v>
      </c>
      <c r="F213" s="3">
        <v>681</v>
      </c>
      <c r="G213" t="s">
        <v>55</v>
      </c>
      <c r="H213" t="s">
        <v>50</v>
      </c>
      <c r="I213" t="s">
        <v>50</v>
      </c>
      <c r="J213" t="s">
        <v>51</v>
      </c>
      <c r="K213" t="s">
        <v>50</v>
      </c>
      <c r="L213" t="s">
        <v>51</v>
      </c>
      <c r="M213" t="s">
        <v>51</v>
      </c>
      <c r="N213">
        <v>0</v>
      </c>
      <c r="O213">
        <v>0</v>
      </c>
      <c r="P213">
        <v>0</v>
      </c>
      <c r="Q213">
        <v>0</v>
      </c>
      <c r="R213">
        <v>0</v>
      </c>
      <c r="S213">
        <v>0</v>
      </c>
      <c r="T213">
        <v>0</v>
      </c>
      <c r="U213">
        <v>0</v>
      </c>
      <c r="V213">
        <v>0</v>
      </c>
      <c r="W213">
        <v>0</v>
      </c>
      <c r="X213">
        <v>0</v>
      </c>
      <c r="Y213">
        <v>0</v>
      </c>
      <c r="Z213">
        <v>0</v>
      </c>
      <c r="AA213">
        <v>0</v>
      </c>
      <c r="AB213">
        <v>0</v>
      </c>
      <c r="AC213">
        <v>0</v>
      </c>
      <c r="AD213">
        <v>1</v>
      </c>
      <c r="AE213">
        <v>1</v>
      </c>
      <c r="AF213">
        <v>0</v>
      </c>
      <c r="AG213">
        <v>0</v>
      </c>
      <c r="AH213">
        <v>0</v>
      </c>
      <c r="AI213">
        <v>1</v>
      </c>
      <c r="AJ213">
        <v>366</v>
      </c>
    </row>
    <row r="214" spans="1:36">
      <c r="A214" t="s">
        <v>572</v>
      </c>
      <c r="B214" t="s">
        <v>573</v>
      </c>
      <c r="C214" t="s">
        <v>46</v>
      </c>
      <c r="D214" t="s">
        <v>573</v>
      </c>
      <c r="E214" t="s">
        <v>59</v>
      </c>
      <c r="F214" s="3">
        <v>50</v>
      </c>
      <c r="G214" t="s">
        <v>119</v>
      </c>
      <c r="H214" t="s">
        <v>51</v>
      </c>
      <c r="I214" t="s">
        <v>50</v>
      </c>
      <c r="J214" t="s">
        <v>61</v>
      </c>
      <c r="K214" t="s">
        <v>61</v>
      </c>
      <c r="L214" t="s">
        <v>61</v>
      </c>
      <c r="M214" t="s">
        <v>61</v>
      </c>
      <c r="N214">
        <v>0</v>
      </c>
      <c r="O214">
        <v>0</v>
      </c>
      <c r="P214">
        <v>0</v>
      </c>
      <c r="Q214">
        <v>0</v>
      </c>
      <c r="R214">
        <v>0</v>
      </c>
      <c r="S214">
        <v>0</v>
      </c>
      <c r="T214">
        <v>0</v>
      </c>
      <c r="U214">
        <v>0</v>
      </c>
      <c r="V214">
        <v>0</v>
      </c>
      <c r="W214">
        <v>0</v>
      </c>
      <c r="X214">
        <v>0</v>
      </c>
      <c r="Y214">
        <v>0</v>
      </c>
      <c r="Z214">
        <v>0</v>
      </c>
      <c r="AA214">
        <v>0</v>
      </c>
      <c r="AB214">
        <v>0</v>
      </c>
      <c r="AC214">
        <v>0</v>
      </c>
      <c r="AD214">
        <v>0</v>
      </c>
      <c r="AE214">
        <v>0</v>
      </c>
      <c r="AF214">
        <v>0</v>
      </c>
      <c r="AG214">
        <v>0</v>
      </c>
      <c r="AH214">
        <v>0</v>
      </c>
      <c r="AI214">
        <v>0</v>
      </c>
      <c r="AJ214">
        <v>0</v>
      </c>
    </row>
    <row r="215" spans="1:36">
      <c r="A215" t="s">
        <v>574</v>
      </c>
      <c r="B215" t="s">
        <v>575</v>
      </c>
      <c r="C215" t="s">
        <v>46</v>
      </c>
      <c r="D215" t="s">
        <v>548</v>
      </c>
      <c r="E215" t="s">
        <v>48</v>
      </c>
      <c r="F215" s="3">
        <v>55</v>
      </c>
      <c r="G215" t="s">
        <v>70</v>
      </c>
      <c r="H215" t="s">
        <v>50</v>
      </c>
      <c r="I215" t="s">
        <v>50</v>
      </c>
      <c r="J215" t="s">
        <v>51</v>
      </c>
      <c r="K215" t="s">
        <v>51</v>
      </c>
      <c r="L215" t="s">
        <v>51</v>
      </c>
      <c r="M215" t="s">
        <v>51</v>
      </c>
      <c r="N215">
        <v>0</v>
      </c>
      <c r="O215">
        <v>0</v>
      </c>
      <c r="P215">
        <v>0</v>
      </c>
      <c r="Q215">
        <v>0</v>
      </c>
      <c r="R215">
        <v>0</v>
      </c>
      <c r="S215">
        <v>0</v>
      </c>
      <c r="T215">
        <v>0</v>
      </c>
      <c r="U215">
        <v>0</v>
      </c>
      <c r="V215">
        <v>0</v>
      </c>
      <c r="W215">
        <v>0</v>
      </c>
      <c r="X215">
        <v>0</v>
      </c>
      <c r="Y215">
        <v>0</v>
      </c>
      <c r="Z215">
        <v>0</v>
      </c>
      <c r="AA215">
        <v>0</v>
      </c>
      <c r="AB215">
        <v>0</v>
      </c>
      <c r="AC215">
        <v>0</v>
      </c>
      <c r="AD215">
        <v>0</v>
      </c>
      <c r="AE215">
        <v>0</v>
      </c>
      <c r="AF215">
        <v>0</v>
      </c>
      <c r="AG215">
        <v>0</v>
      </c>
      <c r="AH215">
        <v>0</v>
      </c>
      <c r="AI215">
        <v>0</v>
      </c>
      <c r="AJ215">
        <v>0</v>
      </c>
    </row>
    <row r="216" spans="1:36">
      <c r="A216" t="s">
        <v>576</v>
      </c>
      <c r="B216" t="s">
        <v>577</v>
      </c>
      <c r="C216" t="s">
        <v>46</v>
      </c>
      <c r="D216" t="s">
        <v>452</v>
      </c>
      <c r="E216" t="s">
        <v>48</v>
      </c>
      <c r="F216" s="3">
        <v>1152</v>
      </c>
      <c r="G216" t="s">
        <v>125</v>
      </c>
      <c r="H216" t="s">
        <v>50</v>
      </c>
      <c r="I216" t="s">
        <v>50</v>
      </c>
      <c r="J216" t="s">
        <v>51</v>
      </c>
      <c r="K216" t="s">
        <v>51</v>
      </c>
      <c r="L216" t="s">
        <v>51</v>
      </c>
      <c r="M216" t="s">
        <v>51</v>
      </c>
      <c r="N216">
        <v>0</v>
      </c>
      <c r="O216">
        <v>0</v>
      </c>
      <c r="P216">
        <v>0</v>
      </c>
      <c r="Q216">
        <v>0</v>
      </c>
      <c r="R216">
        <v>0</v>
      </c>
      <c r="S216">
        <v>0</v>
      </c>
      <c r="T216">
        <v>0</v>
      </c>
      <c r="U216">
        <v>0</v>
      </c>
      <c r="V216">
        <v>0</v>
      </c>
      <c r="W216">
        <v>0</v>
      </c>
      <c r="X216">
        <v>0</v>
      </c>
      <c r="Y216">
        <v>0</v>
      </c>
      <c r="Z216">
        <v>0</v>
      </c>
      <c r="AA216">
        <v>0</v>
      </c>
      <c r="AB216">
        <v>0</v>
      </c>
      <c r="AC216">
        <v>0</v>
      </c>
      <c r="AD216">
        <v>0</v>
      </c>
      <c r="AE216">
        <v>0</v>
      </c>
      <c r="AF216">
        <v>0</v>
      </c>
      <c r="AG216">
        <v>0</v>
      </c>
      <c r="AH216">
        <v>0</v>
      </c>
      <c r="AI216">
        <v>0</v>
      </c>
      <c r="AJ216">
        <v>0</v>
      </c>
    </row>
    <row r="217" spans="1:36">
      <c r="A217" t="s">
        <v>578</v>
      </c>
      <c r="B217" t="s">
        <v>579</v>
      </c>
      <c r="C217" t="s">
        <v>46</v>
      </c>
      <c r="D217" t="s">
        <v>580</v>
      </c>
      <c r="E217" t="s">
        <v>59</v>
      </c>
      <c r="F217" s="3">
        <v>140</v>
      </c>
      <c r="G217" t="s">
        <v>82</v>
      </c>
      <c r="H217" t="s">
        <v>50</v>
      </c>
      <c r="I217" t="s">
        <v>50</v>
      </c>
      <c r="J217" t="s">
        <v>51</v>
      </c>
      <c r="K217" t="s">
        <v>50</v>
      </c>
      <c r="L217" t="s">
        <v>50</v>
      </c>
      <c r="M217" t="s">
        <v>50</v>
      </c>
      <c r="N217">
        <v>0</v>
      </c>
      <c r="O217">
        <v>0</v>
      </c>
      <c r="P217">
        <v>0</v>
      </c>
      <c r="Q217">
        <v>0</v>
      </c>
      <c r="R217">
        <v>0</v>
      </c>
      <c r="S217">
        <v>0</v>
      </c>
      <c r="T217">
        <v>0</v>
      </c>
      <c r="U217">
        <v>0</v>
      </c>
      <c r="V217">
        <v>0</v>
      </c>
      <c r="W217">
        <v>0</v>
      </c>
      <c r="X217">
        <v>0</v>
      </c>
      <c r="Y217">
        <v>0</v>
      </c>
      <c r="Z217">
        <v>0</v>
      </c>
      <c r="AA217">
        <v>0</v>
      </c>
      <c r="AB217">
        <v>0</v>
      </c>
      <c r="AC217">
        <v>0</v>
      </c>
      <c r="AD217">
        <v>0</v>
      </c>
      <c r="AE217">
        <v>0</v>
      </c>
      <c r="AF217">
        <v>0</v>
      </c>
      <c r="AG217">
        <v>0</v>
      </c>
      <c r="AH217">
        <v>0</v>
      </c>
      <c r="AI217">
        <v>0</v>
      </c>
      <c r="AJ217">
        <v>0</v>
      </c>
    </row>
    <row r="218" spans="1:36">
      <c r="A218" t="s">
        <v>581</v>
      </c>
      <c r="B218" t="s">
        <v>582</v>
      </c>
      <c r="C218" t="s">
        <v>46</v>
      </c>
      <c r="D218" t="s">
        <v>583</v>
      </c>
      <c r="E218" t="s">
        <v>59</v>
      </c>
      <c r="F218" s="3">
        <v>20</v>
      </c>
      <c r="G218" t="s">
        <v>259</v>
      </c>
      <c r="H218" t="s">
        <v>50</v>
      </c>
      <c r="I218" t="s">
        <v>51</v>
      </c>
      <c r="J218" t="s">
        <v>61</v>
      </c>
      <c r="K218" t="s">
        <v>61</v>
      </c>
      <c r="L218" t="s">
        <v>61</v>
      </c>
      <c r="M218" t="s">
        <v>61</v>
      </c>
      <c r="N218">
        <v>0</v>
      </c>
      <c r="O218">
        <v>0</v>
      </c>
      <c r="P218">
        <v>0</v>
      </c>
      <c r="Q218">
        <v>0</v>
      </c>
      <c r="R218">
        <v>0</v>
      </c>
      <c r="S218">
        <v>0</v>
      </c>
      <c r="T218">
        <v>0</v>
      </c>
      <c r="U218">
        <v>0</v>
      </c>
      <c r="V218">
        <v>0</v>
      </c>
      <c r="W218">
        <v>0</v>
      </c>
      <c r="X218">
        <v>0</v>
      </c>
      <c r="Y218">
        <v>0</v>
      </c>
      <c r="Z218">
        <v>0</v>
      </c>
      <c r="AA218">
        <v>0</v>
      </c>
      <c r="AB218">
        <v>0</v>
      </c>
      <c r="AC218">
        <v>0</v>
      </c>
      <c r="AD218">
        <v>1</v>
      </c>
      <c r="AE218">
        <v>1</v>
      </c>
      <c r="AF218">
        <v>0</v>
      </c>
      <c r="AG218">
        <v>0</v>
      </c>
      <c r="AH218">
        <v>0</v>
      </c>
      <c r="AI218">
        <v>1</v>
      </c>
      <c r="AJ218">
        <v>366</v>
      </c>
    </row>
    <row r="219" spans="1:36">
      <c r="A219" t="s">
        <v>584</v>
      </c>
      <c r="B219" t="s">
        <v>585</v>
      </c>
      <c r="C219" t="s">
        <v>64</v>
      </c>
      <c r="D219" t="s">
        <v>586</v>
      </c>
      <c r="E219" t="s">
        <v>59</v>
      </c>
      <c r="G219" t="s">
        <v>119</v>
      </c>
      <c r="H219" t="s">
        <v>50</v>
      </c>
      <c r="I219" t="s">
        <v>50</v>
      </c>
      <c r="J219" t="s">
        <v>51</v>
      </c>
      <c r="K219" t="s">
        <v>61</v>
      </c>
      <c r="L219" t="s">
        <v>61</v>
      </c>
      <c r="M219" t="s">
        <v>61</v>
      </c>
      <c r="N219">
        <v>0</v>
      </c>
      <c r="O219">
        <v>0</v>
      </c>
      <c r="P219">
        <v>0</v>
      </c>
      <c r="Q219">
        <v>0</v>
      </c>
      <c r="R219">
        <v>0</v>
      </c>
      <c r="S219">
        <v>0</v>
      </c>
      <c r="T219">
        <v>0</v>
      </c>
      <c r="U219">
        <v>0</v>
      </c>
      <c r="V219">
        <v>0</v>
      </c>
      <c r="W219">
        <v>0</v>
      </c>
      <c r="X219">
        <v>0</v>
      </c>
      <c r="Y219">
        <v>0</v>
      </c>
      <c r="Z219">
        <v>0</v>
      </c>
      <c r="AA219">
        <v>0</v>
      </c>
      <c r="AB219">
        <v>0</v>
      </c>
      <c r="AC219">
        <v>0</v>
      </c>
      <c r="AD219">
        <v>0</v>
      </c>
      <c r="AE219">
        <v>0</v>
      </c>
      <c r="AF219">
        <v>0</v>
      </c>
      <c r="AG219">
        <v>0</v>
      </c>
      <c r="AH219">
        <v>0</v>
      </c>
      <c r="AI219">
        <v>0</v>
      </c>
      <c r="AJ219">
        <v>0</v>
      </c>
    </row>
    <row r="220" spans="1:36">
      <c r="A220" t="s">
        <v>587</v>
      </c>
      <c r="B220" t="s">
        <v>588</v>
      </c>
      <c r="C220" t="s">
        <v>88</v>
      </c>
      <c r="D220" t="s">
        <v>89</v>
      </c>
      <c r="E220" t="s">
        <v>89</v>
      </c>
      <c r="F220" s="3">
        <v>30</v>
      </c>
      <c r="G220" t="s">
        <v>74</v>
      </c>
      <c r="H220" t="s">
        <v>50</v>
      </c>
      <c r="I220" t="s">
        <v>50</v>
      </c>
      <c r="J220" t="s">
        <v>51</v>
      </c>
      <c r="K220" t="s">
        <v>51</v>
      </c>
      <c r="L220" t="s">
        <v>51</v>
      </c>
      <c r="M220" t="s">
        <v>61</v>
      </c>
      <c r="N220">
        <v>1</v>
      </c>
      <c r="O220">
        <v>1</v>
      </c>
      <c r="P220">
        <v>1</v>
      </c>
      <c r="Q220">
        <v>0</v>
      </c>
      <c r="R220">
        <v>0</v>
      </c>
      <c r="S220">
        <v>0</v>
      </c>
      <c r="T220">
        <v>0</v>
      </c>
      <c r="U220">
        <v>0</v>
      </c>
      <c r="V220">
        <v>0</v>
      </c>
      <c r="W220">
        <v>0</v>
      </c>
      <c r="X220">
        <v>0</v>
      </c>
      <c r="Y220">
        <v>1</v>
      </c>
      <c r="Z220">
        <v>1</v>
      </c>
      <c r="AA220">
        <v>0</v>
      </c>
      <c r="AB220">
        <v>0</v>
      </c>
      <c r="AC220">
        <v>0</v>
      </c>
      <c r="AD220">
        <v>0</v>
      </c>
      <c r="AE220">
        <v>0</v>
      </c>
      <c r="AF220">
        <v>0</v>
      </c>
      <c r="AG220">
        <v>0</v>
      </c>
      <c r="AH220">
        <v>0</v>
      </c>
      <c r="AI220">
        <v>0</v>
      </c>
      <c r="AJ220">
        <v>8</v>
      </c>
    </row>
    <row r="221" spans="1:36">
      <c r="A221" t="s">
        <v>589</v>
      </c>
      <c r="B221" t="s">
        <v>590</v>
      </c>
      <c r="C221" t="s">
        <v>88</v>
      </c>
      <c r="D221" t="s">
        <v>590</v>
      </c>
      <c r="E221" t="s">
        <v>59</v>
      </c>
      <c r="F221" s="3">
        <v>330</v>
      </c>
      <c r="G221" t="s">
        <v>66</v>
      </c>
      <c r="H221" t="s">
        <v>50</v>
      </c>
      <c r="I221" t="s">
        <v>50</v>
      </c>
      <c r="J221" t="s">
        <v>51</v>
      </c>
      <c r="K221" t="s">
        <v>51</v>
      </c>
      <c r="L221" t="s">
        <v>51</v>
      </c>
      <c r="M221" t="s">
        <v>61</v>
      </c>
      <c r="N221">
        <v>0</v>
      </c>
      <c r="O221">
        <v>0</v>
      </c>
      <c r="P221">
        <v>0</v>
      </c>
      <c r="Q221">
        <v>0</v>
      </c>
      <c r="R221">
        <v>0</v>
      </c>
      <c r="S221">
        <v>0</v>
      </c>
      <c r="T221">
        <v>0</v>
      </c>
      <c r="U221">
        <v>0</v>
      </c>
      <c r="V221">
        <v>0</v>
      </c>
      <c r="W221">
        <v>0</v>
      </c>
      <c r="X221">
        <v>0</v>
      </c>
      <c r="Y221">
        <v>0</v>
      </c>
      <c r="Z221">
        <v>0</v>
      </c>
      <c r="AA221">
        <v>0</v>
      </c>
      <c r="AB221">
        <v>0</v>
      </c>
      <c r="AC221">
        <v>0</v>
      </c>
      <c r="AD221">
        <v>0</v>
      </c>
      <c r="AE221">
        <v>0</v>
      </c>
      <c r="AF221">
        <v>0</v>
      </c>
      <c r="AG221">
        <v>0</v>
      </c>
      <c r="AH221">
        <v>0</v>
      </c>
      <c r="AI221">
        <v>0</v>
      </c>
      <c r="AJ221">
        <v>0</v>
      </c>
    </row>
    <row r="222" spans="1:36">
      <c r="A222" t="s">
        <v>591</v>
      </c>
      <c r="B222" t="s">
        <v>592</v>
      </c>
      <c r="C222" t="s">
        <v>88</v>
      </c>
      <c r="D222" t="s">
        <v>89</v>
      </c>
      <c r="E222" t="s">
        <v>89</v>
      </c>
      <c r="F222" s="3">
        <v>11</v>
      </c>
      <c r="G222" t="s">
        <v>70</v>
      </c>
      <c r="H222" t="s">
        <v>50</v>
      </c>
      <c r="I222" t="s">
        <v>50</v>
      </c>
      <c r="J222" t="s">
        <v>50</v>
      </c>
      <c r="K222" t="s">
        <v>51</v>
      </c>
      <c r="L222" t="s">
        <v>51</v>
      </c>
      <c r="M222" t="s">
        <v>61</v>
      </c>
      <c r="N222">
        <v>1</v>
      </c>
      <c r="O222">
        <v>1</v>
      </c>
      <c r="P222">
        <v>1</v>
      </c>
      <c r="Q222">
        <v>0</v>
      </c>
      <c r="R222">
        <v>0</v>
      </c>
      <c r="S222">
        <v>0</v>
      </c>
      <c r="T222">
        <v>0</v>
      </c>
      <c r="U222">
        <v>0</v>
      </c>
      <c r="V222">
        <v>0</v>
      </c>
      <c r="W222">
        <v>0</v>
      </c>
      <c r="X222">
        <v>0</v>
      </c>
      <c r="Y222">
        <v>1</v>
      </c>
      <c r="Z222">
        <v>0</v>
      </c>
      <c r="AA222">
        <v>1</v>
      </c>
      <c r="AB222">
        <v>0</v>
      </c>
      <c r="AC222">
        <v>0</v>
      </c>
      <c r="AD222">
        <v>0</v>
      </c>
      <c r="AE222">
        <v>0</v>
      </c>
      <c r="AF222">
        <v>0</v>
      </c>
      <c r="AG222">
        <v>0</v>
      </c>
      <c r="AH222">
        <v>0</v>
      </c>
      <c r="AI222">
        <v>0</v>
      </c>
      <c r="AJ222">
        <v>33</v>
      </c>
    </row>
    <row r="223" spans="1:36">
      <c r="A223" t="s">
        <v>593</v>
      </c>
      <c r="B223" t="s">
        <v>594</v>
      </c>
      <c r="C223" t="s">
        <v>88</v>
      </c>
      <c r="D223" t="s">
        <v>189</v>
      </c>
      <c r="E223" t="s">
        <v>59</v>
      </c>
      <c r="F223" s="3">
        <v>40</v>
      </c>
      <c r="G223" t="s">
        <v>66</v>
      </c>
      <c r="H223" t="s">
        <v>50</v>
      </c>
      <c r="I223" t="s">
        <v>50</v>
      </c>
      <c r="J223" t="s">
        <v>61</v>
      </c>
      <c r="K223" t="s">
        <v>61</v>
      </c>
      <c r="L223" t="s">
        <v>61</v>
      </c>
      <c r="M223" t="s">
        <v>61</v>
      </c>
      <c r="N223">
        <v>0</v>
      </c>
      <c r="O223">
        <v>0</v>
      </c>
      <c r="P223">
        <v>0</v>
      </c>
      <c r="Q223">
        <v>0</v>
      </c>
      <c r="R223">
        <v>0</v>
      </c>
      <c r="S223">
        <v>0</v>
      </c>
      <c r="T223">
        <v>0</v>
      </c>
      <c r="U223">
        <v>0</v>
      </c>
      <c r="V223">
        <v>0</v>
      </c>
      <c r="W223">
        <v>0</v>
      </c>
      <c r="X223">
        <v>0</v>
      </c>
      <c r="Y223">
        <v>0</v>
      </c>
      <c r="Z223">
        <v>0</v>
      </c>
      <c r="AA223">
        <v>0</v>
      </c>
      <c r="AB223">
        <v>0</v>
      </c>
      <c r="AC223">
        <v>0</v>
      </c>
      <c r="AD223">
        <v>0</v>
      </c>
      <c r="AE223">
        <v>0</v>
      </c>
      <c r="AF223">
        <v>0</v>
      </c>
      <c r="AG223">
        <v>0</v>
      </c>
      <c r="AH223">
        <v>0</v>
      </c>
      <c r="AI223">
        <v>0</v>
      </c>
      <c r="AJ223">
        <v>0</v>
      </c>
    </row>
    <row r="224" spans="1:36">
      <c r="A224" t="s">
        <v>595</v>
      </c>
      <c r="B224" t="s">
        <v>596</v>
      </c>
      <c r="C224" t="s">
        <v>46</v>
      </c>
      <c r="D224" t="s">
        <v>548</v>
      </c>
      <c r="E224" t="s">
        <v>48</v>
      </c>
      <c r="F224" s="3">
        <v>6773</v>
      </c>
      <c r="G224" t="s">
        <v>70</v>
      </c>
      <c r="H224" t="s">
        <v>50</v>
      </c>
      <c r="I224" t="s">
        <v>50</v>
      </c>
      <c r="J224" t="s">
        <v>51</v>
      </c>
      <c r="K224" t="s">
        <v>51</v>
      </c>
      <c r="L224" t="s">
        <v>51</v>
      </c>
      <c r="M224" t="s">
        <v>51</v>
      </c>
      <c r="N224">
        <v>1</v>
      </c>
      <c r="O224">
        <v>1</v>
      </c>
      <c r="P224">
        <v>0</v>
      </c>
      <c r="Q224">
        <v>0</v>
      </c>
      <c r="R224">
        <v>0</v>
      </c>
      <c r="S224">
        <v>0</v>
      </c>
      <c r="T224">
        <v>0</v>
      </c>
      <c r="U224">
        <v>0</v>
      </c>
      <c r="V224">
        <v>0</v>
      </c>
      <c r="W224">
        <v>0</v>
      </c>
      <c r="X224">
        <v>0</v>
      </c>
      <c r="Y224">
        <v>0</v>
      </c>
      <c r="Z224">
        <v>0</v>
      </c>
      <c r="AA224">
        <v>0</v>
      </c>
      <c r="AB224">
        <v>0</v>
      </c>
      <c r="AC224">
        <v>0</v>
      </c>
      <c r="AD224">
        <v>0</v>
      </c>
      <c r="AE224">
        <v>0</v>
      </c>
      <c r="AF224">
        <v>0</v>
      </c>
      <c r="AG224">
        <v>0</v>
      </c>
      <c r="AH224">
        <v>0</v>
      </c>
      <c r="AI224">
        <v>0</v>
      </c>
      <c r="AJ224">
        <v>0</v>
      </c>
    </row>
    <row r="225" spans="1:36">
      <c r="A225" t="s">
        <v>597</v>
      </c>
      <c r="B225" t="s">
        <v>598</v>
      </c>
      <c r="C225" t="s">
        <v>46</v>
      </c>
      <c r="D225" t="s">
        <v>452</v>
      </c>
      <c r="E225" t="s">
        <v>48</v>
      </c>
      <c r="F225" s="3">
        <v>2436</v>
      </c>
      <c r="G225" t="s">
        <v>125</v>
      </c>
      <c r="H225" t="s">
        <v>50</v>
      </c>
      <c r="I225" t="s">
        <v>50</v>
      </c>
      <c r="J225" t="s">
        <v>51</v>
      </c>
      <c r="K225" t="s">
        <v>51</v>
      </c>
      <c r="L225" t="s">
        <v>51</v>
      </c>
      <c r="M225" t="s">
        <v>51</v>
      </c>
      <c r="N225">
        <v>0</v>
      </c>
      <c r="O225">
        <v>0</v>
      </c>
      <c r="P225">
        <v>0</v>
      </c>
      <c r="Q225">
        <v>0</v>
      </c>
      <c r="R225">
        <v>0</v>
      </c>
      <c r="S225">
        <v>0</v>
      </c>
      <c r="T225">
        <v>0</v>
      </c>
      <c r="U225">
        <v>0</v>
      </c>
      <c r="V225">
        <v>0</v>
      </c>
      <c r="W225">
        <v>0</v>
      </c>
      <c r="X225">
        <v>0</v>
      </c>
      <c r="Y225">
        <v>0</v>
      </c>
      <c r="Z225">
        <v>0</v>
      </c>
      <c r="AA225">
        <v>0</v>
      </c>
      <c r="AB225">
        <v>0</v>
      </c>
      <c r="AC225">
        <v>0</v>
      </c>
      <c r="AD225">
        <v>0</v>
      </c>
      <c r="AE225">
        <v>0</v>
      </c>
      <c r="AF225">
        <v>0</v>
      </c>
      <c r="AG225">
        <v>0</v>
      </c>
      <c r="AH225">
        <v>0</v>
      </c>
      <c r="AI225">
        <v>0</v>
      </c>
      <c r="AJ225">
        <v>0</v>
      </c>
    </row>
    <row r="226" spans="1:36">
      <c r="A226" t="s">
        <v>599</v>
      </c>
      <c r="B226" t="s">
        <v>600</v>
      </c>
      <c r="C226" t="s">
        <v>64</v>
      </c>
      <c r="D226" t="s">
        <v>601</v>
      </c>
      <c r="E226" t="s">
        <v>59</v>
      </c>
      <c r="G226" t="s">
        <v>66</v>
      </c>
      <c r="H226" t="s">
        <v>50</v>
      </c>
      <c r="I226" t="s">
        <v>50</v>
      </c>
      <c r="J226" t="s">
        <v>51</v>
      </c>
      <c r="K226" t="s">
        <v>61</v>
      </c>
      <c r="L226" t="s">
        <v>61</v>
      </c>
      <c r="M226" t="s">
        <v>61</v>
      </c>
      <c r="N226">
        <v>0</v>
      </c>
      <c r="O226">
        <v>0</v>
      </c>
      <c r="P226">
        <v>0</v>
      </c>
      <c r="Q226">
        <v>0</v>
      </c>
      <c r="R226">
        <v>0</v>
      </c>
      <c r="S226">
        <v>0</v>
      </c>
      <c r="T226">
        <v>0</v>
      </c>
      <c r="U226">
        <v>0</v>
      </c>
      <c r="V226">
        <v>0</v>
      </c>
      <c r="W226">
        <v>0</v>
      </c>
      <c r="X226">
        <v>0</v>
      </c>
      <c r="Y226">
        <v>0</v>
      </c>
      <c r="Z226">
        <v>0</v>
      </c>
      <c r="AA226">
        <v>0</v>
      </c>
      <c r="AB226">
        <v>0</v>
      </c>
      <c r="AC226">
        <v>0</v>
      </c>
      <c r="AD226">
        <v>0</v>
      </c>
      <c r="AE226">
        <v>0</v>
      </c>
      <c r="AF226">
        <v>0</v>
      </c>
      <c r="AG226">
        <v>0</v>
      </c>
      <c r="AH226">
        <v>0</v>
      </c>
      <c r="AI226">
        <v>0</v>
      </c>
      <c r="AJ226">
        <v>0</v>
      </c>
    </row>
    <row r="227" spans="1:36">
      <c r="A227" t="s">
        <v>602</v>
      </c>
      <c r="B227" t="s">
        <v>603</v>
      </c>
      <c r="C227" t="s">
        <v>46</v>
      </c>
      <c r="D227" t="s">
        <v>604</v>
      </c>
      <c r="E227" t="s">
        <v>59</v>
      </c>
      <c r="F227" s="3">
        <v>230</v>
      </c>
      <c r="G227" t="s">
        <v>74</v>
      </c>
      <c r="H227" t="s">
        <v>50</v>
      </c>
      <c r="I227" t="s">
        <v>50</v>
      </c>
      <c r="J227" t="s">
        <v>51</v>
      </c>
      <c r="K227" t="s">
        <v>50</v>
      </c>
      <c r="L227" t="s">
        <v>51</v>
      </c>
      <c r="M227" t="s">
        <v>50</v>
      </c>
      <c r="N227">
        <v>0</v>
      </c>
      <c r="O227">
        <v>0</v>
      </c>
      <c r="P227">
        <v>0</v>
      </c>
      <c r="Q227">
        <v>0</v>
      </c>
      <c r="R227">
        <v>0</v>
      </c>
      <c r="S227">
        <v>0</v>
      </c>
      <c r="T227">
        <v>0</v>
      </c>
      <c r="U227">
        <v>0</v>
      </c>
      <c r="V227">
        <v>0</v>
      </c>
      <c r="W227">
        <v>0</v>
      </c>
      <c r="X227">
        <v>0</v>
      </c>
      <c r="Y227">
        <v>0</v>
      </c>
      <c r="Z227">
        <v>0</v>
      </c>
      <c r="AA227">
        <v>0</v>
      </c>
      <c r="AB227">
        <v>0</v>
      </c>
      <c r="AC227">
        <v>0</v>
      </c>
      <c r="AD227">
        <v>0</v>
      </c>
      <c r="AE227">
        <v>0</v>
      </c>
      <c r="AF227">
        <v>0</v>
      </c>
      <c r="AG227">
        <v>0</v>
      </c>
      <c r="AH227">
        <v>0</v>
      </c>
      <c r="AI227">
        <v>0</v>
      </c>
      <c r="AJ227">
        <v>0</v>
      </c>
    </row>
    <row r="228" spans="1:36">
      <c r="A228" t="s">
        <v>605</v>
      </c>
      <c r="B228" t="s">
        <v>606</v>
      </c>
      <c r="C228" t="s">
        <v>46</v>
      </c>
      <c r="D228" t="s">
        <v>607</v>
      </c>
      <c r="E228" t="s">
        <v>607</v>
      </c>
      <c r="F228" s="3">
        <v>50</v>
      </c>
      <c r="G228" t="s">
        <v>55</v>
      </c>
      <c r="H228" t="s">
        <v>50</v>
      </c>
      <c r="I228" t="s">
        <v>50</v>
      </c>
      <c r="J228" t="s">
        <v>51</v>
      </c>
      <c r="K228" t="s">
        <v>51</v>
      </c>
      <c r="L228" t="s">
        <v>51</v>
      </c>
      <c r="M228" t="s">
        <v>51</v>
      </c>
      <c r="N228">
        <v>0</v>
      </c>
      <c r="O228">
        <v>0</v>
      </c>
      <c r="P228">
        <v>0</v>
      </c>
      <c r="Q228">
        <v>0</v>
      </c>
      <c r="R228">
        <v>0</v>
      </c>
      <c r="S228">
        <v>0</v>
      </c>
      <c r="T228">
        <v>0</v>
      </c>
      <c r="U228">
        <v>0</v>
      </c>
      <c r="V228">
        <v>0</v>
      </c>
      <c r="W228">
        <v>0</v>
      </c>
      <c r="X228">
        <v>0</v>
      </c>
      <c r="Y228">
        <v>0</v>
      </c>
      <c r="Z228">
        <v>0</v>
      </c>
      <c r="AA228">
        <v>0</v>
      </c>
      <c r="AB228">
        <v>0</v>
      </c>
      <c r="AC228">
        <v>0</v>
      </c>
      <c r="AD228">
        <v>0</v>
      </c>
      <c r="AE228">
        <v>0</v>
      </c>
      <c r="AF228">
        <v>0</v>
      </c>
      <c r="AG228">
        <v>0</v>
      </c>
      <c r="AH228">
        <v>0</v>
      </c>
      <c r="AI228">
        <v>0</v>
      </c>
      <c r="AJ228">
        <v>0</v>
      </c>
    </row>
    <row r="229" spans="1:36">
      <c r="A229" t="s">
        <v>608</v>
      </c>
      <c r="B229" t="s">
        <v>609</v>
      </c>
      <c r="C229" t="s">
        <v>88</v>
      </c>
      <c r="D229" t="s">
        <v>89</v>
      </c>
      <c r="E229" t="s">
        <v>89</v>
      </c>
      <c r="F229" s="3">
        <v>40</v>
      </c>
      <c r="G229" t="s">
        <v>101</v>
      </c>
      <c r="H229" t="s">
        <v>50</v>
      </c>
      <c r="I229" t="s">
        <v>50</v>
      </c>
      <c r="J229" t="s">
        <v>51</v>
      </c>
      <c r="K229" t="s">
        <v>51</v>
      </c>
      <c r="L229" t="s">
        <v>51</v>
      </c>
      <c r="M229" t="s">
        <v>61</v>
      </c>
      <c r="N229">
        <v>0</v>
      </c>
      <c r="O229">
        <v>0</v>
      </c>
      <c r="P229">
        <v>0</v>
      </c>
      <c r="Q229">
        <v>0</v>
      </c>
      <c r="R229">
        <v>0</v>
      </c>
      <c r="S229">
        <v>0</v>
      </c>
      <c r="T229">
        <v>0</v>
      </c>
      <c r="U229">
        <v>0</v>
      </c>
      <c r="V229">
        <v>0</v>
      </c>
      <c r="W229">
        <v>0</v>
      </c>
      <c r="X229">
        <v>0</v>
      </c>
      <c r="Y229">
        <v>0</v>
      </c>
      <c r="Z229">
        <v>0</v>
      </c>
      <c r="AA229">
        <v>0</v>
      </c>
      <c r="AB229">
        <v>0</v>
      </c>
      <c r="AC229">
        <v>0</v>
      </c>
      <c r="AD229">
        <v>0</v>
      </c>
      <c r="AE229">
        <v>0</v>
      </c>
      <c r="AF229">
        <v>0</v>
      </c>
      <c r="AG229">
        <v>0</v>
      </c>
      <c r="AH229">
        <v>0</v>
      </c>
      <c r="AI229">
        <v>0</v>
      </c>
      <c r="AJ229">
        <v>0</v>
      </c>
    </row>
    <row r="230" spans="1:36">
      <c r="A230" t="s">
        <v>610</v>
      </c>
      <c r="B230" t="s">
        <v>611</v>
      </c>
      <c r="C230" t="s">
        <v>46</v>
      </c>
      <c r="D230" t="s">
        <v>104</v>
      </c>
      <c r="E230" t="s">
        <v>48</v>
      </c>
      <c r="F230" s="3">
        <v>400</v>
      </c>
      <c r="G230" t="s">
        <v>66</v>
      </c>
      <c r="H230" t="s">
        <v>50</v>
      </c>
      <c r="I230" t="s">
        <v>50</v>
      </c>
      <c r="J230" t="s">
        <v>51</v>
      </c>
      <c r="K230" t="s">
        <v>51</v>
      </c>
      <c r="L230" t="s">
        <v>51</v>
      </c>
      <c r="M230" t="s">
        <v>51</v>
      </c>
      <c r="N230">
        <v>0</v>
      </c>
      <c r="O230">
        <v>0</v>
      </c>
      <c r="P230">
        <v>0</v>
      </c>
      <c r="Q230">
        <v>0</v>
      </c>
      <c r="R230">
        <v>0</v>
      </c>
      <c r="S230">
        <v>0</v>
      </c>
      <c r="T230">
        <v>0</v>
      </c>
      <c r="U230">
        <v>0</v>
      </c>
      <c r="V230">
        <v>0</v>
      </c>
      <c r="W230">
        <v>0</v>
      </c>
      <c r="X230">
        <v>0</v>
      </c>
      <c r="Y230">
        <v>0</v>
      </c>
      <c r="Z230">
        <v>0</v>
      </c>
      <c r="AA230">
        <v>0</v>
      </c>
      <c r="AB230">
        <v>0</v>
      </c>
      <c r="AC230">
        <v>0</v>
      </c>
      <c r="AD230">
        <v>0</v>
      </c>
      <c r="AE230">
        <v>0</v>
      </c>
      <c r="AF230">
        <v>0</v>
      </c>
      <c r="AG230">
        <v>0</v>
      </c>
      <c r="AH230">
        <v>0</v>
      </c>
      <c r="AI230">
        <v>0</v>
      </c>
      <c r="AJ230">
        <v>0</v>
      </c>
    </row>
    <row r="231" spans="1:36">
      <c r="A231" t="s">
        <v>612</v>
      </c>
      <c r="B231" t="s">
        <v>613</v>
      </c>
      <c r="C231" t="s">
        <v>88</v>
      </c>
      <c r="D231" t="s">
        <v>89</v>
      </c>
      <c r="E231" t="s">
        <v>89</v>
      </c>
      <c r="F231" s="3">
        <v>135</v>
      </c>
      <c r="G231" t="s">
        <v>66</v>
      </c>
      <c r="H231" t="s">
        <v>50</v>
      </c>
      <c r="I231" t="s">
        <v>50</v>
      </c>
      <c r="J231" t="s">
        <v>50</v>
      </c>
      <c r="K231" t="s">
        <v>51</v>
      </c>
      <c r="L231" t="s">
        <v>51</v>
      </c>
      <c r="M231" t="s">
        <v>61</v>
      </c>
      <c r="N231">
        <v>0</v>
      </c>
      <c r="O231">
        <v>0</v>
      </c>
      <c r="P231">
        <v>0</v>
      </c>
      <c r="Q231">
        <v>0</v>
      </c>
      <c r="R231">
        <v>0</v>
      </c>
      <c r="S231">
        <v>0</v>
      </c>
      <c r="T231">
        <v>0</v>
      </c>
      <c r="U231">
        <v>0</v>
      </c>
      <c r="V231">
        <v>0</v>
      </c>
      <c r="W231">
        <v>0</v>
      </c>
      <c r="X231">
        <v>0</v>
      </c>
      <c r="Y231">
        <v>0</v>
      </c>
      <c r="Z231">
        <v>0</v>
      </c>
      <c r="AA231">
        <v>0</v>
      </c>
      <c r="AB231">
        <v>0</v>
      </c>
      <c r="AC231">
        <v>0</v>
      </c>
      <c r="AD231">
        <v>0</v>
      </c>
      <c r="AE231">
        <v>0</v>
      </c>
      <c r="AF231">
        <v>0</v>
      </c>
      <c r="AG231">
        <v>0</v>
      </c>
      <c r="AH231">
        <v>0</v>
      </c>
      <c r="AI231">
        <v>0</v>
      </c>
      <c r="AJ231">
        <v>0</v>
      </c>
    </row>
    <row r="232" spans="1:36">
      <c r="A232" t="s">
        <v>614</v>
      </c>
      <c r="B232" t="s">
        <v>615</v>
      </c>
      <c r="C232" t="s">
        <v>46</v>
      </c>
      <c r="D232" t="s">
        <v>223</v>
      </c>
      <c r="E232" t="s">
        <v>48</v>
      </c>
      <c r="F232" s="3">
        <v>435</v>
      </c>
      <c r="G232" t="s">
        <v>55</v>
      </c>
      <c r="H232" t="s">
        <v>50</v>
      </c>
      <c r="I232" t="s">
        <v>50</v>
      </c>
      <c r="J232" t="s">
        <v>51</v>
      </c>
      <c r="K232" t="s">
        <v>51</v>
      </c>
      <c r="L232" t="s">
        <v>51</v>
      </c>
      <c r="M232" t="s">
        <v>51</v>
      </c>
      <c r="N232">
        <v>0</v>
      </c>
      <c r="O232">
        <v>0</v>
      </c>
      <c r="P232">
        <v>0</v>
      </c>
      <c r="Q232">
        <v>0</v>
      </c>
      <c r="R232">
        <v>0</v>
      </c>
      <c r="S232">
        <v>0</v>
      </c>
      <c r="T232">
        <v>0</v>
      </c>
      <c r="U232">
        <v>0</v>
      </c>
      <c r="V232">
        <v>0</v>
      </c>
      <c r="W232">
        <v>0</v>
      </c>
      <c r="X232">
        <v>0</v>
      </c>
      <c r="Y232">
        <v>0</v>
      </c>
      <c r="Z232">
        <v>0</v>
      </c>
      <c r="AA232">
        <v>0</v>
      </c>
      <c r="AB232">
        <v>0</v>
      </c>
      <c r="AC232">
        <v>0</v>
      </c>
      <c r="AD232">
        <v>0</v>
      </c>
      <c r="AE232">
        <v>0</v>
      </c>
      <c r="AF232">
        <v>0</v>
      </c>
      <c r="AG232">
        <v>0</v>
      </c>
      <c r="AH232">
        <v>0</v>
      </c>
      <c r="AI232">
        <v>0</v>
      </c>
      <c r="AJ232">
        <v>0</v>
      </c>
    </row>
    <row r="233" spans="1:36">
      <c r="A233" t="s">
        <v>616</v>
      </c>
      <c r="B233" t="s">
        <v>617</v>
      </c>
      <c r="C233" t="s">
        <v>64</v>
      </c>
      <c r="D233" t="s">
        <v>618</v>
      </c>
      <c r="E233" t="s">
        <v>59</v>
      </c>
      <c r="G233" t="s">
        <v>259</v>
      </c>
      <c r="H233" t="s">
        <v>50</v>
      </c>
      <c r="I233" t="s">
        <v>50</v>
      </c>
      <c r="J233" t="s">
        <v>51</v>
      </c>
      <c r="K233" t="s">
        <v>61</v>
      </c>
      <c r="L233" t="s">
        <v>61</v>
      </c>
      <c r="M233" t="s">
        <v>61</v>
      </c>
      <c r="N233">
        <v>0</v>
      </c>
      <c r="O233">
        <v>0</v>
      </c>
      <c r="P233">
        <v>0</v>
      </c>
      <c r="Q233">
        <v>0</v>
      </c>
      <c r="R233">
        <v>0</v>
      </c>
      <c r="S233">
        <v>0</v>
      </c>
      <c r="T233">
        <v>0</v>
      </c>
      <c r="U233">
        <v>0</v>
      </c>
      <c r="V233">
        <v>0</v>
      </c>
      <c r="W233">
        <v>0</v>
      </c>
      <c r="X233">
        <v>0</v>
      </c>
      <c r="Y233">
        <v>0</v>
      </c>
      <c r="Z233">
        <v>0</v>
      </c>
      <c r="AA233">
        <v>0</v>
      </c>
      <c r="AB233">
        <v>0</v>
      </c>
      <c r="AC233">
        <v>0</v>
      </c>
      <c r="AD233">
        <v>0</v>
      </c>
      <c r="AE233">
        <v>0</v>
      </c>
      <c r="AF233">
        <v>0</v>
      </c>
      <c r="AG233">
        <v>0</v>
      </c>
      <c r="AH233">
        <v>0</v>
      </c>
      <c r="AI233">
        <v>0</v>
      </c>
      <c r="AJ233">
        <v>0</v>
      </c>
    </row>
    <row r="234" spans="1:36">
      <c r="A234" t="s">
        <v>619</v>
      </c>
      <c r="B234" t="s">
        <v>620</v>
      </c>
      <c r="C234" t="s">
        <v>46</v>
      </c>
      <c r="D234" t="s">
        <v>452</v>
      </c>
      <c r="E234" t="s">
        <v>48</v>
      </c>
      <c r="F234" s="3">
        <v>201</v>
      </c>
      <c r="G234" t="s">
        <v>125</v>
      </c>
      <c r="H234" t="s">
        <v>50</v>
      </c>
      <c r="I234" t="s">
        <v>50</v>
      </c>
      <c r="J234" t="s">
        <v>51</v>
      </c>
      <c r="K234" t="s">
        <v>51</v>
      </c>
      <c r="L234" t="s">
        <v>51</v>
      </c>
      <c r="M234" t="s">
        <v>51</v>
      </c>
      <c r="N234">
        <v>0</v>
      </c>
      <c r="O234">
        <v>0</v>
      </c>
      <c r="P234">
        <v>0</v>
      </c>
      <c r="Q234">
        <v>0</v>
      </c>
      <c r="R234">
        <v>0</v>
      </c>
      <c r="S234">
        <v>0</v>
      </c>
      <c r="T234">
        <v>0</v>
      </c>
      <c r="U234">
        <v>0</v>
      </c>
      <c r="V234">
        <v>0</v>
      </c>
      <c r="W234">
        <v>0</v>
      </c>
      <c r="X234">
        <v>0</v>
      </c>
      <c r="Y234">
        <v>0</v>
      </c>
      <c r="Z234">
        <v>0</v>
      </c>
      <c r="AA234">
        <v>0</v>
      </c>
      <c r="AB234">
        <v>0</v>
      </c>
      <c r="AC234">
        <v>0</v>
      </c>
      <c r="AD234">
        <v>0</v>
      </c>
      <c r="AE234">
        <v>0</v>
      </c>
      <c r="AF234">
        <v>0</v>
      </c>
      <c r="AG234">
        <v>0</v>
      </c>
      <c r="AH234">
        <v>0</v>
      </c>
      <c r="AI234">
        <v>0</v>
      </c>
      <c r="AJ234">
        <v>0</v>
      </c>
    </row>
    <row r="235" spans="1:36">
      <c r="A235" t="s">
        <v>621</v>
      </c>
      <c r="B235" t="s">
        <v>622</v>
      </c>
      <c r="C235" t="s">
        <v>58</v>
      </c>
      <c r="D235" t="s">
        <v>622</v>
      </c>
      <c r="E235" t="s">
        <v>59</v>
      </c>
      <c r="G235" t="s">
        <v>66</v>
      </c>
      <c r="H235" t="s">
        <v>50</v>
      </c>
      <c r="I235" t="s">
        <v>50</v>
      </c>
      <c r="J235" t="s">
        <v>51</v>
      </c>
      <c r="K235" t="s">
        <v>61</v>
      </c>
      <c r="L235" t="s">
        <v>51</v>
      </c>
      <c r="M235" t="s">
        <v>61</v>
      </c>
      <c r="N235">
        <v>0</v>
      </c>
      <c r="O235">
        <v>0</v>
      </c>
      <c r="P235">
        <v>0</v>
      </c>
      <c r="Q235">
        <v>0</v>
      </c>
      <c r="R235">
        <v>0</v>
      </c>
      <c r="S235">
        <v>0</v>
      </c>
      <c r="T235">
        <v>0</v>
      </c>
      <c r="U235">
        <v>0</v>
      </c>
      <c r="V235">
        <v>0</v>
      </c>
      <c r="W235">
        <v>0</v>
      </c>
      <c r="X235">
        <v>0</v>
      </c>
      <c r="Y235">
        <v>0</v>
      </c>
      <c r="Z235">
        <v>0</v>
      </c>
      <c r="AA235">
        <v>0</v>
      </c>
      <c r="AB235">
        <v>0</v>
      </c>
      <c r="AC235">
        <v>0</v>
      </c>
      <c r="AD235">
        <v>0</v>
      </c>
      <c r="AE235">
        <v>0</v>
      </c>
      <c r="AF235">
        <v>0</v>
      </c>
      <c r="AG235">
        <v>0</v>
      </c>
      <c r="AH235">
        <v>0</v>
      </c>
      <c r="AI235">
        <v>0</v>
      </c>
      <c r="AJ235">
        <v>0</v>
      </c>
    </row>
    <row r="236" spans="1:36">
      <c r="A236" t="s">
        <v>623</v>
      </c>
      <c r="B236" t="s">
        <v>624</v>
      </c>
      <c r="C236" t="s">
        <v>46</v>
      </c>
      <c r="D236" t="s">
        <v>625</v>
      </c>
      <c r="E236" t="s">
        <v>59</v>
      </c>
      <c r="F236" s="3">
        <v>100</v>
      </c>
      <c r="G236" t="s">
        <v>82</v>
      </c>
      <c r="H236" t="s">
        <v>50</v>
      </c>
      <c r="I236" t="s">
        <v>50</v>
      </c>
      <c r="J236" t="s">
        <v>50</v>
      </c>
      <c r="K236" t="s">
        <v>50</v>
      </c>
      <c r="L236" t="s">
        <v>50</v>
      </c>
      <c r="M236" t="s">
        <v>50</v>
      </c>
      <c r="N236">
        <v>0</v>
      </c>
      <c r="O236">
        <v>0</v>
      </c>
      <c r="P236">
        <v>0</v>
      </c>
      <c r="Q236">
        <v>0</v>
      </c>
      <c r="R236">
        <v>0</v>
      </c>
      <c r="S236">
        <v>0</v>
      </c>
      <c r="T236">
        <v>0</v>
      </c>
      <c r="U236">
        <v>0</v>
      </c>
      <c r="V236">
        <v>0</v>
      </c>
      <c r="W236">
        <v>0</v>
      </c>
      <c r="X236">
        <v>0</v>
      </c>
      <c r="Y236">
        <v>0</v>
      </c>
      <c r="Z236">
        <v>0</v>
      </c>
      <c r="AA236">
        <v>0</v>
      </c>
      <c r="AB236">
        <v>0</v>
      </c>
      <c r="AC236">
        <v>0</v>
      </c>
      <c r="AD236">
        <v>0</v>
      </c>
      <c r="AE236">
        <v>0</v>
      </c>
      <c r="AF236">
        <v>0</v>
      </c>
      <c r="AG236">
        <v>0</v>
      </c>
      <c r="AH236">
        <v>0</v>
      </c>
      <c r="AI236">
        <v>0</v>
      </c>
      <c r="AJ236">
        <v>0</v>
      </c>
    </row>
    <row r="237" spans="1:36">
      <c r="A237" t="s">
        <v>626</v>
      </c>
      <c r="B237" t="s">
        <v>627</v>
      </c>
      <c r="C237" t="s">
        <v>46</v>
      </c>
      <c r="D237" t="s">
        <v>628</v>
      </c>
      <c r="E237" t="s">
        <v>59</v>
      </c>
      <c r="F237" s="3">
        <v>26</v>
      </c>
      <c r="G237" t="s">
        <v>119</v>
      </c>
      <c r="H237" t="s">
        <v>51</v>
      </c>
      <c r="I237" t="s">
        <v>50</v>
      </c>
      <c r="J237" t="s">
        <v>61</v>
      </c>
      <c r="K237" t="s">
        <v>61</v>
      </c>
      <c r="L237" t="s">
        <v>61</v>
      </c>
      <c r="M237" t="s">
        <v>61</v>
      </c>
      <c r="N237">
        <v>0</v>
      </c>
      <c r="O237">
        <v>0</v>
      </c>
      <c r="P237">
        <v>0</v>
      </c>
      <c r="Q237">
        <v>0</v>
      </c>
      <c r="R237">
        <v>0</v>
      </c>
      <c r="S237">
        <v>0</v>
      </c>
      <c r="T237">
        <v>0</v>
      </c>
      <c r="U237">
        <v>0</v>
      </c>
      <c r="V237">
        <v>0</v>
      </c>
      <c r="W237">
        <v>0</v>
      </c>
      <c r="X237">
        <v>0</v>
      </c>
      <c r="Y237">
        <v>0</v>
      </c>
      <c r="Z237">
        <v>0</v>
      </c>
      <c r="AA237">
        <v>0</v>
      </c>
      <c r="AB237">
        <v>0</v>
      </c>
      <c r="AC237">
        <v>0</v>
      </c>
      <c r="AD237">
        <v>0</v>
      </c>
      <c r="AE237">
        <v>0</v>
      </c>
      <c r="AF237">
        <v>0</v>
      </c>
      <c r="AG237">
        <v>0</v>
      </c>
      <c r="AH237">
        <v>0</v>
      </c>
      <c r="AI237">
        <v>0</v>
      </c>
      <c r="AJ237">
        <v>0</v>
      </c>
    </row>
    <row r="238" spans="1:36">
      <c r="A238" t="s">
        <v>629</v>
      </c>
      <c r="B238" t="s">
        <v>630</v>
      </c>
      <c r="C238" t="s">
        <v>88</v>
      </c>
      <c r="D238" t="s">
        <v>89</v>
      </c>
      <c r="E238" t="s">
        <v>89</v>
      </c>
      <c r="F238" s="3">
        <v>50</v>
      </c>
      <c r="G238" t="s">
        <v>113</v>
      </c>
      <c r="H238" t="s">
        <v>50</v>
      </c>
      <c r="I238" t="s">
        <v>50</v>
      </c>
      <c r="J238" t="s">
        <v>50</v>
      </c>
      <c r="K238" t="s">
        <v>51</v>
      </c>
      <c r="L238" t="s">
        <v>51</v>
      </c>
      <c r="M238" t="s">
        <v>61</v>
      </c>
      <c r="N238">
        <v>0</v>
      </c>
      <c r="O238">
        <v>0</v>
      </c>
      <c r="P238">
        <v>0</v>
      </c>
      <c r="Q238">
        <v>0</v>
      </c>
      <c r="R238">
        <v>0</v>
      </c>
      <c r="S238">
        <v>0</v>
      </c>
      <c r="T238">
        <v>0</v>
      </c>
      <c r="U238">
        <v>0</v>
      </c>
      <c r="V238">
        <v>0</v>
      </c>
      <c r="W238">
        <v>0</v>
      </c>
      <c r="X238">
        <v>0</v>
      </c>
      <c r="Y238">
        <v>0</v>
      </c>
      <c r="Z238">
        <v>0</v>
      </c>
      <c r="AA238">
        <v>0</v>
      </c>
      <c r="AB238">
        <v>0</v>
      </c>
      <c r="AC238">
        <v>0</v>
      </c>
      <c r="AD238">
        <v>0</v>
      </c>
      <c r="AE238">
        <v>0</v>
      </c>
      <c r="AF238">
        <v>0</v>
      </c>
      <c r="AG238">
        <v>0</v>
      </c>
      <c r="AH238">
        <v>0</v>
      </c>
      <c r="AI238">
        <v>0</v>
      </c>
      <c r="AJ238">
        <v>0</v>
      </c>
    </row>
    <row r="239" spans="1:36">
      <c r="A239" t="s">
        <v>631</v>
      </c>
      <c r="B239" t="s">
        <v>632</v>
      </c>
      <c r="C239" t="s">
        <v>88</v>
      </c>
      <c r="D239" t="s">
        <v>89</v>
      </c>
      <c r="E239" t="s">
        <v>89</v>
      </c>
      <c r="F239" s="3">
        <v>38</v>
      </c>
      <c r="G239" t="s">
        <v>125</v>
      </c>
      <c r="H239" t="s">
        <v>51</v>
      </c>
      <c r="I239" t="s">
        <v>50</v>
      </c>
      <c r="J239" t="s">
        <v>61</v>
      </c>
      <c r="K239" t="s">
        <v>61</v>
      </c>
      <c r="L239" t="s">
        <v>61</v>
      </c>
      <c r="M239" t="s">
        <v>61</v>
      </c>
      <c r="N239">
        <v>0</v>
      </c>
      <c r="O239">
        <v>0</v>
      </c>
      <c r="P239">
        <v>0</v>
      </c>
      <c r="Q239">
        <v>0</v>
      </c>
      <c r="R239">
        <v>0</v>
      </c>
      <c r="S239">
        <v>0</v>
      </c>
      <c r="T239">
        <v>0</v>
      </c>
      <c r="U239">
        <v>0</v>
      </c>
      <c r="V239">
        <v>0</v>
      </c>
      <c r="W239">
        <v>0</v>
      </c>
      <c r="X239">
        <v>0</v>
      </c>
      <c r="Y239">
        <v>0</v>
      </c>
      <c r="Z239">
        <v>0</v>
      </c>
      <c r="AA239">
        <v>0</v>
      </c>
      <c r="AB239">
        <v>0</v>
      </c>
      <c r="AC239">
        <v>0</v>
      </c>
      <c r="AD239">
        <v>0</v>
      </c>
      <c r="AE239">
        <v>0</v>
      </c>
      <c r="AF239">
        <v>0</v>
      </c>
      <c r="AG239">
        <v>0</v>
      </c>
      <c r="AH239">
        <v>0</v>
      </c>
      <c r="AI239">
        <v>0</v>
      </c>
      <c r="AJ239">
        <v>0</v>
      </c>
    </row>
    <row r="240" spans="1:36">
      <c r="A240" t="s">
        <v>633</v>
      </c>
      <c r="B240" t="s">
        <v>634</v>
      </c>
      <c r="C240" t="s">
        <v>88</v>
      </c>
      <c r="D240" t="s">
        <v>89</v>
      </c>
      <c r="E240" t="s">
        <v>89</v>
      </c>
      <c r="F240" s="3">
        <v>70</v>
      </c>
      <c r="G240" t="s">
        <v>101</v>
      </c>
      <c r="H240" t="s">
        <v>51</v>
      </c>
      <c r="I240" t="s">
        <v>50</v>
      </c>
      <c r="J240" t="s">
        <v>61</v>
      </c>
      <c r="K240" t="s">
        <v>61</v>
      </c>
      <c r="L240" t="s">
        <v>61</v>
      </c>
      <c r="M240" t="s">
        <v>61</v>
      </c>
      <c r="N240">
        <v>0</v>
      </c>
      <c r="O240">
        <v>0</v>
      </c>
      <c r="P240">
        <v>0</v>
      </c>
      <c r="Q240">
        <v>0</v>
      </c>
      <c r="R240">
        <v>0</v>
      </c>
      <c r="S240">
        <v>0</v>
      </c>
      <c r="T240">
        <v>0</v>
      </c>
      <c r="U240">
        <v>0</v>
      </c>
      <c r="V240">
        <v>0</v>
      </c>
      <c r="W240">
        <v>0</v>
      </c>
      <c r="X240">
        <v>0</v>
      </c>
      <c r="Y240">
        <v>0</v>
      </c>
      <c r="Z240">
        <v>0</v>
      </c>
      <c r="AA240">
        <v>0</v>
      </c>
      <c r="AB240">
        <v>0</v>
      </c>
      <c r="AC240">
        <v>0</v>
      </c>
      <c r="AD240">
        <v>0</v>
      </c>
      <c r="AE240">
        <v>0</v>
      </c>
      <c r="AF240">
        <v>0</v>
      </c>
      <c r="AG240">
        <v>0</v>
      </c>
      <c r="AH240">
        <v>0</v>
      </c>
      <c r="AI240">
        <v>0</v>
      </c>
      <c r="AJ240">
        <v>0</v>
      </c>
    </row>
    <row r="241" spans="1:36">
      <c r="A241" t="s">
        <v>635</v>
      </c>
      <c r="B241" t="s">
        <v>636</v>
      </c>
      <c r="C241" t="s">
        <v>88</v>
      </c>
      <c r="D241" t="s">
        <v>637</v>
      </c>
      <c r="E241" t="s">
        <v>59</v>
      </c>
      <c r="F241" s="3">
        <v>70</v>
      </c>
      <c r="G241" t="s">
        <v>82</v>
      </c>
      <c r="H241" t="s">
        <v>50</v>
      </c>
      <c r="I241" t="s">
        <v>50</v>
      </c>
      <c r="J241" t="s">
        <v>50</v>
      </c>
      <c r="K241" t="s">
        <v>51</v>
      </c>
      <c r="L241" t="s">
        <v>51</v>
      </c>
      <c r="M241" t="s">
        <v>61</v>
      </c>
      <c r="N241">
        <v>0</v>
      </c>
      <c r="O241">
        <v>0</v>
      </c>
      <c r="P241">
        <v>0</v>
      </c>
      <c r="Q241">
        <v>0</v>
      </c>
      <c r="R241">
        <v>0</v>
      </c>
      <c r="S241">
        <v>0</v>
      </c>
      <c r="T241">
        <v>0</v>
      </c>
      <c r="U241">
        <v>0</v>
      </c>
      <c r="V241">
        <v>0</v>
      </c>
      <c r="W241">
        <v>0</v>
      </c>
      <c r="X241">
        <v>0</v>
      </c>
      <c r="Y241">
        <v>0</v>
      </c>
      <c r="Z241">
        <v>0</v>
      </c>
      <c r="AA241">
        <v>0</v>
      </c>
      <c r="AB241">
        <v>0</v>
      </c>
      <c r="AC241">
        <v>0</v>
      </c>
      <c r="AD241">
        <v>0</v>
      </c>
      <c r="AE241">
        <v>0</v>
      </c>
      <c r="AF241">
        <v>0</v>
      </c>
      <c r="AG241">
        <v>0</v>
      </c>
      <c r="AH241">
        <v>0</v>
      </c>
      <c r="AI241">
        <v>0</v>
      </c>
      <c r="AJ241">
        <v>0</v>
      </c>
    </row>
    <row r="242" spans="1:36">
      <c r="A242" t="s">
        <v>638</v>
      </c>
      <c r="B242" t="s">
        <v>639</v>
      </c>
      <c r="C242" t="s">
        <v>88</v>
      </c>
      <c r="D242" t="s">
        <v>89</v>
      </c>
      <c r="E242" t="s">
        <v>89</v>
      </c>
      <c r="F242" s="3">
        <v>202</v>
      </c>
      <c r="G242" t="s">
        <v>66</v>
      </c>
      <c r="H242" t="s">
        <v>50</v>
      </c>
      <c r="I242" t="s">
        <v>50</v>
      </c>
      <c r="J242" t="s">
        <v>51</v>
      </c>
      <c r="K242" t="s">
        <v>51</v>
      </c>
      <c r="L242" t="s">
        <v>51</v>
      </c>
      <c r="M242" t="s">
        <v>61</v>
      </c>
      <c r="N242">
        <v>0</v>
      </c>
      <c r="O242">
        <v>0</v>
      </c>
      <c r="P242">
        <v>0</v>
      </c>
      <c r="Q242">
        <v>0</v>
      </c>
      <c r="R242">
        <v>0</v>
      </c>
      <c r="S242">
        <v>0</v>
      </c>
      <c r="T242">
        <v>0</v>
      </c>
      <c r="U242">
        <v>0</v>
      </c>
      <c r="V242">
        <v>0</v>
      </c>
      <c r="W242">
        <v>0</v>
      </c>
      <c r="X242">
        <v>0</v>
      </c>
      <c r="Y242">
        <v>0</v>
      </c>
      <c r="Z242">
        <v>0</v>
      </c>
      <c r="AA242">
        <v>0</v>
      </c>
      <c r="AB242">
        <v>0</v>
      </c>
      <c r="AC242">
        <v>0</v>
      </c>
      <c r="AD242">
        <v>0</v>
      </c>
      <c r="AE242">
        <v>0</v>
      </c>
      <c r="AF242">
        <v>0</v>
      </c>
      <c r="AG242">
        <v>0</v>
      </c>
      <c r="AH242">
        <v>0</v>
      </c>
      <c r="AI242">
        <v>0</v>
      </c>
      <c r="AJ242">
        <v>0</v>
      </c>
    </row>
    <row r="243" spans="1:36">
      <c r="A243" t="s">
        <v>640</v>
      </c>
      <c r="B243" t="s">
        <v>641</v>
      </c>
      <c r="C243" t="s">
        <v>46</v>
      </c>
      <c r="D243" t="s">
        <v>642</v>
      </c>
      <c r="E243" t="s">
        <v>59</v>
      </c>
      <c r="F243" s="3">
        <v>27</v>
      </c>
      <c r="G243" t="s">
        <v>55</v>
      </c>
      <c r="H243" t="s">
        <v>50</v>
      </c>
      <c r="I243" t="s">
        <v>50</v>
      </c>
      <c r="J243" t="s">
        <v>51</v>
      </c>
      <c r="K243" t="s">
        <v>51</v>
      </c>
      <c r="L243" t="s">
        <v>51</v>
      </c>
      <c r="M243" t="s">
        <v>51</v>
      </c>
      <c r="N243">
        <v>1</v>
      </c>
      <c r="O243">
        <v>0</v>
      </c>
      <c r="P243">
        <v>0</v>
      </c>
      <c r="Q243">
        <v>0</v>
      </c>
      <c r="R243">
        <v>0</v>
      </c>
      <c r="S243">
        <v>0</v>
      </c>
      <c r="T243">
        <v>0</v>
      </c>
      <c r="U243">
        <v>0</v>
      </c>
      <c r="V243">
        <v>0</v>
      </c>
      <c r="W243">
        <v>0</v>
      </c>
      <c r="X243">
        <v>0</v>
      </c>
      <c r="Y243">
        <v>1</v>
      </c>
      <c r="Z243">
        <v>0</v>
      </c>
      <c r="AA243">
        <v>1</v>
      </c>
      <c r="AB243">
        <v>0</v>
      </c>
      <c r="AC243">
        <v>0</v>
      </c>
      <c r="AD243">
        <v>0</v>
      </c>
      <c r="AE243">
        <v>0</v>
      </c>
      <c r="AF243">
        <v>0</v>
      </c>
      <c r="AG243">
        <v>0</v>
      </c>
      <c r="AH243">
        <v>0</v>
      </c>
      <c r="AI243">
        <v>0</v>
      </c>
      <c r="AJ243">
        <v>27</v>
      </c>
    </row>
    <row r="244" spans="1:36">
      <c r="A244" t="s">
        <v>643</v>
      </c>
      <c r="B244" t="s">
        <v>644</v>
      </c>
      <c r="C244" t="s">
        <v>46</v>
      </c>
      <c r="D244" t="s">
        <v>223</v>
      </c>
      <c r="E244" t="s">
        <v>48</v>
      </c>
      <c r="F244" s="3">
        <v>285</v>
      </c>
      <c r="G244" t="s">
        <v>55</v>
      </c>
      <c r="H244" t="s">
        <v>50</v>
      </c>
      <c r="I244" t="s">
        <v>50</v>
      </c>
      <c r="J244" t="s">
        <v>51</v>
      </c>
      <c r="K244" t="s">
        <v>51</v>
      </c>
      <c r="L244" t="s">
        <v>51</v>
      </c>
      <c r="M244" t="s">
        <v>51</v>
      </c>
      <c r="N244">
        <v>0</v>
      </c>
      <c r="O244">
        <v>0</v>
      </c>
      <c r="P244">
        <v>0</v>
      </c>
      <c r="Q244">
        <v>0</v>
      </c>
      <c r="R244">
        <v>0</v>
      </c>
      <c r="S244">
        <v>0</v>
      </c>
      <c r="T244">
        <v>0</v>
      </c>
      <c r="U244">
        <v>0</v>
      </c>
      <c r="V244">
        <v>0</v>
      </c>
      <c r="W244">
        <v>0</v>
      </c>
      <c r="X244">
        <v>0</v>
      </c>
      <c r="Y244">
        <v>0</v>
      </c>
      <c r="Z244">
        <v>0</v>
      </c>
      <c r="AA244">
        <v>0</v>
      </c>
      <c r="AB244">
        <v>0</v>
      </c>
      <c r="AC244">
        <v>0</v>
      </c>
      <c r="AD244">
        <v>0</v>
      </c>
      <c r="AE244">
        <v>0</v>
      </c>
      <c r="AF244">
        <v>0</v>
      </c>
      <c r="AG244">
        <v>0</v>
      </c>
      <c r="AH244">
        <v>0</v>
      </c>
      <c r="AI244">
        <v>0</v>
      </c>
      <c r="AJ244">
        <v>0</v>
      </c>
    </row>
    <row r="245" spans="1:36">
      <c r="A245" t="s">
        <v>645</v>
      </c>
      <c r="B245" t="s">
        <v>646</v>
      </c>
      <c r="C245" t="s">
        <v>46</v>
      </c>
      <c r="D245" t="s">
        <v>646</v>
      </c>
      <c r="E245" t="s">
        <v>59</v>
      </c>
      <c r="F245" s="3">
        <v>83</v>
      </c>
      <c r="G245" t="s">
        <v>119</v>
      </c>
      <c r="H245" t="s">
        <v>50</v>
      </c>
      <c r="I245" t="s">
        <v>50</v>
      </c>
      <c r="J245" t="s">
        <v>51</v>
      </c>
      <c r="K245" t="s">
        <v>51</v>
      </c>
      <c r="L245" t="s">
        <v>51</v>
      </c>
      <c r="M245" t="s">
        <v>51</v>
      </c>
      <c r="N245">
        <v>0</v>
      </c>
      <c r="O245">
        <v>0</v>
      </c>
      <c r="P245">
        <v>0</v>
      </c>
      <c r="Q245">
        <v>0</v>
      </c>
      <c r="R245">
        <v>0</v>
      </c>
      <c r="S245">
        <v>0</v>
      </c>
      <c r="T245">
        <v>0</v>
      </c>
      <c r="U245">
        <v>0</v>
      </c>
      <c r="V245">
        <v>0</v>
      </c>
      <c r="W245">
        <v>0</v>
      </c>
      <c r="X245">
        <v>0</v>
      </c>
      <c r="Y245">
        <v>0</v>
      </c>
      <c r="Z245">
        <v>0</v>
      </c>
      <c r="AA245">
        <v>0</v>
      </c>
      <c r="AB245">
        <v>0</v>
      </c>
      <c r="AC245">
        <v>0</v>
      </c>
      <c r="AD245">
        <v>0</v>
      </c>
      <c r="AE245">
        <v>0</v>
      </c>
      <c r="AF245">
        <v>0</v>
      </c>
      <c r="AG245">
        <v>0</v>
      </c>
      <c r="AH245">
        <v>0</v>
      </c>
      <c r="AI245">
        <v>0</v>
      </c>
      <c r="AJ245">
        <v>0</v>
      </c>
    </row>
    <row r="246" spans="1:36">
      <c r="A246" t="s">
        <v>647</v>
      </c>
      <c r="B246" t="s">
        <v>648</v>
      </c>
      <c r="C246" t="s">
        <v>64</v>
      </c>
      <c r="D246" t="s">
        <v>648</v>
      </c>
      <c r="E246" t="s">
        <v>59</v>
      </c>
      <c r="G246" t="s">
        <v>649</v>
      </c>
      <c r="H246" t="s">
        <v>50</v>
      </c>
      <c r="I246" t="s">
        <v>50</v>
      </c>
      <c r="J246" t="s">
        <v>51</v>
      </c>
      <c r="K246" t="s">
        <v>61</v>
      </c>
      <c r="L246" t="s">
        <v>61</v>
      </c>
      <c r="M246" t="s">
        <v>61</v>
      </c>
      <c r="N246">
        <v>0</v>
      </c>
      <c r="O246">
        <v>0</v>
      </c>
      <c r="P246">
        <v>0</v>
      </c>
      <c r="Q246">
        <v>0</v>
      </c>
      <c r="R246">
        <v>0</v>
      </c>
      <c r="S246">
        <v>0</v>
      </c>
      <c r="T246">
        <v>0</v>
      </c>
      <c r="U246">
        <v>0</v>
      </c>
      <c r="V246">
        <v>0</v>
      </c>
      <c r="W246">
        <v>0</v>
      </c>
      <c r="X246">
        <v>0</v>
      </c>
      <c r="Y246">
        <v>0</v>
      </c>
      <c r="Z246">
        <v>0</v>
      </c>
      <c r="AA246">
        <v>0</v>
      </c>
      <c r="AB246">
        <v>0</v>
      </c>
      <c r="AC246">
        <v>0</v>
      </c>
      <c r="AD246">
        <v>0</v>
      </c>
      <c r="AE246">
        <v>0</v>
      </c>
      <c r="AF246">
        <v>0</v>
      </c>
      <c r="AG246">
        <v>0</v>
      </c>
      <c r="AH246">
        <v>0</v>
      </c>
      <c r="AI246">
        <v>0</v>
      </c>
      <c r="AJ246">
        <v>0</v>
      </c>
    </row>
    <row r="247" spans="1:36">
      <c r="A247" t="s">
        <v>650</v>
      </c>
      <c r="B247" t="s">
        <v>651</v>
      </c>
      <c r="C247" t="s">
        <v>46</v>
      </c>
      <c r="D247" t="s">
        <v>452</v>
      </c>
      <c r="E247" t="s">
        <v>48</v>
      </c>
      <c r="F247" s="3">
        <v>1506</v>
      </c>
      <c r="G247" t="s">
        <v>125</v>
      </c>
      <c r="H247" t="s">
        <v>50</v>
      </c>
      <c r="I247" t="s">
        <v>50</v>
      </c>
      <c r="J247" t="s">
        <v>51</v>
      </c>
      <c r="K247" t="s">
        <v>51</v>
      </c>
      <c r="L247" t="s">
        <v>51</v>
      </c>
      <c r="M247" t="s">
        <v>51</v>
      </c>
      <c r="N247">
        <v>0</v>
      </c>
      <c r="O247">
        <v>0</v>
      </c>
      <c r="P247">
        <v>0</v>
      </c>
      <c r="Q247">
        <v>0</v>
      </c>
      <c r="R247">
        <v>0</v>
      </c>
      <c r="S247">
        <v>0</v>
      </c>
      <c r="T247">
        <v>0</v>
      </c>
      <c r="U247">
        <v>0</v>
      </c>
      <c r="V247">
        <v>0</v>
      </c>
      <c r="W247">
        <v>0</v>
      </c>
      <c r="X247">
        <v>0</v>
      </c>
      <c r="Y247">
        <v>0</v>
      </c>
      <c r="Z247">
        <v>0</v>
      </c>
      <c r="AA247">
        <v>0</v>
      </c>
      <c r="AB247">
        <v>0</v>
      </c>
      <c r="AC247">
        <v>0</v>
      </c>
      <c r="AD247">
        <v>0</v>
      </c>
      <c r="AE247">
        <v>0</v>
      </c>
      <c r="AF247">
        <v>0</v>
      </c>
      <c r="AG247">
        <v>0</v>
      </c>
      <c r="AH247">
        <v>0</v>
      </c>
      <c r="AI247">
        <v>0</v>
      </c>
      <c r="AJ247">
        <v>0</v>
      </c>
    </row>
    <row r="248" spans="1:36">
      <c r="A248" t="s">
        <v>652</v>
      </c>
      <c r="B248" t="s">
        <v>653</v>
      </c>
      <c r="C248" t="s">
        <v>64</v>
      </c>
      <c r="D248" t="s">
        <v>654</v>
      </c>
      <c r="E248" t="s">
        <v>59</v>
      </c>
      <c r="G248" t="s">
        <v>119</v>
      </c>
      <c r="H248" t="s">
        <v>50</v>
      </c>
      <c r="I248" t="s">
        <v>50</v>
      </c>
      <c r="J248" t="s">
        <v>51</v>
      </c>
      <c r="K248" t="s">
        <v>61</v>
      </c>
      <c r="L248" t="s">
        <v>61</v>
      </c>
      <c r="M248" t="s">
        <v>61</v>
      </c>
      <c r="N248">
        <v>0</v>
      </c>
      <c r="O248">
        <v>0</v>
      </c>
      <c r="P248">
        <v>0</v>
      </c>
      <c r="Q248">
        <v>0</v>
      </c>
      <c r="R248">
        <v>0</v>
      </c>
      <c r="S248">
        <v>0</v>
      </c>
      <c r="T248">
        <v>0</v>
      </c>
      <c r="U248">
        <v>0</v>
      </c>
      <c r="V248">
        <v>0</v>
      </c>
      <c r="W248">
        <v>0</v>
      </c>
      <c r="X248">
        <v>0</v>
      </c>
      <c r="Y248">
        <v>0</v>
      </c>
      <c r="Z248">
        <v>0</v>
      </c>
      <c r="AA248">
        <v>0</v>
      </c>
      <c r="AB248">
        <v>0</v>
      </c>
      <c r="AC248">
        <v>0</v>
      </c>
      <c r="AD248">
        <v>0</v>
      </c>
      <c r="AE248">
        <v>0</v>
      </c>
      <c r="AF248">
        <v>0</v>
      </c>
      <c r="AG248">
        <v>0</v>
      </c>
      <c r="AH248">
        <v>0</v>
      </c>
      <c r="AI248">
        <v>0</v>
      </c>
      <c r="AJ248">
        <v>0</v>
      </c>
    </row>
    <row r="249" spans="1:36">
      <c r="A249" t="s">
        <v>655</v>
      </c>
      <c r="B249" t="s">
        <v>656</v>
      </c>
      <c r="C249" t="s">
        <v>46</v>
      </c>
      <c r="D249" t="s">
        <v>657</v>
      </c>
      <c r="E249" t="s">
        <v>59</v>
      </c>
      <c r="F249" s="3">
        <v>60</v>
      </c>
      <c r="G249" t="s">
        <v>119</v>
      </c>
      <c r="H249" t="s">
        <v>50</v>
      </c>
      <c r="I249" t="s">
        <v>50</v>
      </c>
      <c r="J249" t="s">
        <v>61</v>
      </c>
      <c r="K249" t="s">
        <v>61</v>
      </c>
      <c r="L249" t="s">
        <v>61</v>
      </c>
      <c r="M249" t="s">
        <v>61</v>
      </c>
      <c r="N249">
        <v>0</v>
      </c>
      <c r="O249">
        <v>0</v>
      </c>
      <c r="P249">
        <v>0</v>
      </c>
      <c r="Q249">
        <v>0</v>
      </c>
      <c r="R249">
        <v>0</v>
      </c>
      <c r="S249">
        <v>0</v>
      </c>
      <c r="T249">
        <v>0</v>
      </c>
      <c r="U249">
        <v>0</v>
      </c>
      <c r="V249">
        <v>0</v>
      </c>
      <c r="W249">
        <v>0</v>
      </c>
      <c r="X249">
        <v>0</v>
      </c>
      <c r="Y249">
        <v>0</v>
      </c>
      <c r="Z249">
        <v>0</v>
      </c>
      <c r="AA249">
        <v>0</v>
      </c>
      <c r="AB249">
        <v>0</v>
      </c>
      <c r="AC249">
        <v>0</v>
      </c>
      <c r="AD249">
        <v>0</v>
      </c>
      <c r="AE249">
        <v>0</v>
      </c>
      <c r="AF249">
        <v>0</v>
      </c>
      <c r="AG249">
        <v>0</v>
      </c>
      <c r="AH249">
        <v>0</v>
      </c>
      <c r="AI249">
        <v>0</v>
      </c>
      <c r="AJ249">
        <v>0</v>
      </c>
    </row>
    <row r="250" spans="1:36">
      <c r="A250" t="s">
        <v>658</v>
      </c>
      <c r="B250" t="s">
        <v>659</v>
      </c>
      <c r="C250" t="s">
        <v>64</v>
      </c>
      <c r="D250" t="s">
        <v>660</v>
      </c>
      <c r="E250" t="s">
        <v>59</v>
      </c>
      <c r="G250" t="s">
        <v>66</v>
      </c>
      <c r="H250" t="s">
        <v>50</v>
      </c>
      <c r="I250" t="s">
        <v>50</v>
      </c>
      <c r="J250" t="s">
        <v>51</v>
      </c>
      <c r="K250" t="s">
        <v>61</v>
      </c>
      <c r="L250" t="s">
        <v>61</v>
      </c>
      <c r="M250" t="s">
        <v>61</v>
      </c>
      <c r="N250">
        <v>0</v>
      </c>
      <c r="O250">
        <v>0</v>
      </c>
      <c r="P250">
        <v>0</v>
      </c>
      <c r="Q250">
        <v>0</v>
      </c>
      <c r="R250">
        <v>0</v>
      </c>
      <c r="S250">
        <v>0</v>
      </c>
      <c r="T250">
        <v>0</v>
      </c>
      <c r="U250">
        <v>0</v>
      </c>
      <c r="V250">
        <v>0</v>
      </c>
      <c r="W250">
        <v>0</v>
      </c>
      <c r="X250">
        <v>0</v>
      </c>
      <c r="Y250">
        <v>0</v>
      </c>
      <c r="Z250">
        <v>0</v>
      </c>
      <c r="AA250">
        <v>0</v>
      </c>
      <c r="AB250">
        <v>0</v>
      </c>
      <c r="AC250">
        <v>0</v>
      </c>
      <c r="AD250">
        <v>0</v>
      </c>
      <c r="AE250">
        <v>0</v>
      </c>
      <c r="AF250">
        <v>0</v>
      </c>
      <c r="AG250">
        <v>0</v>
      </c>
      <c r="AH250">
        <v>0</v>
      </c>
      <c r="AI250">
        <v>0</v>
      </c>
      <c r="AJ250">
        <v>0</v>
      </c>
    </row>
    <row r="251" spans="1:36">
      <c r="A251" t="s">
        <v>661</v>
      </c>
      <c r="B251" t="s">
        <v>662</v>
      </c>
      <c r="C251" t="s">
        <v>64</v>
      </c>
      <c r="D251" t="s">
        <v>662</v>
      </c>
      <c r="E251" t="s">
        <v>59</v>
      </c>
      <c r="G251" t="s">
        <v>101</v>
      </c>
      <c r="H251" t="s">
        <v>50</v>
      </c>
      <c r="I251" t="s">
        <v>50</v>
      </c>
      <c r="J251" t="s">
        <v>51</v>
      </c>
      <c r="K251" t="s">
        <v>61</v>
      </c>
      <c r="L251" t="s">
        <v>61</v>
      </c>
      <c r="M251" t="s">
        <v>61</v>
      </c>
      <c r="N251">
        <v>0</v>
      </c>
      <c r="O251">
        <v>0</v>
      </c>
      <c r="P251">
        <v>0</v>
      </c>
      <c r="Q251">
        <v>0</v>
      </c>
      <c r="R251">
        <v>0</v>
      </c>
      <c r="S251">
        <v>0</v>
      </c>
      <c r="T251">
        <v>0</v>
      </c>
      <c r="U251">
        <v>0</v>
      </c>
      <c r="V251">
        <v>0</v>
      </c>
      <c r="W251">
        <v>0</v>
      </c>
      <c r="X251">
        <v>0</v>
      </c>
      <c r="Y251">
        <v>0</v>
      </c>
      <c r="Z251">
        <v>0</v>
      </c>
      <c r="AA251">
        <v>0</v>
      </c>
      <c r="AB251">
        <v>0</v>
      </c>
      <c r="AC251">
        <v>0</v>
      </c>
      <c r="AD251">
        <v>0</v>
      </c>
      <c r="AE251">
        <v>0</v>
      </c>
      <c r="AF251">
        <v>0</v>
      </c>
      <c r="AG251">
        <v>0</v>
      </c>
      <c r="AH251">
        <v>0</v>
      </c>
      <c r="AI251">
        <v>0</v>
      </c>
      <c r="AJ251">
        <v>0</v>
      </c>
    </row>
    <row r="252" spans="1:36">
      <c r="A252" t="s">
        <v>663</v>
      </c>
      <c r="B252" t="s">
        <v>664</v>
      </c>
      <c r="C252" t="s">
        <v>88</v>
      </c>
      <c r="D252" t="s">
        <v>665</v>
      </c>
      <c r="E252" t="s">
        <v>48</v>
      </c>
      <c r="F252" s="3">
        <v>164</v>
      </c>
      <c r="G252" t="s">
        <v>208</v>
      </c>
      <c r="H252" t="s">
        <v>50</v>
      </c>
      <c r="I252" t="s">
        <v>50</v>
      </c>
      <c r="J252" t="s">
        <v>51</v>
      </c>
      <c r="K252" t="s">
        <v>51</v>
      </c>
      <c r="L252" t="s">
        <v>51</v>
      </c>
      <c r="M252" t="s">
        <v>61</v>
      </c>
      <c r="N252">
        <v>0</v>
      </c>
      <c r="O252">
        <v>0</v>
      </c>
      <c r="P252">
        <v>0</v>
      </c>
      <c r="Q252">
        <v>0</v>
      </c>
      <c r="R252">
        <v>0</v>
      </c>
      <c r="S252">
        <v>0</v>
      </c>
      <c r="T252">
        <v>0</v>
      </c>
      <c r="U252">
        <v>0</v>
      </c>
      <c r="V252">
        <v>0</v>
      </c>
      <c r="W252">
        <v>0</v>
      </c>
      <c r="X252">
        <v>0</v>
      </c>
      <c r="Y252">
        <v>0</v>
      </c>
      <c r="Z252">
        <v>0</v>
      </c>
      <c r="AA252">
        <v>0</v>
      </c>
      <c r="AB252">
        <v>0</v>
      </c>
      <c r="AC252">
        <v>0</v>
      </c>
      <c r="AD252">
        <v>0</v>
      </c>
      <c r="AE252">
        <v>0</v>
      </c>
      <c r="AF252">
        <v>0</v>
      </c>
      <c r="AG252">
        <v>0</v>
      </c>
      <c r="AH252">
        <v>0</v>
      </c>
      <c r="AI252">
        <v>0</v>
      </c>
      <c r="AJ252">
        <v>0</v>
      </c>
    </row>
    <row r="253" spans="1:36">
      <c r="A253" t="s">
        <v>666</v>
      </c>
      <c r="B253" t="s">
        <v>667</v>
      </c>
      <c r="C253" t="s">
        <v>88</v>
      </c>
      <c r="D253" t="s">
        <v>89</v>
      </c>
      <c r="E253" t="s">
        <v>89</v>
      </c>
      <c r="F253" s="3">
        <v>70</v>
      </c>
      <c r="G253" t="s">
        <v>74</v>
      </c>
      <c r="H253" t="s">
        <v>50</v>
      </c>
      <c r="I253" t="s">
        <v>50</v>
      </c>
      <c r="J253" t="s">
        <v>50</v>
      </c>
      <c r="K253" t="s">
        <v>51</v>
      </c>
      <c r="L253" t="s">
        <v>51</v>
      </c>
      <c r="M253" t="s">
        <v>61</v>
      </c>
      <c r="N253">
        <v>1</v>
      </c>
      <c r="O253">
        <v>1</v>
      </c>
      <c r="P253">
        <v>1</v>
      </c>
      <c r="Q253">
        <v>0</v>
      </c>
      <c r="R253">
        <v>0</v>
      </c>
      <c r="S253">
        <v>0</v>
      </c>
      <c r="T253">
        <v>0</v>
      </c>
      <c r="U253">
        <v>0</v>
      </c>
      <c r="V253">
        <v>0</v>
      </c>
      <c r="W253">
        <v>0</v>
      </c>
      <c r="X253">
        <v>0</v>
      </c>
      <c r="Y253">
        <v>1</v>
      </c>
      <c r="Z253">
        <v>0</v>
      </c>
      <c r="AA253">
        <v>1</v>
      </c>
      <c r="AB253">
        <v>0</v>
      </c>
      <c r="AC253">
        <v>0</v>
      </c>
      <c r="AD253">
        <v>0</v>
      </c>
      <c r="AE253">
        <v>0</v>
      </c>
      <c r="AF253">
        <v>0</v>
      </c>
      <c r="AG253">
        <v>0</v>
      </c>
      <c r="AH253">
        <v>0</v>
      </c>
      <c r="AI253">
        <v>0</v>
      </c>
      <c r="AJ253">
        <v>17</v>
      </c>
    </row>
    <row r="254" spans="1:36">
      <c r="A254" t="s">
        <v>668</v>
      </c>
      <c r="B254" t="s">
        <v>669</v>
      </c>
      <c r="C254" t="s">
        <v>46</v>
      </c>
      <c r="D254" t="s">
        <v>670</v>
      </c>
      <c r="E254" t="s">
        <v>59</v>
      </c>
      <c r="F254" s="3">
        <v>25</v>
      </c>
      <c r="G254" t="s">
        <v>82</v>
      </c>
      <c r="H254" t="s">
        <v>50</v>
      </c>
      <c r="I254" t="s">
        <v>50</v>
      </c>
      <c r="J254" t="s">
        <v>61</v>
      </c>
      <c r="K254" t="s">
        <v>61</v>
      </c>
      <c r="L254" t="s">
        <v>61</v>
      </c>
      <c r="M254" t="s">
        <v>61</v>
      </c>
      <c r="N254">
        <v>0</v>
      </c>
      <c r="O254">
        <v>0</v>
      </c>
      <c r="P254">
        <v>0</v>
      </c>
      <c r="Q254">
        <v>0</v>
      </c>
      <c r="R254">
        <v>0</v>
      </c>
      <c r="S254">
        <v>0</v>
      </c>
      <c r="T254">
        <v>0</v>
      </c>
      <c r="U254">
        <v>0</v>
      </c>
      <c r="V254">
        <v>0</v>
      </c>
      <c r="W254">
        <v>0</v>
      </c>
      <c r="X254">
        <v>0</v>
      </c>
      <c r="Y254">
        <v>0</v>
      </c>
      <c r="Z254">
        <v>0</v>
      </c>
      <c r="AA254">
        <v>0</v>
      </c>
      <c r="AB254">
        <v>0</v>
      </c>
      <c r="AC254">
        <v>0</v>
      </c>
      <c r="AD254">
        <v>0</v>
      </c>
      <c r="AE254">
        <v>0</v>
      </c>
      <c r="AF254">
        <v>0</v>
      </c>
      <c r="AG254">
        <v>0</v>
      </c>
      <c r="AH254">
        <v>0</v>
      </c>
      <c r="AI254">
        <v>0</v>
      </c>
      <c r="AJ254">
        <v>0</v>
      </c>
    </row>
    <row r="255" spans="1:36">
      <c r="A255" t="s">
        <v>671</v>
      </c>
      <c r="B255" t="s">
        <v>672</v>
      </c>
      <c r="C255" t="s">
        <v>46</v>
      </c>
      <c r="D255" t="s">
        <v>223</v>
      </c>
      <c r="E255" t="s">
        <v>48</v>
      </c>
      <c r="F255" s="3">
        <v>210</v>
      </c>
      <c r="G255" t="s">
        <v>55</v>
      </c>
      <c r="H255" t="s">
        <v>50</v>
      </c>
      <c r="I255" t="s">
        <v>50</v>
      </c>
      <c r="J255" t="s">
        <v>51</v>
      </c>
      <c r="K255" t="s">
        <v>51</v>
      </c>
      <c r="L255" t="s">
        <v>51</v>
      </c>
      <c r="M255" t="s">
        <v>51</v>
      </c>
      <c r="N255">
        <v>0</v>
      </c>
      <c r="O255">
        <v>0</v>
      </c>
      <c r="P255">
        <v>0</v>
      </c>
      <c r="Q255">
        <v>0</v>
      </c>
      <c r="R255">
        <v>0</v>
      </c>
      <c r="S255">
        <v>0</v>
      </c>
      <c r="T255">
        <v>0</v>
      </c>
      <c r="U255">
        <v>0</v>
      </c>
      <c r="V255">
        <v>0</v>
      </c>
      <c r="W255">
        <v>0</v>
      </c>
      <c r="X255">
        <v>0</v>
      </c>
      <c r="Y255">
        <v>0</v>
      </c>
      <c r="Z255">
        <v>0</v>
      </c>
      <c r="AA255">
        <v>0</v>
      </c>
      <c r="AB255">
        <v>0</v>
      </c>
      <c r="AC255">
        <v>0</v>
      </c>
      <c r="AD255">
        <v>0</v>
      </c>
      <c r="AE255">
        <v>0</v>
      </c>
      <c r="AF255">
        <v>0</v>
      </c>
      <c r="AG255">
        <v>0</v>
      </c>
      <c r="AH255">
        <v>0</v>
      </c>
      <c r="AI255">
        <v>0</v>
      </c>
      <c r="AJ255">
        <v>0</v>
      </c>
    </row>
    <row r="256" spans="1:36">
      <c r="A256" t="s">
        <v>673</v>
      </c>
      <c r="B256" t="s">
        <v>674</v>
      </c>
      <c r="C256" t="s">
        <v>46</v>
      </c>
      <c r="D256" t="s">
        <v>675</v>
      </c>
      <c r="E256" t="s">
        <v>59</v>
      </c>
      <c r="F256" s="3">
        <v>100</v>
      </c>
      <c r="G256" t="s">
        <v>119</v>
      </c>
      <c r="H256" t="s">
        <v>50</v>
      </c>
      <c r="I256" t="s">
        <v>50</v>
      </c>
      <c r="J256" t="s">
        <v>61</v>
      </c>
      <c r="K256" t="s">
        <v>61</v>
      </c>
      <c r="L256" t="s">
        <v>61</v>
      </c>
      <c r="M256" t="s">
        <v>61</v>
      </c>
      <c r="N256">
        <v>0</v>
      </c>
      <c r="O256">
        <v>0</v>
      </c>
      <c r="P256">
        <v>0</v>
      </c>
      <c r="Q256">
        <v>0</v>
      </c>
      <c r="R256">
        <v>0</v>
      </c>
      <c r="S256">
        <v>0</v>
      </c>
      <c r="T256">
        <v>0</v>
      </c>
      <c r="U256">
        <v>0</v>
      </c>
      <c r="V256">
        <v>0</v>
      </c>
      <c r="W256">
        <v>0</v>
      </c>
      <c r="X256">
        <v>0</v>
      </c>
      <c r="Y256">
        <v>0</v>
      </c>
      <c r="Z256">
        <v>0</v>
      </c>
      <c r="AA256">
        <v>0</v>
      </c>
      <c r="AB256">
        <v>0</v>
      </c>
      <c r="AC256">
        <v>0</v>
      </c>
      <c r="AD256">
        <v>0</v>
      </c>
      <c r="AE256">
        <v>0</v>
      </c>
      <c r="AF256">
        <v>0</v>
      </c>
      <c r="AG256">
        <v>0</v>
      </c>
      <c r="AH256">
        <v>0</v>
      </c>
      <c r="AI256">
        <v>0</v>
      </c>
      <c r="AJ256">
        <v>0</v>
      </c>
    </row>
    <row r="257" spans="1:36">
      <c r="A257" t="s">
        <v>676</v>
      </c>
      <c r="B257" t="s">
        <v>677</v>
      </c>
      <c r="C257" t="s">
        <v>46</v>
      </c>
      <c r="D257" t="s">
        <v>128</v>
      </c>
      <c r="E257" t="s">
        <v>48</v>
      </c>
      <c r="F257" s="3">
        <v>195</v>
      </c>
      <c r="G257" t="s">
        <v>55</v>
      </c>
      <c r="H257" t="s">
        <v>50</v>
      </c>
      <c r="I257" t="s">
        <v>50</v>
      </c>
      <c r="J257" t="s">
        <v>51</v>
      </c>
      <c r="K257" t="s">
        <v>51</v>
      </c>
      <c r="L257" t="s">
        <v>51</v>
      </c>
      <c r="M257" t="s">
        <v>51</v>
      </c>
      <c r="N257">
        <v>0</v>
      </c>
      <c r="O257">
        <v>0</v>
      </c>
      <c r="P257">
        <v>0</v>
      </c>
      <c r="Q257">
        <v>0</v>
      </c>
      <c r="R257">
        <v>0</v>
      </c>
      <c r="S257">
        <v>0</v>
      </c>
      <c r="T257">
        <v>0</v>
      </c>
      <c r="U257">
        <v>0</v>
      </c>
      <c r="V257">
        <v>0</v>
      </c>
      <c r="W257">
        <v>0</v>
      </c>
      <c r="X257">
        <v>0</v>
      </c>
      <c r="Y257">
        <v>0</v>
      </c>
      <c r="Z257">
        <v>0</v>
      </c>
      <c r="AA257">
        <v>0</v>
      </c>
      <c r="AB257">
        <v>0</v>
      </c>
      <c r="AC257">
        <v>0</v>
      </c>
      <c r="AD257">
        <v>0</v>
      </c>
      <c r="AE257">
        <v>0</v>
      </c>
      <c r="AF257">
        <v>0</v>
      </c>
      <c r="AG257">
        <v>0</v>
      </c>
      <c r="AH257">
        <v>0</v>
      </c>
      <c r="AI257">
        <v>0</v>
      </c>
      <c r="AJ257">
        <v>0</v>
      </c>
    </row>
    <row r="258" spans="1:36">
      <c r="A258" t="s">
        <v>678</v>
      </c>
      <c r="B258" t="s">
        <v>679</v>
      </c>
      <c r="C258" t="s">
        <v>64</v>
      </c>
      <c r="D258" t="s">
        <v>680</v>
      </c>
      <c r="E258" t="s">
        <v>59</v>
      </c>
      <c r="G258" t="s">
        <v>101</v>
      </c>
      <c r="H258" t="s">
        <v>50</v>
      </c>
      <c r="I258" t="s">
        <v>50</v>
      </c>
      <c r="J258" t="s">
        <v>51</v>
      </c>
      <c r="K258" t="s">
        <v>61</v>
      </c>
      <c r="L258" t="s">
        <v>61</v>
      </c>
      <c r="M258" t="s">
        <v>61</v>
      </c>
      <c r="N258">
        <v>0</v>
      </c>
      <c r="O258">
        <v>0</v>
      </c>
      <c r="P258">
        <v>0</v>
      </c>
      <c r="Q258">
        <v>0</v>
      </c>
      <c r="R258">
        <v>0</v>
      </c>
      <c r="S258">
        <v>0</v>
      </c>
      <c r="T258">
        <v>0</v>
      </c>
      <c r="U258">
        <v>0</v>
      </c>
      <c r="V258">
        <v>0</v>
      </c>
      <c r="W258">
        <v>0</v>
      </c>
      <c r="X258">
        <v>0</v>
      </c>
      <c r="Y258">
        <v>0</v>
      </c>
      <c r="Z258">
        <v>0</v>
      </c>
      <c r="AA258">
        <v>0</v>
      </c>
      <c r="AB258">
        <v>0</v>
      </c>
      <c r="AC258">
        <v>0</v>
      </c>
      <c r="AD258">
        <v>0</v>
      </c>
      <c r="AE258">
        <v>0</v>
      </c>
      <c r="AF258">
        <v>0</v>
      </c>
      <c r="AG258">
        <v>0</v>
      </c>
      <c r="AH258">
        <v>0</v>
      </c>
      <c r="AI258">
        <v>0</v>
      </c>
      <c r="AJ258">
        <v>0</v>
      </c>
    </row>
    <row r="259" spans="1:36">
      <c r="A259" t="s">
        <v>681</v>
      </c>
      <c r="B259" t="s">
        <v>682</v>
      </c>
      <c r="C259" t="s">
        <v>46</v>
      </c>
      <c r="D259" t="s">
        <v>452</v>
      </c>
      <c r="E259" t="s">
        <v>48</v>
      </c>
      <c r="F259" s="3">
        <v>531</v>
      </c>
      <c r="G259" t="s">
        <v>125</v>
      </c>
      <c r="H259" t="s">
        <v>50</v>
      </c>
      <c r="I259" t="s">
        <v>50</v>
      </c>
      <c r="J259" t="s">
        <v>51</v>
      </c>
      <c r="K259" t="s">
        <v>51</v>
      </c>
      <c r="L259" t="s">
        <v>51</v>
      </c>
      <c r="M259" t="s">
        <v>51</v>
      </c>
      <c r="N259">
        <v>0</v>
      </c>
      <c r="O259">
        <v>0</v>
      </c>
      <c r="P259">
        <v>0</v>
      </c>
      <c r="Q259">
        <v>0</v>
      </c>
      <c r="R259">
        <v>0</v>
      </c>
      <c r="S259">
        <v>0</v>
      </c>
      <c r="T259">
        <v>0</v>
      </c>
      <c r="U259">
        <v>0</v>
      </c>
      <c r="V259">
        <v>0</v>
      </c>
      <c r="W259">
        <v>0</v>
      </c>
      <c r="X259">
        <v>0</v>
      </c>
      <c r="Y259">
        <v>0</v>
      </c>
      <c r="Z259">
        <v>0</v>
      </c>
      <c r="AA259">
        <v>0</v>
      </c>
      <c r="AB259">
        <v>0</v>
      </c>
      <c r="AC259">
        <v>0</v>
      </c>
      <c r="AD259">
        <v>0</v>
      </c>
      <c r="AE259">
        <v>0</v>
      </c>
      <c r="AF259">
        <v>0</v>
      </c>
      <c r="AG259">
        <v>0</v>
      </c>
      <c r="AH259">
        <v>0</v>
      </c>
      <c r="AI259">
        <v>0</v>
      </c>
      <c r="AJ259">
        <v>0</v>
      </c>
    </row>
    <row r="260" spans="1:36">
      <c r="A260" t="s">
        <v>683</v>
      </c>
      <c r="B260" t="s">
        <v>684</v>
      </c>
      <c r="C260" t="s">
        <v>64</v>
      </c>
      <c r="D260" t="s">
        <v>685</v>
      </c>
      <c r="E260" t="s">
        <v>59</v>
      </c>
      <c r="G260" t="s">
        <v>82</v>
      </c>
      <c r="H260" t="s">
        <v>50</v>
      </c>
      <c r="I260" t="s">
        <v>50</v>
      </c>
      <c r="J260" t="s">
        <v>51</v>
      </c>
      <c r="K260" t="s">
        <v>61</v>
      </c>
      <c r="L260" t="s">
        <v>61</v>
      </c>
      <c r="M260" t="s">
        <v>61</v>
      </c>
      <c r="N260">
        <v>0</v>
      </c>
      <c r="O260">
        <v>0</v>
      </c>
      <c r="P260">
        <v>0</v>
      </c>
      <c r="Q260">
        <v>0</v>
      </c>
      <c r="R260">
        <v>0</v>
      </c>
      <c r="S260">
        <v>0</v>
      </c>
      <c r="T260">
        <v>0</v>
      </c>
      <c r="U260">
        <v>0</v>
      </c>
      <c r="V260">
        <v>0</v>
      </c>
      <c r="W260">
        <v>0</v>
      </c>
      <c r="X260">
        <v>0</v>
      </c>
      <c r="Y260">
        <v>0</v>
      </c>
      <c r="Z260">
        <v>0</v>
      </c>
      <c r="AA260">
        <v>0</v>
      </c>
      <c r="AB260">
        <v>0</v>
      </c>
      <c r="AC260">
        <v>0</v>
      </c>
      <c r="AD260">
        <v>0</v>
      </c>
      <c r="AE260">
        <v>0</v>
      </c>
      <c r="AF260">
        <v>0</v>
      </c>
      <c r="AG260">
        <v>0</v>
      </c>
      <c r="AH260">
        <v>0</v>
      </c>
      <c r="AI260">
        <v>0</v>
      </c>
      <c r="AJ260">
        <v>0</v>
      </c>
    </row>
    <row r="261" spans="1:36">
      <c r="A261" t="s">
        <v>686</v>
      </c>
      <c r="B261" t="s">
        <v>687</v>
      </c>
      <c r="C261" t="s">
        <v>203</v>
      </c>
      <c r="D261" t="s">
        <v>688</v>
      </c>
      <c r="E261" t="s">
        <v>59</v>
      </c>
      <c r="F261" s="3">
        <v>250</v>
      </c>
      <c r="G261" t="s">
        <v>101</v>
      </c>
      <c r="H261" t="s">
        <v>50</v>
      </c>
      <c r="I261" t="s">
        <v>50</v>
      </c>
      <c r="J261" t="s">
        <v>51</v>
      </c>
      <c r="K261" t="s">
        <v>61</v>
      </c>
      <c r="L261" t="s">
        <v>61</v>
      </c>
      <c r="M261" t="s">
        <v>51</v>
      </c>
      <c r="N261">
        <v>0</v>
      </c>
      <c r="O261">
        <v>0</v>
      </c>
      <c r="P261">
        <v>0</v>
      </c>
      <c r="Q261">
        <v>0</v>
      </c>
      <c r="R261">
        <v>0</v>
      </c>
      <c r="S261">
        <v>0</v>
      </c>
      <c r="T261">
        <v>0</v>
      </c>
      <c r="U261">
        <v>0</v>
      </c>
      <c r="V261">
        <v>0</v>
      </c>
      <c r="W261">
        <v>0</v>
      </c>
      <c r="X261">
        <v>0</v>
      </c>
      <c r="Y261">
        <v>0</v>
      </c>
      <c r="Z261">
        <v>0</v>
      </c>
      <c r="AA261">
        <v>0</v>
      </c>
      <c r="AB261">
        <v>0</v>
      </c>
      <c r="AC261">
        <v>0</v>
      </c>
      <c r="AD261">
        <v>0</v>
      </c>
      <c r="AE261">
        <v>0</v>
      </c>
      <c r="AF261">
        <v>0</v>
      </c>
      <c r="AG261">
        <v>0</v>
      </c>
      <c r="AH261">
        <v>0</v>
      </c>
      <c r="AI261">
        <v>0</v>
      </c>
      <c r="AJ261">
        <v>0</v>
      </c>
    </row>
    <row r="262" spans="1:36">
      <c r="A262" t="s">
        <v>689</v>
      </c>
      <c r="B262" t="s">
        <v>690</v>
      </c>
      <c r="C262" t="s">
        <v>88</v>
      </c>
      <c r="D262" t="s">
        <v>104</v>
      </c>
      <c r="E262" t="s">
        <v>48</v>
      </c>
      <c r="F262" s="3">
        <v>100</v>
      </c>
      <c r="G262" t="s">
        <v>66</v>
      </c>
      <c r="H262" t="s">
        <v>50</v>
      </c>
      <c r="I262" t="s">
        <v>50</v>
      </c>
      <c r="J262" t="s">
        <v>51</v>
      </c>
      <c r="K262" t="s">
        <v>51</v>
      </c>
      <c r="L262" t="s">
        <v>51</v>
      </c>
      <c r="M262" t="s">
        <v>61</v>
      </c>
      <c r="N262">
        <v>0</v>
      </c>
      <c r="O262">
        <v>0</v>
      </c>
      <c r="P262">
        <v>0</v>
      </c>
      <c r="Q262">
        <v>0</v>
      </c>
      <c r="R262">
        <v>0</v>
      </c>
      <c r="S262">
        <v>0</v>
      </c>
      <c r="T262">
        <v>0</v>
      </c>
      <c r="U262">
        <v>0</v>
      </c>
      <c r="V262">
        <v>0</v>
      </c>
      <c r="W262">
        <v>0</v>
      </c>
      <c r="X262">
        <v>0</v>
      </c>
      <c r="Y262">
        <v>0</v>
      </c>
      <c r="Z262">
        <v>0</v>
      </c>
      <c r="AA262">
        <v>0</v>
      </c>
      <c r="AB262">
        <v>0</v>
      </c>
      <c r="AC262">
        <v>0</v>
      </c>
      <c r="AD262">
        <v>0</v>
      </c>
      <c r="AE262">
        <v>0</v>
      </c>
      <c r="AF262">
        <v>0</v>
      </c>
      <c r="AG262">
        <v>0</v>
      </c>
      <c r="AH262">
        <v>0</v>
      </c>
      <c r="AI262">
        <v>0</v>
      </c>
      <c r="AJ262">
        <v>0</v>
      </c>
    </row>
    <row r="263" spans="1:36">
      <c r="A263" t="s">
        <v>691</v>
      </c>
      <c r="B263" t="s">
        <v>692</v>
      </c>
      <c r="C263" t="s">
        <v>88</v>
      </c>
      <c r="D263" t="s">
        <v>89</v>
      </c>
      <c r="E263" t="s">
        <v>89</v>
      </c>
      <c r="F263" s="3">
        <v>80</v>
      </c>
      <c r="G263" t="s">
        <v>649</v>
      </c>
      <c r="H263" t="s">
        <v>50</v>
      </c>
      <c r="I263" t="s">
        <v>50</v>
      </c>
      <c r="J263" t="s">
        <v>50</v>
      </c>
      <c r="K263" t="s">
        <v>51</v>
      </c>
      <c r="L263" t="s">
        <v>51</v>
      </c>
      <c r="M263" t="s">
        <v>61</v>
      </c>
      <c r="N263">
        <v>1</v>
      </c>
      <c r="O263">
        <v>1</v>
      </c>
      <c r="P263">
        <v>1</v>
      </c>
      <c r="Q263">
        <v>0</v>
      </c>
      <c r="R263">
        <v>0</v>
      </c>
      <c r="S263">
        <v>0</v>
      </c>
      <c r="T263">
        <v>0</v>
      </c>
      <c r="U263">
        <v>0</v>
      </c>
      <c r="V263">
        <v>0</v>
      </c>
      <c r="W263">
        <v>0</v>
      </c>
      <c r="X263">
        <v>0</v>
      </c>
      <c r="Y263">
        <v>1</v>
      </c>
      <c r="Z263">
        <v>0</v>
      </c>
      <c r="AA263">
        <v>1</v>
      </c>
      <c r="AB263">
        <v>0</v>
      </c>
      <c r="AC263">
        <v>0</v>
      </c>
      <c r="AD263">
        <v>0</v>
      </c>
      <c r="AE263">
        <v>0</v>
      </c>
      <c r="AF263">
        <v>0</v>
      </c>
      <c r="AG263">
        <v>0</v>
      </c>
      <c r="AH263">
        <v>0</v>
      </c>
      <c r="AI263">
        <v>0</v>
      </c>
      <c r="AJ263">
        <v>142</v>
      </c>
    </row>
    <row r="264" spans="1:36">
      <c r="A264" t="s">
        <v>693</v>
      </c>
      <c r="B264" t="s">
        <v>694</v>
      </c>
      <c r="C264" t="s">
        <v>88</v>
      </c>
      <c r="D264" t="s">
        <v>89</v>
      </c>
      <c r="E264" t="s">
        <v>89</v>
      </c>
      <c r="F264" s="3">
        <v>13</v>
      </c>
      <c r="G264" t="s">
        <v>70</v>
      </c>
      <c r="H264" t="s">
        <v>50</v>
      </c>
      <c r="I264" t="s">
        <v>50</v>
      </c>
      <c r="J264" t="s">
        <v>50</v>
      </c>
      <c r="K264" t="s">
        <v>51</v>
      </c>
      <c r="L264" t="s">
        <v>51</v>
      </c>
      <c r="M264" t="s">
        <v>61</v>
      </c>
      <c r="N264">
        <v>2</v>
      </c>
      <c r="O264">
        <v>2</v>
      </c>
      <c r="P264">
        <v>1</v>
      </c>
      <c r="Q264">
        <v>0</v>
      </c>
      <c r="R264">
        <v>0</v>
      </c>
      <c r="S264">
        <v>0</v>
      </c>
      <c r="T264">
        <v>0</v>
      </c>
      <c r="U264">
        <v>0</v>
      </c>
      <c r="V264">
        <v>0</v>
      </c>
      <c r="W264">
        <v>0</v>
      </c>
      <c r="X264">
        <v>0</v>
      </c>
      <c r="Y264">
        <v>1</v>
      </c>
      <c r="Z264">
        <v>1</v>
      </c>
      <c r="AA264">
        <v>0</v>
      </c>
      <c r="AB264">
        <v>0</v>
      </c>
      <c r="AC264">
        <v>0</v>
      </c>
      <c r="AD264">
        <v>0</v>
      </c>
      <c r="AE264">
        <v>0</v>
      </c>
      <c r="AF264">
        <v>0</v>
      </c>
      <c r="AG264">
        <v>0</v>
      </c>
      <c r="AH264">
        <v>0</v>
      </c>
      <c r="AI264">
        <v>0</v>
      </c>
      <c r="AJ264">
        <v>16</v>
      </c>
    </row>
    <row r="265" spans="1:36">
      <c r="A265" t="s">
        <v>695</v>
      </c>
      <c r="B265" t="s">
        <v>696</v>
      </c>
      <c r="C265" t="s">
        <v>88</v>
      </c>
      <c r="D265" t="s">
        <v>89</v>
      </c>
      <c r="E265" t="s">
        <v>89</v>
      </c>
      <c r="F265" s="3">
        <v>126</v>
      </c>
      <c r="G265" t="s">
        <v>49</v>
      </c>
      <c r="H265" t="s">
        <v>50</v>
      </c>
      <c r="I265" t="s">
        <v>50</v>
      </c>
      <c r="J265" t="s">
        <v>61</v>
      </c>
      <c r="K265" t="s">
        <v>61</v>
      </c>
      <c r="L265" t="s">
        <v>61</v>
      </c>
      <c r="M265" t="s">
        <v>61</v>
      </c>
      <c r="N265">
        <v>4</v>
      </c>
      <c r="O265">
        <v>4</v>
      </c>
      <c r="P265">
        <v>5</v>
      </c>
      <c r="Q265">
        <v>0</v>
      </c>
      <c r="R265">
        <v>0</v>
      </c>
      <c r="S265">
        <v>0</v>
      </c>
      <c r="T265">
        <v>0</v>
      </c>
      <c r="U265">
        <v>0</v>
      </c>
      <c r="V265">
        <v>0</v>
      </c>
      <c r="W265">
        <v>0</v>
      </c>
      <c r="X265">
        <v>0</v>
      </c>
      <c r="Y265">
        <v>3</v>
      </c>
      <c r="Z265">
        <v>0</v>
      </c>
      <c r="AA265">
        <v>3</v>
      </c>
      <c r="AB265">
        <v>0</v>
      </c>
      <c r="AC265">
        <v>0</v>
      </c>
      <c r="AD265">
        <v>0</v>
      </c>
      <c r="AE265">
        <v>0</v>
      </c>
      <c r="AF265">
        <v>0</v>
      </c>
      <c r="AG265">
        <v>0</v>
      </c>
      <c r="AH265">
        <v>0</v>
      </c>
      <c r="AI265">
        <v>0</v>
      </c>
      <c r="AJ265">
        <v>81</v>
      </c>
    </row>
    <row r="266" spans="1:36">
      <c r="A266" t="s">
        <v>697</v>
      </c>
      <c r="B266" t="s">
        <v>698</v>
      </c>
      <c r="C266" t="s">
        <v>88</v>
      </c>
      <c r="D266" t="s">
        <v>89</v>
      </c>
      <c r="E266" t="s">
        <v>89</v>
      </c>
      <c r="F266" s="3">
        <v>100</v>
      </c>
      <c r="G266" t="s">
        <v>60</v>
      </c>
      <c r="H266" t="s">
        <v>50</v>
      </c>
      <c r="I266" t="s">
        <v>50</v>
      </c>
      <c r="J266" t="s">
        <v>51</v>
      </c>
      <c r="K266" t="s">
        <v>51</v>
      </c>
      <c r="L266" t="s">
        <v>51</v>
      </c>
      <c r="M266" t="s">
        <v>61</v>
      </c>
      <c r="N266">
        <v>0</v>
      </c>
      <c r="O266">
        <v>0</v>
      </c>
      <c r="P266">
        <v>0</v>
      </c>
      <c r="Q266">
        <v>0</v>
      </c>
      <c r="R266">
        <v>0</v>
      </c>
      <c r="S266">
        <v>0</v>
      </c>
      <c r="T266">
        <v>0</v>
      </c>
      <c r="U266">
        <v>0</v>
      </c>
      <c r="V266">
        <v>0</v>
      </c>
      <c r="W266">
        <v>0</v>
      </c>
      <c r="X266">
        <v>0</v>
      </c>
      <c r="Y266">
        <v>0</v>
      </c>
      <c r="Z266">
        <v>0</v>
      </c>
      <c r="AA266">
        <v>0</v>
      </c>
      <c r="AB266">
        <v>0</v>
      </c>
      <c r="AC266">
        <v>0</v>
      </c>
      <c r="AD266">
        <v>0</v>
      </c>
      <c r="AE266">
        <v>0</v>
      </c>
      <c r="AF266">
        <v>0</v>
      </c>
      <c r="AG266">
        <v>0</v>
      </c>
      <c r="AH266">
        <v>0</v>
      </c>
      <c r="AI266">
        <v>0</v>
      </c>
      <c r="AJ266">
        <v>0</v>
      </c>
    </row>
    <row r="267" spans="1:36">
      <c r="A267" t="s">
        <v>699</v>
      </c>
      <c r="B267" t="s">
        <v>700</v>
      </c>
      <c r="C267" t="s">
        <v>88</v>
      </c>
      <c r="D267" t="s">
        <v>89</v>
      </c>
      <c r="E267" t="s">
        <v>89</v>
      </c>
      <c r="F267" s="3">
        <v>40</v>
      </c>
      <c r="G267" t="s">
        <v>60</v>
      </c>
      <c r="H267" t="s">
        <v>50</v>
      </c>
      <c r="I267" t="s">
        <v>50</v>
      </c>
      <c r="J267" t="s">
        <v>50</v>
      </c>
      <c r="K267" t="s">
        <v>51</v>
      </c>
      <c r="L267" t="s">
        <v>51</v>
      </c>
      <c r="M267" t="s">
        <v>61</v>
      </c>
      <c r="N267">
        <v>0</v>
      </c>
      <c r="O267">
        <v>0</v>
      </c>
      <c r="P267">
        <v>0</v>
      </c>
      <c r="Q267">
        <v>0</v>
      </c>
      <c r="R267">
        <v>0</v>
      </c>
      <c r="S267">
        <v>0</v>
      </c>
      <c r="T267">
        <v>0</v>
      </c>
      <c r="U267">
        <v>0</v>
      </c>
      <c r="V267">
        <v>0</v>
      </c>
      <c r="W267">
        <v>0</v>
      </c>
      <c r="X267">
        <v>0</v>
      </c>
      <c r="Y267">
        <v>0</v>
      </c>
      <c r="Z267">
        <v>0</v>
      </c>
      <c r="AA267">
        <v>0</v>
      </c>
      <c r="AB267">
        <v>0</v>
      </c>
      <c r="AC267">
        <v>0</v>
      </c>
      <c r="AD267">
        <v>1</v>
      </c>
      <c r="AE267">
        <v>0</v>
      </c>
      <c r="AF267">
        <v>1</v>
      </c>
      <c r="AG267">
        <v>0</v>
      </c>
      <c r="AH267">
        <v>0</v>
      </c>
      <c r="AI267">
        <v>0</v>
      </c>
      <c r="AJ267">
        <v>203</v>
      </c>
    </row>
    <row r="268" spans="1:36">
      <c r="A268" t="s">
        <v>701</v>
      </c>
      <c r="B268" t="s">
        <v>702</v>
      </c>
      <c r="C268" t="s">
        <v>88</v>
      </c>
      <c r="D268" t="s">
        <v>89</v>
      </c>
      <c r="E268" t="s">
        <v>89</v>
      </c>
      <c r="F268" s="3">
        <v>30</v>
      </c>
      <c r="G268" t="s">
        <v>125</v>
      </c>
      <c r="H268" t="s">
        <v>50</v>
      </c>
      <c r="I268" t="s">
        <v>50</v>
      </c>
      <c r="J268" t="s">
        <v>51</v>
      </c>
      <c r="K268" t="s">
        <v>51</v>
      </c>
      <c r="L268" t="s">
        <v>51</v>
      </c>
      <c r="M268" t="s">
        <v>61</v>
      </c>
      <c r="N268">
        <v>0</v>
      </c>
      <c r="O268">
        <v>0</v>
      </c>
      <c r="P268">
        <v>0</v>
      </c>
      <c r="Q268">
        <v>0</v>
      </c>
      <c r="R268">
        <v>0</v>
      </c>
      <c r="S268">
        <v>0</v>
      </c>
      <c r="T268">
        <v>0</v>
      </c>
      <c r="U268">
        <v>0</v>
      </c>
      <c r="V268">
        <v>0</v>
      </c>
      <c r="W268">
        <v>0</v>
      </c>
      <c r="X268">
        <v>0</v>
      </c>
      <c r="Y268">
        <v>0</v>
      </c>
      <c r="Z268">
        <v>0</v>
      </c>
      <c r="AA268">
        <v>0</v>
      </c>
      <c r="AB268">
        <v>0</v>
      </c>
      <c r="AC268">
        <v>0</v>
      </c>
      <c r="AD268">
        <v>0</v>
      </c>
      <c r="AE268">
        <v>0</v>
      </c>
      <c r="AF268">
        <v>0</v>
      </c>
      <c r="AG268">
        <v>0</v>
      </c>
      <c r="AH268">
        <v>0</v>
      </c>
      <c r="AI268">
        <v>0</v>
      </c>
      <c r="AJ268">
        <v>0</v>
      </c>
    </row>
    <row r="269" spans="1:36">
      <c r="A269" t="s">
        <v>703</v>
      </c>
      <c r="B269" t="s">
        <v>704</v>
      </c>
      <c r="C269" t="s">
        <v>64</v>
      </c>
      <c r="D269" t="s">
        <v>704</v>
      </c>
      <c r="E269" t="s">
        <v>59</v>
      </c>
      <c r="G269" t="s">
        <v>60</v>
      </c>
      <c r="H269" t="s">
        <v>50</v>
      </c>
      <c r="I269" t="s">
        <v>50</v>
      </c>
      <c r="J269" t="s">
        <v>51</v>
      </c>
      <c r="K269" t="s">
        <v>61</v>
      </c>
      <c r="L269" t="s">
        <v>61</v>
      </c>
      <c r="M269" t="s">
        <v>61</v>
      </c>
      <c r="N269">
        <v>0</v>
      </c>
      <c r="O269">
        <v>0</v>
      </c>
      <c r="P269">
        <v>0</v>
      </c>
      <c r="Q269">
        <v>0</v>
      </c>
      <c r="R269">
        <v>0</v>
      </c>
      <c r="S269">
        <v>0</v>
      </c>
      <c r="T269">
        <v>0</v>
      </c>
      <c r="U269">
        <v>0</v>
      </c>
      <c r="V269">
        <v>0</v>
      </c>
      <c r="W269">
        <v>0</v>
      </c>
      <c r="X269">
        <v>0</v>
      </c>
      <c r="Y269">
        <v>0</v>
      </c>
      <c r="Z269">
        <v>0</v>
      </c>
      <c r="AA269">
        <v>0</v>
      </c>
      <c r="AB269">
        <v>0</v>
      </c>
      <c r="AC269">
        <v>0</v>
      </c>
      <c r="AD269">
        <v>0</v>
      </c>
      <c r="AE269">
        <v>0</v>
      </c>
      <c r="AF269">
        <v>0</v>
      </c>
      <c r="AG269">
        <v>0</v>
      </c>
      <c r="AH269">
        <v>0</v>
      </c>
      <c r="AI269">
        <v>0</v>
      </c>
      <c r="AJ269">
        <v>0</v>
      </c>
    </row>
    <row r="270" spans="1:36">
      <c r="A270" t="s">
        <v>705</v>
      </c>
      <c r="B270" t="s">
        <v>706</v>
      </c>
      <c r="C270" t="s">
        <v>46</v>
      </c>
      <c r="D270" t="s">
        <v>452</v>
      </c>
      <c r="E270" t="s">
        <v>48</v>
      </c>
      <c r="F270" s="3">
        <v>2628</v>
      </c>
      <c r="G270" t="s">
        <v>125</v>
      </c>
      <c r="H270" t="s">
        <v>50</v>
      </c>
      <c r="I270" t="s">
        <v>50</v>
      </c>
      <c r="J270" t="s">
        <v>51</v>
      </c>
      <c r="K270" t="s">
        <v>51</v>
      </c>
      <c r="L270" t="s">
        <v>51</v>
      </c>
      <c r="M270" t="s">
        <v>51</v>
      </c>
      <c r="N270">
        <v>0</v>
      </c>
      <c r="O270">
        <v>0</v>
      </c>
      <c r="P270">
        <v>0</v>
      </c>
      <c r="Q270">
        <v>0</v>
      </c>
      <c r="R270">
        <v>0</v>
      </c>
      <c r="S270">
        <v>0</v>
      </c>
      <c r="T270">
        <v>0</v>
      </c>
      <c r="U270">
        <v>0</v>
      </c>
      <c r="V270">
        <v>0</v>
      </c>
      <c r="W270">
        <v>0</v>
      </c>
      <c r="X270">
        <v>0</v>
      </c>
      <c r="Y270">
        <v>0</v>
      </c>
      <c r="Z270">
        <v>0</v>
      </c>
      <c r="AA270">
        <v>0</v>
      </c>
      <c r="AB270">
        <v>0</v>
      </c>
      <c r="AC270">
        <v>0</v>
      </c>
      <c r="AD270">
        <v>0</v>
      </c>
      <c r="AE270">
        <v>0</v>
      </c>
      <c r="AF270">
        <v>0</v>
      </c>
      <c r="AG270">
        <v>0</v>
      </c>
      <c r="AH270">
        <v>0</v>
      </c>
      <c r="AI270">
        <v>0</v>
      </c>
      <c r="AJ270">
        <v>0</v>
      </c>
    </row>
    <row r="271" spans="1:36">
      <c r="A271" t="s">
        <v>707</v>
      </c>
      <c r="B271" t="s">
        <v>708</v>
      </c>
      <c r="C271" t="s">
        <v>64</v>
      </c>
      <c r="D271" t="s">
        <v>709</v>
      </c>
      <c r="E271" t="s">
        <v>59</v>
      </c>
      <c r="G271" t="s">
        <v>208</v>
      </c>
      <c r="H271" t="s">
        <v>50</v>
      </c>
      <c r="I271" t="s">
        <v>50</v>
      </c>
      <c r="J271" t="s">
        <v>51</v>
      </c>
      <c r="K271" t="s">
        <v>61</v>
      </c>
      <c r="L271" t="s">
        <v>61</v>
      </c>
      <c r="M271" t="s">
        <v>61</v>
      </c>
      <c r="N271">
        <v>0</v>
      </c>
      <c r="O271">
        <v>0</v>
      </c>
      <c r="P271">
        <v>0</v>
      </c>
      <c r="Q271">
        <v>0</v>
      </c>
      <c r="R271">
        <v>0</v>
      </c>
      <c r="S271">
        <v>0</v>
      </c>
      <c r="T271">
        <v>0</v>
      </c>
      <c r="U271">
        <v>0</v>
      </c>
      <c r="V271">
        <v>0</v>
      </c>
      <c r="W271">
        <v>0</v>
      </c>
      <c r="X271">
        <v>0</v>
      </c>
      <c r="Y271">
        <v>0</v>
      </c>
      <c r="Z271">
        <v>0</v>
      </c>
      <c r="AA271">
        <v>0</v>
      </c>
      <c r="AB271">
        <v>0</v>
      </c>
      <c r="AC271">
        <v>0</v>
      </c>
      <c r="AD271">
        <v>0</v>
      </c>
      <c r="AE271">
        <v>0</v>
      </c>
      <c r="AF271">
        <v>0</v>
      </c>
      <c r="AG271">
        <v>0</v>
      </c>
      <c r="AH271">
        <v>0</v>
      </c>
      <c r="AI271">
        <v>0</v>
      </c>
      <c r="AJ271">
        <v>0</v>
      </c>
    </row>
    <row r="272" spans="1:36">
      <c r="A272" t="s">
        <v>710</v>
      </c>
      <c r="B272" t="s">
        <v>711</v>
      </c>
      <c r="C272" t="s">
        <v>46</v>
      </c>
      <c r="D272" t="s">
        <v>712</v>
      </c>
      <c r="E272" t="s">
        <v>59</v>
      </c>
      <c r="F272" s="3">
        <v>159</v>
      </c>
      <c r="G272" t="s">
        <v>119</v>
      </c>
      <c r="H272" t="s">
        <v>50</v>
      </c>
      <c r="I272" t="s">
        <v>50</v>
      </c>
      <c r="J272" t="s">
        <v>61</v>
      </c>
      <c r="K272" t="s">
        <v>61</v>
      </c>
      <c r="L272" t="s">
        <v>61</v>
      </c>
      <c r="M272" t="s">
        <v>61</v>
      </c>
      <c r="N272">
        <v>0</v>
      </c>
      <c r="O272">
        <v>0</v>
      </c>
      <c r="P272">
        <v>0</v>
      </c>
      <c r="Q272">
        <v>0</v>
      </c>
      <c r="R272">
        <v>0</v>
      </c>
      <c r="S272">
        <v>0</v>
      </c>
      <c r="T272">
        <v>0</v>
      </c>
      <c r="U272">
        <v>0</v>
      </c>
      <c r="V272">
        <v>0</v>
      </c>
      <c r="W272">
        <v>0</v>
      </c>
      <c r="X272">
        <v>0</v>
      </c>
      <c r="Y272">
        <v>0</v>
      </c>
      <c r="Z272">
        <v>0</v>
      </c>
      <c r="AA272">
        <v>0</v>
      </c>
      <c r="AB272">
        <v>0</v>
      </c>
      <c r="AC272">
        <v>0</v>
      </c>
      <c r="AD272">
        <v>0</v>
      </c>
      <c r="AE272">
        <v>0</v>
      </c>
      <c r="AF272">
        <v>0</v>
      </c>
      <c r="AG272">
        <v>0</v>
      </c>
      <c r="AH272">
        <v>0</v>
      </c>
      <c r="AI272">
        <v>0</v>
      </c>
      <c r="AJ272">
        <v>0</v>
      </c>
    </row>
    <row r="273" spans="1:36">
      <c r="A273" t="s">
        <v>713</v>
      </c>
      <c r="B273" t="s">
        <v>714</v>
      </c>
      <c r="C273" t="s">
        <v>46</v>
      </c>
      <c r="D273" t="s">
        <v>715</v>
      </c>
      <c r="E273" t="s">
        <v>59</v>
      </c>
      <c r="F273" s="3">
        <v>21</v>
      </c>
      <c r="G273" t="s">
        <v>119</v>
      </c>
      <c r="H273" t="s">
        <v>51</v>
      </c>
      <c r="I273" t="s">
        <v>50</v>
      </c>
      <c r="J273" t="s">
        <v>61</v>
      </c>
      <c r="K273" t="s">
        <v>61</v>
      </c>
      <c r="L273" t="s">
        <v>61</v>
      </c>
      <c r="M273" t="s">
        <v>61</v>
      </c>
      <c r="N273">
        <v>0</v>
      </c>
      <c r="O273">
        <v>0</v>
      </c>
      <c r="P273">
        <v>0</v>
      </c>
      <c r="Q273">
        <v>0</v>
      </c>
      <c r="R273">
        <v>0</v>
      </c>
      <c r="S273">
        <v>0</v>
      </c>
      <c r="T273">
        <v>0</v>
      </c>
      <c r="U273">
        <v>0</v>
      </c>
      <c r="V273">
        <v>0</v>
      </c>
      <c r="W273">
        <v>0</v>
      </c>
      <c r="X273">
        <v>0</v>
      </c>
      <c r="Y273">
        <v>0</v>
      </c>
      <c r="Z273">
        <v>0</v>
      </c>
      <c r="AA273">
        <v>0</v>
      </c>
      <c r="AB273">
        <v>0</v>
      </c>
      <c r="AC273">
        <v>0</v>
      </c>
      <c r="AD273">
        <v>0</v>
      </c>
      <c r="AE273">
        <v>0</v>
      </c>
      <c r="AF273">
        <v>0</v>
      </c>
      <c r="AG273">
        <v>0</v>
      </c>
      <c r="AH273">
        <v>0</v>
      </c>
      <c r="AI273">
        <v>0</v>
      </c>
      <c r="AJ273">
        <v>0</v>
      </c>
    </row>
    <row r="274" spans="1:36">
      <c r="A274" t="s">
        <v>716</v>
      </c>
      <c r="B274" t="s">
        <v>717</v>
      </c>
      <c r="C274" t="s">
        <v>88</v>
      </c>
      <c r="D274" t="s">
        <v>104</v>
      </c>
      <c r="E274" t="s">
        <v>48</v>
      </c>
      <c r="F274" s="3">
        <v>100</v>
      </c>
      <c r="G274" t="s">
        <v>66</v>
      </c>
      <c r="H274" t="s">
        <v>50</v>
      </c>
      <c r="I274" t="s">
        <v>50</v>
      </c>
      <c r="J274" t="s">
        <v>51</v>
      </c>
      <c r="K274" t="s">
        <v>51</v>
      </c>
      <c r="L274" t="s">
        <v>51</v>
      </c>
      <c r="M274" t="s">
        <v>61</v>
      </c>
      <c r="N274">
        <v>0</v>
      </c>
      <c r="O274">
        <v>0</v>
      </c>
      <c r="P274">
        <v>0</v>
      </c>
      <c r="Q274">
        <v>0</v>
      </c>
      <c r="R274">
        <v>0</v>
      </c>
      <c r="S274">
        <v>0</v>
      </c>
      <c r="T274">
        <v>0</v>
      </c>
      <c r="U274">
        <v>0</v>
      </c>
      <c r="V274">
        <v>0</v>
      </c>
      <c r="W274">
        <v>0</v>
      </c>
      <c r="X274">
        <v>0</v>
      </c>
      <c r="Y274">
        <v>0</v>
      </c>
      <c r="Z274">
        <v>0</v>
      </c>
      <c r="AA274">
        <v>0</v>
      </c>
      <c r="AB274">
        <v>0</v>
      </c>
      <c r="AC274">
        <v>0</v>
      </c>
      <c r="AD274">
        <v>0</v>
      </c>
      <c r="AE274">
        <v>0</v>
      </c>
      <c r="AF274">
        <v>0</v>
      </c>
      <c r="AG274">
        <v>0</v>
      </c>
      <c r="AH274">
        <v>0</v>
      </c>
      <c r="AI274">
        <v>0</v>
      </c>
      <c r="AJ274">
        <v>0</v>
      </c>
    </row>
    <row r="275" spans="1:36">
      <c r="A275" t="s">
        <v>718</v>
      </c>
      <c r="B275" t="s">
        <v>719</v>
      </c>
      <c r="C275" t="s">
        <v>88</v>
      </c>
      <c r="D275" t="s">
        <v>89</v>
      </c>
      <c r="E275" t="s">
        <v>89</v>
      </c>
      <c r="F275" s="3">
        <v>184</v>
      </c>
      <c r="G275" t="s">
        <v>49</v>
      </c>
      <c r="H275" t="s">
        <v>51</v>
      </c>
      <c r="I275" t="s">
        <v>50</v>
      </c>
      <c r="J275" t="s">
        <v>61</v>
      </c>
      <c r="K275" t="s">
        <v>61</v>
      </c>
      <c r="L275" t="s">
        <v>61</v>
      </c>
      <c r="M275" t="s">
        <v>61</v>
      </c>
      <c r="N275">
        <v>0</v>
      </c>
      <c r="O275">
        <v>0</v>
      </c>
      <c r="P275">
        <v>0</v>
      </c>
      <c r="Q275">
        <v>0</v>
      </c>
      <c r="R275">
        <v>0</v>
      </c>
      <c r="S275">
        <v>0</v>
      </c>
      <c r="T275">
        <v>0</v>
      </c>
      <c r="U275">
        <v>0</v>
      </c>
      <c r="V275">
        <v>0</v>
      </c>
      <c r="W275">
        <v>0</v>
      </c>
      <c r="X275">
        <v>0</v>
      </c>
      <c r="Y275">
        <v>0</v>
      </c>
      <c r="Z275">
        <v>0</v>
      </c>
      <c r="AA275">
        <v>0</v>
      </c>
      <c r="AB275">
        <v>0</v>
      </c>
      <c r="AC275">
        <v>0</v>
      </c>
      <c r="AD275">
        <v>0</v>
      </c>
      <c r="AE275">
        <v>0</v>
      </c>
      <c r="AF275">
        <v>0</v>
      </c>
      <c r="AG275">
        <v>0</v>
      </c>
      <c r="AH275">
        <v>0</v>
      </c>
      <c r="AI275">
        <v>0</v>
      </c>
      <c r="AJ275">
        <v>0</v>
      </c>
    </row>
    <row r="276" spans="1:36">
      <c r="A276" t="s">
        <v>720</v>
      </c>
      <c r="B276" t="s">
        <v>721</v>
      </c>
      <c r="C276" t="s">
        <v>88</v>
      </c>
      <c r="D276" t="s">
        <v>89</v>
      </c>
      <c r="E276" t="s">
        <v>89</v>
      </c>
      <c r="F276" s="3">
        <v>36</v>
      </c>
      <c r="G276" t="s">
        <v>49</v>
      </c>
      <c r="H276" t="s">
        <v>50</v>
      </c>
      <c r="I276" t="s">
        <v>50</v>
      </c>
      <c r="J276" t="s">
        <v>50</v>
      </c>
      <c r="K276" t="s">
        <v>51</v>
      </c>
      <c r="L276" t="s">
        <v>51</v>
      </c>
      <c r="M276" t="s">
        <v>61</v>
      </c>
      <c r="N276">
        <v>0</v>
      </c>
      <c r="O276">
        <v>0</v>
      </c>
      <c r="P276">
        <v>0</v>
      </c>
      <c r="Q276">
        <v>0</v>
      </c>
      <c r="R276">
        <v>0</v>
      </c>
      <c r="S276">
        <v>0</v>
      </c>
      <c r="T276">
        <v>0</v>
      </c>
      <c r="U276">
        <v>0</v>
      </c>
      <c r="V276">
        <v>0</v>
      </c>
      <c r="W276">
        <v>0</v>
      </c>
      <c r="X276">
        <v>0</v>
      </c>
      <c r="Y276">
        <v>0</v>
      </c>
      <c r="Z276">
        <v>0</v>
      </c>
      <c r="AA276">
        <v>0</v>
      </c>
      <c r="AB276">
        <v>0</v>
      </c>
      <c r="AC276">
        <v>0</v>
      </c>
      <c r="AD276">
        <v>0</v>
      </c>
      <c r="AE276">
        <v>0</v>
      </c>
      <c r="AF276">
        <v>0</v>
      </c>
      <c r="AG276">
        <v>0</v>
      </c>
      <c r="AH276">
        <v>0</v>
      </c>
      <c r="AI276">
        <v>0</v>
      </c>
      <c r="AJ276">
        <v>0</v>
      </c>
    </row>
    <row r="277" spans="1:36">
      <c r="A277" t="s">
        <v>722</v>
      </c>
      <c r="B277" t="s">
        <v>723</v>
      </c>
      <c r="C277" t="s">
        <v>88</v>
      </c>
      <c r="D277" t="s">
        <v>89</v>
      </c>
      <c r="E277" t="s">
        <v>89</v>
      </c>
      <c r="F277" s="3">
        <v>40</v>
      </c>
      <c r="G277" t="s">
        <v>60</v>
      </c>
      <c r="H277" t="s">
        <v>50</v>
      </c>
      <c r="I277" t="s">
        <v>50</v>
      </c>
      <c r="J277" t="s">
        <v>50</v>
      </c>
      <c r="K277" t="s">
        <v>51</v>
      </c>
      <c r="L277" t="s">
        <v>51</v>
      </c>
      <c r="M277" t="s">
        <v>61</v>
      </c>
      <c r="N277">
        <v>0</v>
      </c>
      <c r="O277">
        <v>0</v>
      </c>
      <c r="P277">
        <v>1</v>
      </c>
      <c r="Q277">
        <v>0</v>
      </c>
      <c r="R277">
        <v>0</v>
      </c>
      <c r="S277">
        <v>0</v>
      </c>
      <c r="T277">
        <v>0</v>
      </c>
      <c r="U277">
        <v>0</v>
      </c>
      <c r="V277">
        <v>0</v>
      </c>
      <c r="W277">
        <v>0</v>
      </c>
      <c r="X277">
        <v>0</v>
      </c>
      <c r="Y277">
        <v>0</v>
      </c>
      <c r="Z277">
        <v>0</v>
      </c>
      <c r="AA277">
        <v>0</v>
      </c>
      <c r="AB277">
        <v>0</v>
      </c>
      <c r="AC277">
        <v>0</v>
      </c>
      <c r="AD277">
        <v>0</v>
      </c>
      <c r="AE277">
        <v>0</v>
      </c>
      <c r="AF277">
        <v>0</v>
      </c>
      <c r="AG277">
        <v>0</v>
      </c>
      <c r="AH277">
        <v>0</v>
      </c>
      <c r="AI277">
        <v>0</v>
      </c>
      <c r="AJ277">
        <v>0</v>
      </c>
    </row>
    <row r="278" spans="1:36">
      <c r="A278" t="s">
        <v>724</v>
      </c>
      <c r="B278" t="s">
        <v>725</v>
      </c>
      <c r="C278" t="s">
        <v>88</v>
      </c>
      <c r="D278" t="s">
        <v>89</v>
      </c>
      <c r="E278" t="s">
        <v>89</v>
      </c>
      <c r="F278" s="3">
        <v>15</v>
      </c>
      <c r="G278" t="s">
        <v>74</v>
      </c>
      <c r="H278" t="s">
        <v>50</v>
      </c>
      <c r="I278" t="s">
        <v>50</v>
      </c>
      <c r="J278" t="s">
        <v>61</v>
      </c>
      <c r="K278" t="s">
        <v>61</v>
      </c>
      <c r="L278" t="s">
        <v>61</v>
      </c>
      <c r="M278" t="s">
        <v>61</v>
      </c>
      <c r="N278">
        <v>0</v>
      </c>
      <c r="O278">
        <v>0</v>
      </c>
      <c r="P278">
        <v>1</v>
      </c>
      <c r="Q278">
        <v>0</v>
      </c>
      <c r="R278">
        <v>0</v>
      </c>
      <c r="S278">
        <v>0</v>
      </c>
      <c r="T278">
        <v>0</v>
      </c>
      <c r="U278">
        <v>0</v>
      </c>
      <c r="V278">
        <v>0</v>
      </c>
      <c r="W278">
        <v>0</v>
      </c>
      <c r="X278">
        <v>0</v>
      </c>
      <c r="Y278">
        <v>0</v>
      </c>
      <c r="Z278">
        <v>0</v>
      </c>
      <c r="AA278">
        <v>0</v>
      </c>
      <c r="AB278">
        <v>0</v>
      </c>
      <c r="AC278">
        <v>0</v>
      </c>
      <c r="AD278">
        <v>1</v>
      </c>
      <c r="AE278">
        <v>0</v>
      </c>
      <c r="AF278">
        <v>1</v>
      </c>
      <c r="AG278">
        <v>0</v>
      </c>
      <c r="AH278">
        <v>0</v>
      </c>
      <c r="AI278">
        <v>0</v>
      </c>
      <c r="AJ278">
        <v>95</v>
      </c>
    </row>
    <row r="279" spans="1:36">
      <c r="A279" t="s">
        <v>726</v>
      </c>
      <c r="B279" t="s">
        <v>727</v>
      </c>
      <c r="C279" t="s">
        <v>88</v>
      </c>
      <c r="D279" t="s">
        <v>104</v>
      </c>
      <c r="E279" t="s">
        <v>48</v>
      </c>
      <c r="F279" s="3">
        <v>100</v>
      </c>
      <c r="G279" t="s">
        <v>66</v>
      </c>
      <c r="H279" t="s">
        <v>50</v>
      </c>
      <c r="I279" t="s">
        <v>50</v>
      </c>
      <c r="J279" t="s">
        <v>51</v>
      </c>
      <c r="K279" t="s">
        <v>50</v>
      </c>
      <c r="L279" t="s">
        <v>50</v>
      </c>
      <c r="M279" t="s">
        <v>61</v>
      </c>
      <c r="N279">
        <v>0</v>
      </c>
      <c r="O279">
        <v>0</v>
      </c>
      <c r="P279">
        <v>0</v>
      </c>
      <c r="Q279">
        <v>0</v>
      </c>
      <c r="R279">
        <v>0</v>
      </c>
      <c r="S279">
        <v>0</v>
      </c>
      <c r="T279">
        <v>0</v>
      </c>
      <c r="U279">
        <v>0</v>
      </c>
      <c r="V279">
        <v>0</v>
      </c>
      <c r="W279">
        <v>0</v>
      </c>
      <c r="X279">
        <v>0</v>
      </c>
      <c r="Y279">
        <v>0</v>
      </c>
      <c r="Z279">
        <v>0</v>
      </c>
      <c r="AA279">
        <v>0</v>
      </c>
      <c r="AB279">
        <v>0</v>
      </c>
      <c r="AC279">
        <v>0</v>
      </c>
      <c r="AD279">
        <v>0</v>
      </c>
      <c r="AE279">
        <v>0</v>
      </c>
      <c r="AF279">
        <v>0</v>
      </c>
      <c r="AG279">
        <v>0</v>
      </c>
      <c r="AH279">
        <v>0</v>
      </c>
      <c r="AI279">
        <v>0</v>
      </c>
      <c r="AJ279">
        <v>0</v>
      </c>
    </row>
    <row r="280" spans="1:36">
      <c r="A280" t="s">
        <v>728</v>
      </c>
      <c r="B280" t="s">
        <v>729</v>
      </c>
      <c r="C280" t="s">
        <v>64</v>
      </c>
      <c r="D280" t="s">
        <v>223</v>
      </c>
      <c r="E280" t="s">
        <v>48</v>
      </c>
      <c r="G280" t="s">
        <v>55</v>
      </c>
      <c r="H280" t="s">
        <v>50</v>
      </c>
      <c r="I280" t="s">
        <v>50</v>
      </c>
      <c r="J280" t="s">
        <v>51</v>
      </c>
      <c r="K280" t="s">
        <v>61</v>
      </c>
      <c r="L280" t="s">
        <v>61</v>
      </c>
      <c r="M280" t="s">
        <v>61</v>
      </c>
      <c r="N280">
        <v>0</v>
      </c>
      <c r="O280">
        <v>0</v>
      </c>
      <c r="P280">
        <v>0</v>
      </c>
      <c r="Q280">
        <v>0</v>
      </c>
      <c r="R280">
        <v>0</v>
      </c>
      <c r="S280">
        <v>0</v>
      </c>
      <c r="T280">
        <v>0</v>
      </c>
      <c r="U280">
        <v>0</v>
      </c>
      <c r="V280">
        <v>0</v>
      </c>
      <c r="W280">
        <v>0</v>
      </c>
      <c r="X280">
        <v>0</v>
      </c>
      <c r="Y280">
        <v>0</v>
      </c>
      <c r="Z280">
        <v>0</v>
      </c>
      <c r="AA280">
        <v>0</v>
      </c>
      <c r="AB280">
        <v>0</v>
      </c>
      <c r="AC280">
        <v>0</v>
      </c>
      <c r="AD280">
        <v>0</v>
      </c>
      <c r="AE280">
        <v>0</v>
      </c>
      <c r="AF280">
        <v>0</v>
      </c>
      <c r="AG280">
        <v>0</v>
      </c>
      <c r="AH280">
        <v>0</v>
      </c>
      <c r="AI280">
        <v>0</v>
      </c>
      <c r="AJ280">
        <v>0</v>
      </c>
    </row>
    <row r="281" spans="1:36">
      <c r="A281" t="s">
        <v>730</v>
      </c>
      <c r="B281" t="s">
        <v>731</v>
      </c>
      <c r="C281" t="s">
        <v>64</v>
      </c>
      <c r="D281" t="s">
        <v>732</v>
      </c>
      <c r="E281" t="s">
        <v>59</v>
      </c>
      <c r="G281" t="s">
        <v>82</v>
      </c>
      <c r="H281" t="s">
        <v>50</v>
      </c>
      <c r="I281" t="s">
        <v>50</v>
      </c>
      <c r="J281" t="s">
        <v>51</v>
      </c>
      <c r="K281" t="s">
        <v>61</v>
      </c>
      <c r="L281" t="s">
        <v>61</v>
      </c>
      <c r="M281" t="s">
        <v>61</v>
      </c>
      <c r="N281">
        <v>0</v>
      </c>
      <c r="O281">
        <v>0</v>
      </c>
      <c r="P281">
        <v>0</v>
      </c>
      <c r="Q281">
        <v>0</v>
      </c>
      <c r="R281">
        <v>0</v>
      </c>
      <c r="S281">
        <v>0</v>
      </c>
      <c r="T281">
        <v>0</v>
      </c>
      <c r="U281">
        <v>0</v>
      </c>
      <c r="V281">
        <v>0</v>
      </c>
      <c r="W281">
        <v>0</v>
      </c>
      <c r="X281">
        <v>0</v>
      </c>
      <c r="Y281">
        <v>0</v>
      </c>
      <c r="Z281">
        <v>0</v>
      </c>
      <c r="AA281">
        <v>0</v>
      </c>
      <c r="AB281">
        <v>0</v>
      </c>
      <c r="AC281">
        <v>0</v>
      </c>
      <c r="AD281">
        <v>0</v>
      </c>
      <c r="AE281">
        <v>0</v>
      </c>
      <c r="AF281">
        <v>0</v>
      </c>
      <c r="AG281">
        <v>0</v>
      </c>
      <c r="AH281">
        <v>0</v>
      </c>
      <c r="AI281">
        <v>0</v>
      </c>
      <c r="AJ281">
        <v>0</v>
      </c>
    </row>
    <row r="282" spans="1:36">
      <c r="A282" t="s">
        <v>733</v>
      </c>
      <c r="B282" t="s">
        <v>734</v>
      </c>
      <c r="C282" t="s">
        <v>46</v>
      </c>
      <c r="D282" t="s">
        <v>735</v>
      </c>
      <c r="E282" t="s">
        <v>48</v>
      </c>
      <c r="F282" s="3">
        <v>2158</v>
      </c>
      <c r="G282" t="s">
        <v>259</v>
      </c>
      <c r="H282" t="s">
        <v>50</v>
      </c>
      <c r="I282" t="s">
        <v>50</v>
      </c>
      <c r="J282" t="s">
        <v>51</v>
      </c>
      <c r="K282" t="s">
        <v>51</v>
      </c>
      <c r="L282" t="s">
        <v>51</v>
      </c>
      <c r="M282" t="s">
        <v>51</v>
      </c>
      <c r="N282">
        <v>0</v>
      </c>
      <c r="O282">
        <v>0</v>
      </c>
      <c r="P282">
        <v>0</v>
      </c>
      <c r="Q282">
        <v>0</v>
      </c>
      <c r="R282">
        <v>0</v>
      </c>
      <c r="S282">
        <v>0</v>
      </c>
      <c r="T282">
        <v>0</v>
      </c>
      <c r="U282">
        <v>0</v>
      </c>
      <c r="V282">
        <v>0</v>
      </c>
      <c r="W282">
        <v>0</v>
      </c>
      <c r="X282">
        <v>0</v>
      </c>
      <c r="Y282">
        <v>0</v>
      </c>
      <c r="Z282">
        <v>0</v>
      </c>
      <c r="AA282">
        <v>0</v>
      </c>
      <c r="AB282">
        <v>0</v>
      </c>
      <c r="AC282">
        <v>0</v>
      </c>
      <c r="AD282">
        <v>0</v>
      </c>
      <c r="AE282">
        <v>0</v>
      </c>
      <c r="AF282">
        <v>0</v>
      </c>
      <c r="AG282">
        <v>0</v>
      </c>
      <c r="AH282">
        <v>0</v>
      </c>
      <c r="AI282">
        <v>0</v>
      </c>
      <c r="AJ282">
        <v>0</v>
      </c>
    </row>
    <row r="283" spans="1:36">
      <c r="A283" t="s">
        <v>736</v>
      </c>
      <c r="B283" t="s">
        <v>737</v>
      </c>
      <c r="C283" t="s">
        <v>64</v>
      </c>
      <c r="D283" t="s">
        <v>738</v>
      </c>
      <c r="E283" t="s">
        <v>59</v>
      </c>
      <c r="G283" t="s">
        <v>60</v>
      </c>
      <c r="H283" t="s">
        <v>50</v>
      </c>
      <c r="I283" t="s">
        <v>50</v>
      </c>
      <c r="J283" t="s">
        <v>50</v>
      </c>
      <c r="K283" t="s">
        <v>61</v>
      </c>
      <c r="L283" t="s">
        <v>61</v>
      </c>
      <c r="M283" t="s">
        <v>61</v>
      </c>
      <c r="N283">
        <v>0</v>
      </c>
      <c r="O283">
        <v>0</v>
      </c>
      <c r="P283">
        <v>0</v>
      </c>
      <c r="Q283">
        <v>0</v>
      </c>
      <c r="R283">
        <v>0</v>
      </c>
      <c r="S283">
        <v>0</v>
      </c>
      <c r="T283">
        <v>0</v>
      </c>
      <c r="U283">
        <v>0</v>
      </c>
      <c r="V283">
        <v>0</v>
      </c>
      <c r="W283">
        <v>0</v>
      </c>
      <c r="X283">
        <v>0</v>
      </c>
      <c r="Y283">
        <v>0</v>
      </c>
      <c r="Z283">
        <v>0</v>
      </c>
      <c r="AA283">
        <v>0</v>
      </c>
      <c r="AB283">
        <v>0</v>
      </c>
      <c r="AC283">
        <v>0</v>
      </c>
      <c r="AD283">
        <v>0</v>
      </c>
      <c r="AE283">
        <v>0</v>
      </c>
      <c r="AF283">
        <v>0</v>
      </c>
      <c r="AG283">
        <v>0</v>
      </c>
      <c r="AH283">
        <v>0</v>
      </c>
      <c r="AI283">
        <v>0</v>
      </c>
      <c r="AJ283">
        <v>0</v>
      </c>
    </row>
    <row r="284" spans="1:36">
      <c r="A284" t="s">
        <v>739</v>
      </c>
      <c r="B284" t="s">
        <v>740</v>
      </c>
      <c r="C284" t="s">
        <v>46</v>
      </c>
      <c r="D284" t="s">
        <v>740</v>
      </c>
      <c r="E284" t="s">
        <v>59</v>
      </c>
      <c r="F284" s="3">
        <v>300</v>
      </c>
      <c r="G284" t="s">
        <v>74</v>
      </c>
      <c r="H284" t="s">
        <v>50</v>
      </c>
      <c r="I284" t="s">
        <v>50</v>
      </c>
      <c r="J284" t="s">
        <v>50</v>
      </c>
      <c r="K284" t="s">
        <v>51</v>
      </c>
      <c r="L284" t="s">
        <v>51</v>
      </c>
      <c r="M284" t="s">
        <v>51</v>
      </c>
      <c r="N284">
        <v>0</v>
      </c>
      <c r="O284">
        <v>0</v>
      </c>
      <c r="P284">
        <v>0</v>
      </c>
      <c r="Q284">
        <v>0</v>
      </c>
      <c r="R284">
        <v>0</v>
      </c>
      <c r="S284">
        <v>0</v>
      </c>
      <c r="T284">
        <v>0</v>
      </c>
      <c r="U284">
        <v>0</v>
      </c>
      <c r="V284">
        <v>0</v>
      </c>
      <c r="W284">
        <v>0</v>
      </c>
      <c r="X284">
        <v>0</v>
      </c>
      <c r="Y284">
        <v>0</v>
      </c>
      <c r="Z284">
        <v>0</v>
      </c>
      <c r="AA284">
        <v>0</v>
      </c>
      <c r="AB284">
        <v>0</v>
      </c>
      <c r="AC284">
        <v>0</v>
      </c>
      <c r="AD284">
        <v>0</v>
      </c>
      <c r="AE284">
        <v>0</v>
      </c>
      <c r="AF284">
        <v>0</v>
      </c>
      <c r="AG284">
        <v>0</v>
      </c>
      <c r="AH284">
        <v>0</v>
      </c>
      <c r="AI284">
        <v>0</v>
      </c>
      <c r="AJ284">
        <v>0</v>
      </c>
    </row>
    <row r="285" spans="1:36">
      <c r="A285" t="s">
        <v>741</v>
      </c>
      <c r="B285" t="s">
        <v>742</v>
      </c>
      <c r="C285" t="s">
        <v>88</v>
      </c>
      <c r="D285" t="s">
        <v>89</v>
      </c>
      <c r="E285" t="s">
        <v>89</v>
      </c>
      <c r="F285" s="3">
        <v>840</v>
      </c>
      <c r="G285" t="s">
        <v>66</v>
      </c>
      <c r="H285" t="s">
        <v>50</v>
      </c>
      <c r="I285" t="s">
        <v>50</v>
      </c>
      <c r="J285" t="s">
        <v>51</v>
      </c>
      <c r="K285" t="s">
        <v>51</v>
      </c>
      <c r="L285" t="s">
        <v>51</v>
      </c>
      <c r="M285" t="s">
        <v>61</v>
      </c>
      <c r="N285">
        <v>0</v>
      </c>
      <c r="O285">
        <v>0</v>
      </c>
      <c r="P285">
        <v>0</v>
      </c>
      <c r="Q285">
        <v>0</v>
      </c>
      <c r="R285">
        <v>0</v>
      </c>
      <c r="S285">
        <v>0</v>
      </c>
      <c r="T285">
        <v>0</v>
      </c>
      <c r="U285">
        <v>0</v>
      </c>
      <c r="V285">
        <v>0</v>
      </c>
      <c r="W285">
        <v>0</v>
      </c>
      <c r="X285">
        <v>0</v>
      </c>
      <c r="Y285">
        <v>0</v>
      </c>
      <c r="Z285">
        <v>0</v>
      </c>
      <c r="AA285">
        <v>0</v>
      </c>
      <c r="AB285">
        <v>0</v>
      </c>
      <c r="AC285">
        <v>0</v>
      </c>
      <c r="AD285">
        <v>0</v>
      </c>
      <c r="AE285">
        <v>0</v>
      </c>
      <c r="AF285">
        <v>0</v>
      </c>
      <c r="AG285">
        <v>0</v>
      </c>
      <c r="AH285">
        <v>0</v>
      </c>
      <c r="AI285">
        <v>0</v>
      </c>
      <c r="AJ285">
        <v>0</v>
      </c>
    </row>
    <row r="286" spans="1:36">
      <c r="A286" t="s">
        <v>743</v>
      </c>
      <c r="B286" t="s">
        <v>744</v>
      </c>
      <c r="C286" t="s">
        <v>88</v>
      </c>
      <c r="D286" t="s">
        <v>89</v>
      </c>
      <c r="E286" t="s">
        <v>89</v>
      </c>
      <c r="F286" s="3">
        <v>70</v>
      </c>
      <c r="G286" t="s">
        <v>74</v>
      </c>
      <c r="H286" t="s">
        <v>50</v>
      </c>
      <c r="I286" t="s">
        <v>50</v>
      </c>
      <c r="J286" t="s">
        <v>50</v>
      </c>
      <c r="K286" t="s">
        <v>51</v>
      </c>
      <c r="L286" t="s">
        <v>51</v>
      </c>
      <c r="M286" t="s">
        <v>61</v>
      </c>
      <c r="N286">
        <v>0</v>
      </c>
      <c r="O286">
        <v>0</v>
      </c>
      <c r="P286">
        <v>0</v>
      </c>
      <c r="Q286">
        <v>0</v>
      </c>
      <c r="R286">
        <v>0</v>
      </c>
      <c r="S286">
        <v>0</v>
      </c>
      <c r="T286">
        <v>0</v>
      </c>
      <c r="U286">
        <v>0</v>
      </c>
      <c r="V286">
        <v>0</v>
      </c>
      <c r="W286">
        <v>0</v>
      </c>
      <c r="X286">
        <v>0</v>
      </c>
      <c r="Y286">
        <v>0</v>
      </c>
      <c r="Z286">
        <v>0</v>
      </c>
      <c r="AA286">
        <v>0</v>
      </c>
      <c r="AB286">
        <v>0</v>
      </c>
      <c r="AC286">
        <v>0</v>
      </c>
      <c r="AD286">
        <v>0</v>
      </c>
      <c r="AE286">
        <v>0</v>
      </c>
      <c r="AF286">
        <v>0</v>
      </c>
      <c r="AG286">
        <v>0</v>
      </c>
      <c r="AH286">
        <v>0</v>
      </c>
      <c r="AI286">
        <v>0</v>
      </c>
      <c r="AJ286">
        <v>0</v>
      </c>
    </row>
    <row r="287" spans="1:36">
      <c r="A287" t="s">
        <v>745</v>
      </c>
      <c r="B287" t="s">
        <v>746</v>
      </c>
      <c r="C287" t="s">
        <v>88</v>
      </c>
      <c r="D287" t="s">
        <v>89</v>
      </c>
      <c r="E287" t="s">
        <v>89</v>
      </c>
      <c r="F287" s="3">
        <v>13</v>
      </c>
      <c r="G287" t="s">
        <v>119</v>
      </c>
      <c r="H287" t="s">
        <v>50</v>
      </c>
      <c r="I287" t="s">
        <v>50</v>
      </c>
      <c r="J287" t="s">
        <v>61</v>
      </c>
      <c r="K287" t="s">
        <v>61</v>
      </c>
      <c r="L287" t="s">
        <v>61</v>
      </c>
      <c r="M287" t="s">
        <v>61</v>
      </c>
      <c r="N287">
        <v>0</v>
      </c>
      <c r="O287">
        <v>0</v>
      </c>
      <c r="P287">
        <v>0</v>
      </c>
      <c r="Q287">
        <v>0</v>
      </c>
      <c r="R287">
        <v>0</v>
      </c>
      <c r="S287">
        <v>0</v>
      </c>
      <c r="T287">
        <v>0</v>
      </c>
      <c r="U287">
        <v>0</v>
      </c>
      <c r="V287">
        <v>0</v>
      </c>
      <c r="W287">
        <v>0</v>
      </c>
      <c r="X287">
        <v>0</v>
      </c>
      <c r="Y287">
        <v>0</v>
      </c>
      <c r="Z287">
        <v>0</v>
      </c>
      <c r="AA287">
        <v>0</v>
      </c>
      <c r="AB287">
        <v>0</v>
      </c>
      <c r="AC287">
        <v>0</v>
      </c>
      <c r="AD287">
        <v>0</v>
      </c>
      <c r="AE287">
        <v>0</v>
      </c>
      <c r="AF287">
        <v>0</v>
      </c>
      <c r="AG287">
        <v>0</v>
      </c>
      <c r="AH287">
        <v>0</v>
      </c>
      <c r="AI287">
        <v>0</v>
      </c>
      <c r="AJ287">
        <v>0</v>
      </c>
    </row>
    <row r="288" spans="1:36">
      <c r="A288" t="s">
        <v>747</v>
      </c>
      <c r="B288" t="s">
        <v>748</v>
      </c>
      <c r="C288" t="s">
        <v>88</v>
      </c>
      <c r="D288" t="s">
        <v>89</v>
      </c>
      <c r="E288" t="s">
        <v>89</v>
      </c>
      <c r="F288" s="3">
        <v>24</v>
      </c>
      <c r="G288" t="s">
        <v>49</v>
      </c>
      <c r="H288" t="s">
        <v>50</v>
      </c>
      <c r="I288" t="s">
        <v>50</v>
      </c>
      <c r="J288" t="s">
        <v>51</v>
      </c>
      <c r="K288" t="s">
        <v>51</v>
      </c>
      <c r="L288" t="s">
        <v>51</v>
      </c>
      <c r="M288" t="s">
        <v>61</v>
      </c>
      <c r="N288">
        <v>0</v>
      </c>
      <c r="O288">
        <v>0</v>
      </c>
      <c r="P288">
        <v>0</v>
      </c>
      <c r="Q288">
        <v>0</v>
      </c>
      <c r="R288">
        <v>0</v>
      </c>
      <c r="S288">
        <v>0</v>
      </c>
      <c r="T288">
        <v>0</v>
      </c>
      <c r="U288">
        <v>0</v>
      </c>
      <c r="V288">
        <v>0</v>
      </c>
      <c r="W288">
        <v>0</v>
      </c>
      <c r="X288">
        <v>0</v>
      </c>
      <c r="Y288">
        <v>0</v>
      </c>
      <c r="Z288">
        <v>0</v>
      </c>
      <c r="AA288">
        <v>0</v>
      </c>
      <c r="AB288">
        <v>0</v>
      </c>
      <c r="AC288">
        <v>0</v>
      </c>
      <c r="AD288">
        <v>0</v>
      </c>
      <c r="AE288">
        <v>0</v>
      </c>
      <c r="AF288">
        <v>0</v>
      </c>
      <c r="AG288">
        <v>0</v>
      </c>
      <c r="AH288">
        <v>0</v>
      </c>
      <c r="AI288">
        <v>0</v>
      </c>
      <c r="AJ288">
        <v>0</v>
      </c>
    </row>
    <row r="289" spans="1:36">
      <c r="A289" t="s">
        <v>749</v>
      </c>
      <c r="B289" t="s">
        <v>750</v>
      </c>
      <c r="C289" t="s">
        <v>88</v>
      </c>
      <c r="D289" t="s">
        <v>89</v>
      </c>
      <c r="E289" t="s">
        <v>89</v>
      </c>
      <c r="F289" s="3">
        <v>180</v>
      </c>
      <c r="G289" t="s">
        <v>66</v>
      </c>
      <c r="H289" t="s">
        <v>50</v>
      </c>
      <c r="I289" t="s">
        <v>50</v>
      </c>
      <c r="J289" t="s">
        <v>50</v>
      </c>
      <c r="K289" t="s">
        <v>51</v>
      </c>
      <c r="L289" t="s">
        <v>51</v>
      </c>
      <c r="M289" t="s">
        <v>61</v>
      </c>
      <c r="N289">
        <v>0</v>
      </c>
      <c r="O289">
        <v>0</v>
      </c>
      <c r="P289">
        <v>0</v>
      </c>
      <c r="Q289">
        <v>0</v>
      </c>
      <c r="R289">
        <v>0</v>
      </c>
      <c r="S289">
        <v>0</v>
      </c>
      <c r="T289">
        <v>0</v>
      </c>
      <c r="U289">
        <v>0</v>
      </c>
      <c r="V289">
        <v>0</v>
      </c>
      <c r="W289">
        <v>0</v>
      </c>
      <c r="X289">
        <v>0</v>
      </c>
      <c r="Y289">
        <v>0</v>
      </c>
      <c r="Z289">
        <v>0</v>
      </c>
      <c r="AA289">
        <v>0</v>
      </c>
      <c r="AB289">
        <v>0</v>
      </c>
      <c r="AC289">
        <v>0</v>
      </c>
      <c r="AD289">
        <v>0</v>
      </c>
      <c r="AE289">
        <v>0</v>
      </c>
      <c r="AF289">
        <v>0</v>
      </c>
      <c r="AG289">
        <v>0</v>
      </c>
      <c r="AH289">
        <v>0</v>
      </c>
      <c r="AI289">
        <v>0</v>
      </c>
      <c r="AJ289">
        <v>0</v>
      </c>
    </row>
    <row r="290" spans="1:36">
      <c r="A290" t="s">
        <v>751</v>
      </c>
      <c r="B290" t="s">
        <v>752</v>
      </c>
      <c r="C290" t="s">
        <v>88</v>
      </c>
      <c r="D290" t="s">
        <v>89</v>
      </c>
      <c r="E290" t="s">
        <v>89</v>
      </c>
      <c r="F290" s="3">
        <v>233</v>
      </c>
      <c r="G290" t="s">
        <v>66</v>
      </c>
      <c r="H290" t="s">
        <v>50</v>
      </c>
      <c r="I290" t="s">
        <v>50</v>
      </c>
      <c r="J290" t="s">
        <v>50</v>
      </c>
      <c r="K290" t="s">
        <v>51</v>
      </c>
      <c r="L290" t="s">
        <v>51</v>
      </c>
      <c r="M290" t="s">
        <v>61</v>
      </c>
      <c r="N290">
        <v>0</v>
      </c>
      <c r="O290">
        <v>0</v>
      </c>
      <c r="P290">
        <v>0</v>
      </c>
      <c r="Q290">
        <v>0</v>
      </c>
      <c r="R290">
        <v>0</v>
      </c>
      <c r="S290">
        <v>0</v>
      </c>
      <c r="T290">
        <v>0</v>
      </c>
      <c r="U290">
        <v>0</v>
      </c>
      <c r="V290">
        <v>0</v>
      </c>
      <c r="W290">
        <v>0</v>
      </c>
      <c r="X290">
        <v>0</v>
      </c>
      <c r="Y290">
        <v>0</v>
      </c>
      <c r="Z290">
        <v>0</v>
      </c>
      <c r="AA290">
        <v>0</v>
      </c>
      <c r="AB290">
        <v>0</v>
      </c>
      <c r="AC290">
        <v>0</v>
      </c>
      <c r="AD290">
        <v>0</v>
      </c>
      <c r="AE290">
        <v>0</v>
      </c>
      <c r="AF290">
        <v>0</v>
      </c>
      <c r="AG290">
        <v>0</v>
      </c>
      <c r="AH290">
        <v>0</v>
      </c>
      <c r="AI290">
        <v>0</v>
      </c>
      <c r="AJ290">
        <v>0</v>
      </c>
    </row>
    <row r="291" spans="1:36">
      <c r="A291" t="s">
        <v>753</v>
      </c>
      <c r="B291" t="s">
        <v>754</v>
      </c>
      <c r="C291" t="s">
        <v>46</v>
      </c>
      <c r="D291" t="s">
        <v>755</v>
      </c>
      <c r="E291" t="s">
        <v>59</v>
      </c>
      <c r="F291" s="3">
        <v>16</v>
      </c>
      <c r="G291" t="s">
        <v>55</v>
      </c>
      <c r="H291" t="s">
        <v>51</v>
      </c>
      <c r="I291" t="s">
        <v>50</v>
      </c>
      <c r="J291" t="s">
        <v>61</v>
      </c>
      <c r="K291" t="s">
        <v>61</v>
      </c>
      <c r="L291" t="s">
        <v>61</v>
      </c>
      <c r="M291" t="s">
        <v>61</v>
      </c>
      <c r="N291">
        <v>0</v>
      </c>
      <c r="O291">
        <v>0</v>
      </c>
      <c r="P291">
        <v>0</v>
      </c>
      <c r="Q291">
        <v>0</v>
      </c>
      <c r="R291">
        <v>0</v>
      </c>
      <c r="S291">
        <v>0</v>
      </c>
      <c r="T291">
        <v>0</v>
      </c>
      <c r="U291">
        <v>0</v>
      </c>
      <c r="V291">
        <v>0</v>
      </c>
      <c r="W291">
        <v>0</v>
      </c>
      <c r="X291">
        <v>0</v>
      </c>
      <c r="Y291">
        <v>0</v>
      </c>
      <c r="Z291">
        <v>0</v>
      </c>
      <c r="AA291">
        <v>0</v>
      </c>
      <c r="AB291">
        <v>0</v>
      </c>
      <c r="AC291">
        <v>0</v>
      </c>
      <c r="AD291">
        <v>0</v>
      </c>
      <c r="AE291">
        <v>0</v>
      </c>
      <c r="AF291">
        <v>0</v>
      </c>
      <c r="AG291">
        <v>0</v>
      </c>
      <c r="AH291">
        <v>0</v>
      </c>
      <c r="AI291">
        <v>0</v>
      </c>
      <c r="AJ291">
        <v>0</v>
      </c>
    </row>
    <row r="292" spans="1:36">
      <c r="A292" t="s">
        <v>756</v>
      </c>
      <c r="B292" t="s">
        <v>757</v>
      </c>
      <c r="C292" t="s">
        <v>46</v>
      </c>
      <c r="D292" t="s">
        <v>758</v>
      </c>
      <c r="E292" t="s">
        <v>48</v>
      </c>
      <c r="F292" s="3">
        <v>200</v>
      </c>
      <c r="G292" t="s">
        <v>55</v>
      </c>
      <c r="H292" t="s">
        <v>50</v>
      </c>
      <c r="I292" t="s">
        <v>50</v>
      </c>
      <c r="J292" t="s">
        <v>51</v>
      </c>
      <c r="K292" t="s">
        <v>51</v>
      </c>
      <c r="L292" t="s">
        <v>51</v>
      </c>
      <c r="M292" t="s">
        <v>51</v>
      </c>
      <c r="N292">
        <v>0</v>
      </c>
      <c r="O292">
        <v>0</v>
      </c>
      <c r="P292">
        <v>0</v>
      </c>
      <c r="Q292">
        <v>0</v>
      </c>
      <c r="R292">
        <v>0</v>
      </c>
      <c r="S292">
        <v>0</v>
      </c>
      <c r="T292">
        <v>0</v>
      </c>
      <c r="U292">
        <v>0</v>
      </c>
      <c r="V292">
        <v>0</v>
      </c>
      <c r="W292">
        <v>0</v>
      </c>
      <c r="X292">
        <v>0</v>
      </c>
      <c r="Y292">
        <v>0</v>
      </c>
      <c r="Z292">
        <v>0</v>
      </c>
      <c r="AA292">
        <v>0</v>
      </c>
      <c r="AB292">
        <v>0</v>
      </c>
      <c r="AC292">
        <v>0</v>
      </c>
      <c r="AD292">
        <v>0</v>
      </c>
      <c r="AE292">
        <v>0</v>
      </c>
      <c r="AF292">
        <v>0</v>
      </c>
      <c r="AG292">
        <v>0</v>
      </c>
      <c r="AH292">
        <v>0</v>
      </c>
      <c r="AI292">
        <v>0</v>
      </c>
      <c r="AJ292">
        <v>0</v>
      </c>
    </row>
    <row r="293" spans="1:36">
      <c r="A293" t="s">
        <v>759</v>
      </c>
      <c r="B293" t="s">
        <v>760</v>
      </c>
      <c r="C293" t="s">
        <v>46</v>
      </c>
      <c r="D293" t="s">
        <v>735</v>
      </c>
      <c r="E293" t="s">
        <v>48</v>
      </c>
      <c r="F293" s="3">
        <v>400</v>
      </c>
      <c r="G293" t="s">
        <v>259</v>
      </c>
      <c r="H293" t="s">
        <v>50</v>
      </c>
      <c r="I293" t="s">
        <v>50</v>
      </c>
      <c r="J293" t="s">
        <v>51</v>
      </c>
      <c r="K293" t="s">
        <v>51</v>
      </c>
      <c r="L293" t="s">
        <v>51</v>
      </c>
      <c r="M293" t="s">
        <v>51</v>
      </c>
      <c r="N293">
        <v>0</v>
      </c>
      <c r="O293">
        <v>0</v>
      </c>
      <c r="P293">
        <v>0</v>
      </c>
      <c r="Q293">
        <v>0</v>
      </c>
      <c r="R293">
        <v>0</v>
      </c>
      <c r="S293">
        <v>0</v>
      </c>
      <c r="T293">
        <v>0</v>
      </c>
      <c r="U293">
        <v>0</v>
      </c>
      <c r="V293">
        <v>0</v>
      </c>
      <c r="W293">
        <v>0</v>
      </c>
      <c r="X293">
        <v>0</v>
      </c>
      <c r="Y293">
        <v>0</v>
      </c>
      <c r="Z293">
        <v>0</v>
      </c>
      <c r="AA293">
        <v>0</v>
      </c>
      <c r="AB293">
        <v>0</v>
      </c>
      <c r="AC293">
        <v>0</v>
      </c>
      <c r="AD293">
        <v>0</v>
      </c>
      <c r="AE293">
        <v>0</v>
      </c>
      <c r="AF293">
        <v>0</v>
      </c>
      <c r="AG293">
        <v>0</v>
      </c>
      <c r="AH293">
        <v>0</v>
      </c>
      <c r="AI293">
        <v>0</v>
      </c>
      <c r="AJ293">
        <v>0</v>
      </c>
    </row>
    <row r="294" spans="1:36">
      <c r="A294" t="s">
        <v>761</v>
      </c>
      <c r="B294" t="s">
        <v>762</v>
      </c>
      <c r="C294" t="s">
        <v>64</v>
      </c>
      <c r="D294" t="s">
        <v>763</v>
      </c>
      <c r="E294" t="s">
        <v>59</v>
      </c>
      <c r="G294" t="s">
        <v>60</v>
      </c>
      <c r="H294" t="s">
        <v>50</v>
      </c>
      <c r="I294" t="s">
        <v>50</v>
      </c>
      <c r="J294" t="s">
        <v>51</v>
      </c>
      <c r="K294" t="s">
        <v>61</v>
      </c>
      <c r="L294" t="s">
        <v>61</v>
      </c>
      <c r="M294" t="s">
        <v>61</v>
      </c>
      <c r="N294">
        <v>0</v>
      </c>
      <c r="O294">
        <v>0</v>
      </c>
      <c r="P294">
        <v>0</v>
      </c>
      <c r="Q294">
        <v>0</v>
      </c>
      <c r="R294">
        <v>0</v>
      </c>
      <c r="S294">
        <v>0</v>
      </c>
      <c r="T294">
        <v>0</v>
      </c>
      <c r="U294">
        <v>0</v>
      </c>
      <c r="V294">
        <v>0</v>
      </c>
      <c r="W294">
        <v>0</v>
      </c>
      <c r="X294">
        <v>0</v>
      </c>
      <c r="Y294">
        <v>0</v>
      </c>
      <c r="Z294">
        <v>0</v>
      </c>
      <c r="AA294">
        <v>0</v>
      </c>
      <c r="AB294">
        <v>0</v>
      </c>
      <c r="AC294">
        <v>0</v>
      </c>
      <c r="AD294">
        <v>0</v>
      </c>
      <c r="AE294">
        <v>0</v>
      </c>
      <c r="AF294">
        <v>0</v>
      </c>
      <c r="AG294">
        <v>0</v>
      </c>
      <c r="AH294">
        <v>0</v>
      </c>
      <c r="AI294">
        <v>0</v>
      </c>
      <c r="AJ294">
        <v>0</v>
      </c>
    </row>
    <row r="295" spans="1:36">
      <c r="A295" t="s">
        <v>764</v>
      </c>
      <c r="B295" t="s">
        <v>765</v>
      </c>
      <c r="C295" t="s">
        <v>64</v>
      </c>
      <c r="D295" t="s">
        <v>766</v>
      </c>
      <c r="E295" t="s">
        <v>59</v>
      </c>
      <c r="G295" t="s">
        <v>66</v>
      </c>
      <c r="H295" t="s">
        <v>50</v>
      </c>
      <c r="I295" t="s">
        <v>50</v>
      </c>
      <c r="J295" t="s">
        <v>50</v>
      </c>
      <c r="K295" t="s">
        <v>61</v>
      </c>
      <c r="L295" t="s">
        <v>61</v>
      </c>
      <c r="M295" t="s">
        <v>61</v>
      </c>
      <c r="N295">
        <v>1</v>
      </c>
      <c r="O295">
        <v>1</v>
      </c>
      <c r="P295">
        <v>1</v>
      </c>
      <c r="Q295">
        <v>0</v>
      </c>
      <c r="R295">
        <v>0</v>
      </c>
      <c r="S295">
        <v>0</v>
      </c>
      <c r="T295">
        <v>0</v>
      </c>
      <c r="U295">
        <v>0</v>
      </c>
      <c r="V295">
        <v>0</v>
      </c>
      <c r="W295">
        <v>0</v>
      </c>
      <c r="X295">
        <v>0</v>
      </c>
      <c r="Y295">
        <v>0</v>
      </c>
      <c r="Z295">
        <v>0</v>
      </c>
      <c r="AA295">
        <v>0</v>
      </c>
      <c r="AB295">
        <v>0</v>
      </c>
      <c r="AC295">
        <v>0</v>
      </c>
      <c r="AD295">
        <v>0</v>
      </c>
      <c r="AE295">
        <v>0</v>
      </c>
      <c r="AF295">
        <v>0</v>
      </c>
      <c r="AG295">
        <v>0</v>
      </c>
      <c r="AH295">
        <v>0</v>
      </c>
      <c r="AI295">
        <v>0</v>
      </c>
      <c r="AJ295">
        <v>0</v>
      </c>
    </row>
    <row r="296" spans="1:36">
      <c r="A296" t="s">
        <v>767</v>
      </c>
      <c r="B296" t="s">
        <v>768</v>
      </c>
      <c r="C296" t="s">
        <v>64</v>
      </c>
      <c r="D296" t="s">
        <v>769</v>
      </c>
      <c r="E296" t="s">
        <v>59</v>
      </c>
      <c r="G296" t="s">
        <v>74</v>
      </c>
      <c r="H296" t="s">
        <v>50</v>
      </c>
      <c r="I296" t="s">
        <v>50</v>
      </c>
      <c r="J296" t="s">
        <v>51</v>
      </c>
      <c r="K296" t="s">
        <v>61</v>
      </c>
      <c r="L296" t="s">
        <v>61</v>
      </c>
      <c r="M296" t="s">
        <v>61</v>
      </c>
      <c r="N296">
        <v>0</v>
      </c>
      <c r="O296">
        <v>0</v>
      </c>
      <c r="P296">
        <v>0</v>
      </c>
      <c r="Q296">
        <v>0</v>
      </c>
      <c r="R296">
        <v>0</v>
      </c>
      <c r="S296">
        <v>0</v>
      </c>
      <c r="T296">
        <v>0</v>
      </c>
      <c r="U296">
        <v>0</v>
      </c>
      <c r="V296">
        <v>0</v>
      </c>
      <c r="W296">
        <v>0</v>
      </c>
      <c r="X296">
        <v>0</v>
      </c>
      <c r="Y296">
        <v>0</v>
      </c>
      <c r="Z296">
        <v>0</v>
      </c>
      <c r="AA296">
        <v>0</v>
      </c>
      <c r="AB296">
        <v>0</v>
      </c>
      <c r="AC296">
        <v>0</v>
      </c>
      <c r="AD296">
        <v>0</v>
      </c>
      <c r="AE296">
        <v>0</v>
      </c>
      <c r="AF296">
        <v>0</v>
      </c>
      <c r="AG296">
        <v>0</v>
      </c>
      <c r="AH296">
        <v>0</v>
      </c>
      <c r="AI296">
        <v>0</v>
      </c>
      <c r="AJ296">
        <v>0</v>
      </c>
    </row>
    <row r="297" spans="1:36">
      <c r="A297" t="s">
        <v>770</v>
      </c>
      <c r="B297" t="s">
        <v>771</v>
      </c>
      <c r="C297" t="s">
        <v>88</v>
      </c>
      <c r="D297" t="s">
        <v>104</v>
      </c>
      <c r="E297" t="s">
        <v>48</v>
      </c>
      <c r="F297" s="3">
        <v>100</v>
      </c>
      <c r="G297" t="s">
        <v>66</v>
      </c>
      <c r="H297" t="s">
        <v>50</v>
      </c>
      <c r="I297" t="s">
        <v>50</v>
      </c>
      <c r="J297" t="s">
        <v>51</v>
      </c>
      <c r="K297" t="s">
        <v>51</v>
      </c>
      <c r="L297" t="s">
        <v>51</v>
      </c>
      <c r="M297" t="s">
        <v>61</v>
      </c>
      <c r="N297">
        <v>0</v>
      </c>
      <c r="O297">
        <v>0</v>
      </c>
      <c r="P297">
        <v>0</v>
      </c>
      <c r="Q297">
        <v>0</v>
      </c>
      <c r="R297">
        <v>0</v>
      </c>
      <c r="S297">
        <v>0</v>
      </c>
      <c r="T297">
        <v>0</v>
      </c>
      <c r="U297">
        <v>0</v>
      </c>
      <c r="V297">
        <v>0</v>
      </c>
      <c r="W297">
        <v>0</v>
      </c>
      <c r="X297">
        <v>0</v>
      </c>
      <c r="Y297">
        <v>0</v>
      </c>
      <c r="Z297">
        <v>0</v>
      </c>
      <c r="AA297">
        <v>0</v>
      </c>
      <c r="AB297">
        <v>0</v>
      </c>
      <c r="AC297">
        <v>0</v>
      </c>
      <c r="AD297">
        <v>0</v>
      </c>
      <c r="AE297">
        <v>0</v>
      </c>
      <c r="AF297">
        <v>0</v>
      </c>
      <c r="AG297">
        <v>0</v>
      </c>
      <c r="AH297">
        <v>0</v>
      </c>
      <c r="AI297">
        <v>0</v>
      </c>
      <c r="AJ297">
        <v>0</v>
      </c>
    </row>
    <row r="298" spans="1:36">
      <c r="A298" t="s">
        <v>772</v>
      </c>
      <c r="B298" t="s">
        <v>773</v>
      </c>
      <c r="C298" t="s">
        <v>88</v>
      </c>
      <c r="D298" t="s">
        <v>89</v>
      </c>
      <c r="E298" t="s">
        <v>89</v>
      </c>
      <c r="F298" s="3">
        <v>130</v>
      </c>
      <c r="G298" t="s">
        <v>60</v>
      </c>
      <c r="H298" t="s">
        <v>50</v>
      </c>
      <c r="I298" t="s">
        <v>50</v>
      </c>
      <c r="J298" t="s">
        <v>50</v>
      </c>
      <c r="K298" t="s">
        <v>51</v>
      </c>
      <c r="L298" t="s">
        <v>51</v>
      </c>
      <c r="M298" t="s">
        <v>61</v>
      </c>
      <c r="N298">
        <v>0</v>
      </c>
      <c r="O298">
        <v>0</v>
      </c>
      <c r="P298">
        <v>0</v>
      </c>
      <c r="Q298">
        <v>0</v>
      </c>
      <c r="R298">
        <v>0</v>
      </c>
      <c r="S298">
        <v>0</v>
      </c>
      <c r="T298">
        <v>0</v>
      </c>
      <c r="U298">
        <v>0</v>
      </c>
      <c r="V298">
        <v>0</v>
      </c>
      <c r="W298">
        <v>0</v>
      </c>
      <c r="X298">
        <v>0</v>
      </c>
      <c r="Y298">
        <v>0</v>
      </c>
      <c r="Z298">
        <v>0</v>
      </c>
      <c r="AA298">
        <v>0</v>
      </c>
      <c r="AB298">
        <v>0</v>
      </c>
      <c r="AC298">
        <v>0</v>
      </c>
      <c r="AD298">
        <v>0</v>
      </c>
      <c r="AE298">
        <v>0</v>
      </c>
      <c r="AF298">
        <v>0</v>
      </c>
      <c r="AG298">
        <v>0</v>
      </c>
      <c r="AH298">
        <v>0</v>
      </c>
      <c r="AI298">
        <v>0</v>
      </c>
      <c r="AJ298">
        <v>0</v>
      </c>
    </row>
    <row r="299" spans="1:36">
      <c r="A299" t="s">
        <v>774</v>
      </c>
      <c r="B299" t="s">
        <v>775</v>
      </c>
      <c r="C299" t="s">
        <v>88</v>
      </c>
      <c r="D299" t="s">
        <v>89</v>
      </c>
      <c r="E299" t="s">
        <v>89</v>
      </c>
      <c r="F299" s="3">
        <v>50</v>
      </c>
      <c r="G299" t="s">
        <v>60</v>
      </c>
      <c r="H299" t="s">
        <v>50</v>
      </c>
      <c r="I299" t="s">
        <v>50</v>
      </c>
      <c r="J299" t="s">
        <v>50</v>
      </c>
      <c r="K299" t="s">
        <v>51</v>
      </c>
      <c r="L299" t="s">
        <v>51</v>
      </c>
      <c r="M299" t="s">
        <v>61</v>
      </c>
      <c r="N299">
        <v>0</v>
      </c>
      <c r="O299">
        <v>0</v>
      </c>
      <c r="P299">
        <v>0</v>
      </c>
      <c r="Q299">
        <v>0</v>
      </c>
      <c r="R299">
        <v>0</v>
      </c>
      <c r="S299">
        <v>0</v>
      </c>
      <c r="T299">
        <v>0</v>
      </c>
      <c r="U299">
        <v>0</v>
      </c>
      <c r="V299">
        <v>0</v>
      </c>
      <c r="W299">
        <v>0</v>
      </c>
      <c r="X299">
        <v>0</v>
      </c>
      <c r="Y299">
        <v>0</v>
      </c>
      <c r="Z299">
        <v>0</v>
      </c>
      <c r="AA299">
        <v>0</v>
      </c>
      <c r="AB299">
        <v>0</v>
      </c>
      <c r="AC299">
        <v>0</v>
      </c>
      <c r="AD299">
        <v>0</v>
      </c>
      <c r="AE299">
        <v>0</v>
      </c>
      <c r="AF299">
        <v>0</v>
      </c>
      <c r="AG299">
        <v>0</v>
      </c>
      <c r="AH299">
        <v>0</v>
      </c>
      <c r="AI299">
        <v>0</v>
      </c>
      <c r="AJ299">
        <v>0</v>
      </c>
    </row>
    <row r="300" spans="1:36">
      <c r="A300" t="s">
        <v>776</v>
      </c>
      <c r="B300" t="s">
        <v>777</v>
      </c>
      <c r="C300" t="s">
        <v>46</v>
      </c>
      <c r="D300" t="s">
        <v>777</v>
      </c>
      <c r="E300" t="s">
        <v>59</v>
      </c>
      <c r="F300" s="3">
        <v>40</v>
      </c>
      <c r="G300" t="s">
        <v>119</v>
      </c>
      <c r="H300" t="s">
        <v>50</v>
      </c>
      <c r="I300" t="s">
        <v>50</v>
      </c>
      <c r="J300" t="s">
        <v>51</v>
      </c>
      <c r="K300" t="s">
        <v>50</v>
      </c>
      <c r="L300" t="s">
        <v>50</v>
      </c>
      <c r="M300" t="s">
        <v>50</v>
      </c>
      <c r="N300">
        <v>0</v>
      </c>
      <c r="O300">
        <v>0</v>
      </c>
      <c r="P300">
        <v>0</v>
      </c>
      <c r="Q300">
        <v>0</v>
      </c>
      <c r="R300">
        <v>0</v>
      </c>
      <c r="S300">
        <v>0</v>
      </c>
      <c r="T300">
        <v>0</v>
      </c>
      <c r="U300">
        <v>0</v>
      </c>
      <c r="V300">
        <v>0</v>
      </c>
      <c r="W300">
        <v>0</v>
      </c>
      <c r="X300">
        <v>0</v>
      </c>
      <c r="Y300">
        <v>0</v>
      </c>
      <c r="Z300">
        <v>0</v>
      </c>
      <c r="AA300">
        <v>0</v>
      </c>
      <c r="AB300">
        <v>0</v>
      </c>
      <c r="AC300">
        <v>0</v>
      </c>
      <c r="AD300">
        <v>0</v>
      </c>
      <c r="AE300">
        <v>0</v>
      </c>
      <c r="AF300">
        <v>0</v>
      </c>
      <c r="AG300">
        <v>0</v>
      </c>
      <c r="AH300">
        <v>0</v>
      </c>
      <c r="AI300">
        <v>0</v>
      </c>
      <c r="AJ300">
        <v>0</v>
      </c>
    </row>
    <row r="301" spans="1:36">
      <c r="A301" t="s">
        <v>778</v>
      </c>
      <c r="B301" t="s">
        <v>779</v>
      </c>
      <c r="C301" t="s">
        <v>64</v>
      </c>
      <c r="D301" t="s">
        <v>779</v>
      </c>
      <c r="E301" t="s">
        <v>59</v>
      </c>
      <c r="G301" t="s">
        <v>60</v>
      </c>
      <c r="H301" t="s">
        <v>50</v>
      </c>
      <c r="I301" t="s">
        <v>50</v>
      </c>
      <c r="J301" t="s">
        <v>51</v>
      </c>
      <c r="K301" t="s">
        <v>61</v>
      </c>
      <c r="L301" t="s">
        <v>61</v>
      </c>
      <c r="M301" t="s">
        <v>61</v>
      </c>
      <c r="N301">
        <v>0</v>
      </c>
      <c r="O301">
        <v>0</v>
      </c>
      <c r="P301">
        <v>0</v>
      </c>
      <c r="Q301">
        <v>0</v>
      </c>
      <c r="R301">
        <v>0</v>
      </c>
      <c r="S301">
        <v>0</v>
      </c>
      <c r="T301">
        <v>0</v>
      </c>
      <c r="U301">
        <v>0</v>
      </c>
      <c r="V301">
        <v>0</v>
      </c>
      <c r="W301">
        <v>0</v>
      </c>
      <c r="X301">
        <v>0</v>
      </c>
      <c r="Y301">
        <v>0</v>
      </c>
      <c r="Z301">
        <v>0</v>
      </c>
      <c r="AA301">
        <v>0</v>
      </c>
      <c r="AB301">
        <v>0</v>
      </c>
      <c r="AC301">
        <v>0</v>
      </c>
      <c r="AD301">
        <v>0</v>
      </c>
      <c r="AE301">
        <v>0</v>
      </c>
      <c r="AF301">
        <v>0</v>
      </c>
      <c r="AG301">
        <v>0</v>
      </c>
      <c r="AH301">
        <v>0</v>
      </c>
      <c r="AI301">
        <v>0</v>
      </c>
      <c r="AJ301">
        <v>0</v>
      </c>
    </row>
    <row r="302" spans="1:36">
      <c r="A302" t="s">
        <v>780</v>
      </c>
      <c r="B302" t="s">
        <v>781</v>
      </c>
      <c r="C302" t="s">
        <v>46</v>
      </c>
      <c r="D302" t="s">
        <v>758</v>
      </c>
      <c r="E302" t="s">
        <v>48</v>
      </c>
      <c r="F302" s="3">
        <v>450</v>
      </c>
      <c r="G302" t="s">
        <v>55</v>
      </c>
      <c r="H302" t="s">
        <v>50</v>
      </c>
      <c r="I302" t="s">
        <v>50</v>
      </c>
      <c r="J302" t="s">
        <v>51</v>
      </c>
      <c r="K302" t="s">
        <v>51</v>
      </c>
      <c r="L302" t="s">
        <v>51</v>
      </c>
      <c r="M302" t="s">
        <v>51</v>
      </c>
      <c r="N302">
        <v>0</v>
      </c>
      <c r="O302">
        <v>0</v>
      </c>
      <c r="P302">
        <v>0</v>
      </c>
      <c r="Q302">
        <v>0</v>
      </c>
      <c r="R302">
        <v>0</v>
      </c>
      <c r="S302">
        <v>0</v>
      </c>
      <c r="T302">
        <v>0</v>
      </c>
      <c r="U302">
        <v>0</v>
      </c>
      <c r="V302">
        <v>0</v>
      </c>
      <c r="W302">
        <v>0</v>
      </c>
      <c r="X302">
        <v>0</v>
      </c>
      <c r="Y302">
        <v>0</v>
      </c>
      <c r="Z302">
        <v>0</v>
      </c>
      <c r="AA302">
        <v>0</v>
      </c>
      <c r="AB302">
        <v>0</v>
      </c>
      <c r="AC302">
        <v>0</v>
      </c>
      <c r="AD302">
        <v>0</v>
      </c>
      <c r="AE302">
        <v>0</v>
      </c>
      <c r="AF302">
        <v>0</v>
      </c>
      <c r="AG302">
        <v>0</v>
      </c>
      <c r="AH302">
        <v>0</v>
      </c>
      <c r="AI302">
        <v>0</v>
      </c>
      <c r="AJ302">
        <v>0</v>
      </c>
    </row>
    <row r="303" spans="1:36">
      <c r="A303" t="s">
        <v>782</v>
      </c>
      <c r="B303" t="s">
        <v>783</v>
      </c>
      <c r="C303" t="s">
        <v>46</v>
      </c>
      <c r="D303" t="s">
        <v>783</v>
      </c>
      <c r="E303" t="s">
        <v>59</v>
      </c>
      <c r="F303" s="3">
        <v>20</v>
      </c>
      <c r="G303" t="s">
        <v>119</v>
      </c>
      <c r="H303" t="s">
        <v>50</v>
      </c>
      <c r="I303" t="s">
        <v>50</v>
      </c>
      <c r="J303" t="s">
        <v>50</v>
      </c>
      <c r="K303" t="s">
        <v>51</v>
      </c>
      <c r="L303" t="s">
        <v>51</v>
      </c>
      <c r="M303" t="s">
        <v>51</v>
      </c>
      <c r="N303">
        <v>0</v>
      </c>
      <c r="O303">
        <v>0</v>
      </c>
      <c r="P303">
        <v>0</v>
      </c>
      <c r="Q303">
        <v>0</v>
      </c>
      <c r="R303">
        <v>0</v>
      </c>
      <c r="S303">
        <v>0</v>
      </c>
      <c r="T303">
        <v>0</v>
      </c>
      <c r="U303">
        <v>0</v>
      </c>
      <c r="V303">
        <v>0</v>
      </c>
      <c r="W303">
        <v>0</v>
      </c>
      <c r="X303">
        <v>0</v>
      </c>
      <c r="Y303">
        <v>0</v>
      </c>
      <c r="Z303">
        <v>0</v>
      </c>
      <c r="AA303">
        <v>0</v>
      </c>
      <c r="AB303">
        <v>0</v>
      </c>
      <c r="AC303">
        <v>0</v>
      </c>
      <c r="AD303">
        <v>0</v>
      </c>
      <c r="AE303">
        <v>0</v>
      </c>
      <c r="AF303">
        <v>0</v>
      </c>
      <c r="AG303">
        <v>0</v>
      </c>
      <c r="AH303">
        <v>0</v>
      </c>
      <c r="AI303">
        <v>0</v>
      </c>
      <c r="AJ303">
        <v>0</v>
      </c>
    </row>
    <row r="304" spans="1:36">
      <c r="A304" t="s">
        <v>784</v>
      </c>
      <c r="B304" t="s">
        <v>785</v>
      </c>
      <c r="C304" t="s">
        <v>46</v>
      </c>
      <c r="D304" t="s">
        <v>786</v>
      </c>
      <c r="E304" t="s">
        <v>48</v>
      </c>
      <c r="F304" s="3">
        <v>70</v>
      </c>
      <c r="G304" t="s">
        <v>113</v>
      </c>
      <c r="H304" t="s">
        <v>50</v>
      </c>
      <c r="I304" t="s">
        <v>50</v>
      </c>
      <c r="J304" t="s">
        <v>51</v>
      </c>
      <c r="K304" t="s">
        <v>51</v>
      </c>
      <c r="L304" t="s">
        <v>51</v>
      </c>
      <c r="M304" t="s">
        <v>50</v>
      </c>
      <c r="N304">
        <v>0</v>
      </c>
      <c r="O304">
        <v>0</v>
      </c>
      <c r="P304">
        <v>0</v>
      </c>
      <c r="Q304">
        <v>0</v>
      </c>
      <c r="R304">
        <v>0</v>
      </c>
      <c r="S304">
        <v>0</v>
      </c>
      <c r="T304">
        <v>0</v>
      </c>
      <c r="U304">
        <v>0</v>
      </c>
      <c r="V304">
        <v>0</v>
      </c>
      <c r="W304">
        <v>0</v>
      </c>
      <c r="X304">
        <v>0</v>
      </c>
      <c r="Y304">
        <v>0</v>
      </c>
      <c r="Z304">
        <v>0</v>
      </c>
      <c r="AA304">
        <v>0</v>
      </c>
      <c r="AB304">
        <v>0</v>
      </c>
      <c r="AC304">
        <v>0</v>
      </c>
      <c r="AD304">
        <v>0</v>
      </c>
      <c r="AE304">
        <v>0</v>
      </c>
      <c r="AF304">
        <v>0</v>
      </c>
      <c r="AG304">
        <v>0</v>
      </c>
      <c r="AH304">
        <v>0</v>
      </c>
      <c r="AI304">
        <v>0</v>
      </c>
      <c r="AJ304">
        <v>0</v>
      </c>
    </row>
    <row r="305" spans="1:36">
      <c r="A305" t="s">
        <v>787</v>
      </c>
      <c r="B305" t="s">
        <v>788</v>
      </c>
      <c r="C305" t="s">
        <v>46</v>
      </c>
      <c r="D305" t="s">
        <v>735</v>
      </c>
      <c r="E305" t="s">
        <v>48</v>
      </c>
      <c r="F305" s="3">
        <v>2832</v>
      </c>
      <c r="G305" t="s">
        <v>259</v>
      </c>
      <c r="H305" t="s">
        <v>50</v>
      </c>
      <c r="I305" t="s">
        <v>50</v>
      </c>
      <c r="J305" t="s">
        <v>51</v>
      </c>
      <c r="K305" t="s">
        <v>51</v>
      </c>
      <c r="L305" t="s">
        <v>51</v>
      </c>
      <c r="M305" t="s">
        <v>51</v>
      </c>
      <c r="N305">
        <v>0</v>
      </c>
      <c r="O305">
        <v>0</v>
      </c>
      <c r="P305">
        <v>0</v>
      </c>
      <c r="Q305">
        <v>0</v>
      </c>
      <c r="R305">
        <v>0</v>
      </c>
      <c r="S305">
        <v>0</v>
      </c>
      <c r="T305">
        <v>0</v>
      </c>
      <c r="U305">
        <v>0</v>
      </c>
      <c r="V305">
        <v>0</v>
      </c>
      <c r="W305">
        <v>0</v>
      </c>
      <c r="X305">
        <v>0</v>
      </c>
      <c r="Y305">
        <v>0</v>
      </c>
      <c r="Z305">
        <v>0</v>
      </c>
      <c r="AA305">
        <v>0</v>
      </c>
      <c r="AB305">
        <v>0</v>
      </c>
      <c r="AC305">
        <v>0</v>
      </c>
      <c r="AD305">
        <v>0</v>
      </c>
      <c r="AE305">
        <v>0</v>
      </c>
      <c r="AF305">
        <v>0</v>
      </c>
      <c r="AG305">
        <v>0</v>
      </c>
      <c r="AH305">
        <v>0</v>
      </c>
      <c r="AI305">
        <v>0</v>
      </c>
      <c r="AJ305">
        <v>0</v>
      </c>
    </row>
    <row r="306" spans="1:36">
      <c r="A306" t="s">
        <v>789</v>
      </c>
      <c r="B306" t="s">
        <v>790</v>
      </c>
      <c r="C306" t="s">
        <v>46</v>
      </c>
      <c r="D306" t="s">
        <v>791</v>
      </c>
      <c r="E306" t="s">
        <v>48</v>
      </c>
      <c r="F306" s="3">
        <v>300</v>
      </c>
      <c r="G306" t="s">
        <v>101</v>
      </c>
      <c r="H306" t="s">
        <v>50</v>
      </c>
      <c r="I306" t="s">
        <v>50</v>
      </c>
      <c r="J306" t="s">
        <v>51</v>
      </c>
      <c r="K306" t="s">
        <v>51</v>
      </c>
      <c r="L306" t="s">
        <v>51</v>
      </c>
      <c r="M306" t="s">
        <v>51</v>
      </c>
      <c r="N306">
        <v>0</v>
      </c>
      <c r="O306">
        <v>0</v>
      </c>
      <c r="P306">
        <v>0</v>
      </c>
      <c r="Q306">
        <v>0</v>
      </c>
      <c r="R306">
        <v>0</v>
      </c>
      <c r="S306">
        <v>0</v>
      </c>
      <c r="T306">
        <v>0</v>
      </c>
      <c r="U306">
        <v>0</v>
      </c>
      <c r="V306">
        <v>0</v>
      </c>
      <c r="W306">
        <v>0</v>
      </c>
      <c r="X306">
        <v>0</v>
      </c>
      <c r="Y306">
        <v>0</v>
      </c>
      <c r="Z306">
        <v>0</v>
      </c>
      <c r="AA306">
        <v>0</v>
      </c>
      <c r="AB306">
        <v>0</v>
      </c>
      <c r="AC306">
        <v>0</v>
      </c>
      <c r="AD306">
        <v>0</v>
      </c>
      <c r="AE306">
        <v>0</v>
      </c>
      <c r="AF306">
        <v>0</v>
      </c>
      <c r="AG306">
        <v>0</v>
      </c>
      <c r="AH306">
        <v>0</v>
      </c>
      <c r="AI306">
        <v>0</v>
      </c>
      <c r="AJ306">
        <v>0</v>
      </c>
    </row>
    <row r="307" spans="1:36">
      <c r="A307" t="s">
        <v>792</v>
      </c>
      <c r="B307" t="s">
        <v>793</v>
      </c>
      <c r="C307" t="s">
        <v>46</v>
      </c>
      <c r="D307" t="s">
        <v>794</v>
      </c>
      <c r="E307" t="s">
        <v>48</v>
      </c>
      <c r="F307" s="3">
        <v>609</v>
      </c>
      <c r="G307" t="s">
        <v>66</v>
      </c>
      <c r="H307" t="s">
        <v>50</v>
      </c>
      <c r="I307" t="s">
        <v>50</v>
      </c>
      <c r="J307" t="s">
        <v>51</v>
      </c>
      <c r="K307" t="s">
        <v>51</v>
      </c>
      <c r="L307" t="s">
        <v>51</v>
      </c>
      <c r="M307" t="s">
        <v>51</v>
      </c>
      <c r="N307">
        <v>0</v>
      </c>
      <c r="O307">
        <v>0</v>
      </c>
      <c r="P307">
        <v>0</v>
      </c>
      <c r="Q307">
        <v>0</v>
      </c>
      <c r="R307">
        <v>0</v>
      </c>
      <c r="S307">
        <v>0</v>
      </c>
      <c r="T307">
        <v>0</v>
      </c>
      <c r="U307">
        <v>0</v>
      </c>
      <c r="V307">
        <v>0</v>
      </c>
      <c r="W307">
        <v>0</v>
      </c>
      <c r="X307">
        <v>0</v>
      </c>
      <c r="Y307">
        <v>0</v>
      </c>
      <c r="Z307">
        <v>0</v>
      </c>
      <c r="AA307">
        <v>0</v>
      </c>
      <c r="AB307">
        <v>0</v>
      </c>
      <c r="AC307">
        <v>0</v>
      </c>
      <c r="AD307">
        <v>0</v>
      </c>
      <c r="AE307">
        <v>0</v>
      </c>
      <c r="AF307">
        <v>0</v>
      </c>
      <c r="AG307">
        <v>0</v>
      </c>
      <c r="AH307">
        <v>0</v>
      </c>
      <c r="AI307">
        <v>0</v>
      </c>
      <c r="AJ307">
        <v>0</v>
      </c>
    </row>
    <row r="308" spans="1:36">
      <c r="A308" t="s">
        <v>795</v>
      </c>
      <c r="B308" t="s">
        <v>796</v>
      </c>
      <c r="C308" t="s">
        <v>64</v>
      </c>
      <c r="D308" t="s">
        <v>797</v>
      </c>
      <c r="E308" t="s">
        <v>59</v>
      </c>
      <c r="G308" t="s">
        <v>60</v>
      </c>
      <c r="H308" t="s">
        <v>50</v>
      </c>
      <c r="I308" t="s">
        <v>50</v>
      </c>
      <c r="J308" t="s">
        <v>50</v>
      </c>
      <c r="K308" t="s">
        <v>61</v>
      </c>
      <c r="L308" t="s">
        <v>61</v>
      </c>
      <c r="M308" t="s">
        <v>61</v>
      </c>
      <c r="N308">
        <v>0</v>
      </c>
      <c r="O308">
        <v>0</v>
      </c>
      <c r="P308">
        <v>0</v>
      </c>
      <c r="Q308">
        <v>0</v>
      </c>
      <c r="R308">
        <v>0</v>
      </c>
      <c r="S308">
        <v>0</v>
      </c>
      <c r="T308">
        <v>0</v>
      </c>
      <c r="U308">
        <v>0</v>
      </c>
      <c r="V308">
        <v>0</v>
      </c>
      <c r="W308">
        <v>0</v>
      </c>
      <c r="X308">
        <v>0</v>
      </c>
      <c r="Y308">
        <v>0</v>
      </c>
      <c r="Z308">
        <v>0</v>
      </c>
      <c r="AA308">
        <v>0</v>
      </c>
      <c r="AB308">
        <v>0</v>
      </c>
      <c r="AC308">
        <v>0</v>
      </c>
      <c r="AD308">
        <v>0</v>
      </c>
      <c r="AE308">
        <v>0</v>
      </c>
      <c r="AF308">
        <v>0</v>
      </c>
      <c r="AG308">
        <v>0</v>
      </c>
      <c r="AH308">
        <v>0</v>
      </c>
      <c r="AI308">
        <v>0</v>
      </c>
      <c r="AJ308">
        <v>0</v>
      </c>
    </row>
    <row r="309" spans="1:36">
      <c r="A309" t="s">
        <v>798</v>
      </c>
      <c r="B309" t="s">
        <v>799</v>
      </c>
      <c r="C309" t="s">
        <v>88</v>
      </c>
      <c r="D309" t="s">
        <v>365</v>
      </c>
      <c r="E309" t="s">
        <v>48</v>
      </c>
      <c r="F309" s="3">
        <v>25</v>
      </c>
      <c r="G309" t="s">
        <v>74</v>
      </c>
      <c r="H309" t="s">
        <v>51</v>
      </c>
      <c r="I309" t="s">
        <v>50</v>
      </c>
      <c r="J309" t="s">
        <v>61</v>
      </c>
      <c r="K309" t="s">
        <v>61</v>
      </c>
      <c r="L309" t="s">
        <v>61</v>
      </c>
      <c r="M309" t="s">
        <v>61</v>
      </c>
      <c r="N309">
        <v>0</v>
      </c>
      <c r="O309">
        <v>0</v>
      </c>
      <c r="P309">
        <v>0</v>
      </c>
      <c r="Q309">
        <v>0</v>
      </c>
      <c r="R309">
        <v>0</v>
      </c>
      <c r="S309">
        <v>0</v>
      </c>
      <c r="T309">
        <v>0</v>
      </c>
      <c r="U309">
        <v>0</v>
      </c>
      <c r="V309">
        <v>0</v>
      </c>
      <c r="W309">
        <v>0</v>
      </c>
      <c r="X309">
        <v>0</v>
      </c>
      <c r="Y309">
        <v>0</v>
      </c>
      <c r="Z309">
        <v>0</v>
      </c>
      <c r="AA309">
        <v>0</v>
      </c>
      <c r="AB309">
        <v>0</v>
      </c>
      <c r="AC309">
        <v>0</v>
      </c>
      <c r="AD309">
        <v>0</v>
      </c>
      <c r="AE309">
        <v>0</v>
      </c>
      <c r="AF309">
        <v>0</v>
      </c>
      <c r="AG309">
        <v>0</v>
      </c>
      <c r="AH309">
        <v>0</v>
      </c>
      <c r="AI309">
        <v>0</v>
      </c>
      <c r="AJ309">
        <v>0</v>
      </c>
    </row>
    <row r="310" spans="1:36">
      <c r="A310" t="s">
        <v>800</v>
      </c>
      <c r="B310" t="s">
        <v>801</v>
      </c>
      <c r="C310" t="s">
        <v>88</v>
      </c>
      <c r="D310" t="s">
        <v>802</v>
      </c>
      <c r="E310" t="s">
        <v>59</v>
      </c>
      <c r="F310" s="3">
        <v>46</v>
      </c>
      <c r="G310" t="s">
        <v>49</v>
      </c>
      <c r="H310" t="s">
        <v>50</v>
      </c>
      <c r="I310" t="s">
        <v>50</v>
      </c>
      <c r="J310" t="s">
        <v>51</v>
      </c>
      <c r="K310" t="s">
        <v>51</v>
      </c>
      <c r="L310" t="s">
        <v>51</v>
      </c>
      <c r="M310" t="s">
        <v>61</v>
      </c>
      <c r="N310">
        <v>0</v>
      </c>
      <c r="O310">
        <v>0</v>
      </c>
      <c r="P310">
        <v>0</v>
      </c>
      <c r="Q310">
        <v>0</v>
      </c>
      <c r="R310">
        <v>0</v>
      </c>
      <c r="S310">
        <v>0</v>
      </c>
      <c r="T310">
        <v>0</v>
      </c>
      <c r="U310">
        <v>0</v>
      </c>
      <c r="V310">
        <v>0</v>
      </c>
      <c r="W310">
        <v>0</v>
      </c>
      <c r="X310">
        <v>0</v>
      </c>
      <c r="Y310">
        <v>0</v>
      </c>
      <c r="Z310">
        <v>0</v>
      </c>
      <c r="AA310">
        <v>0</v>
      </c>
      <c r="AB310">
        <v>0</v>
      </c>
      <c r="AC310">
        <v>0</v>
      </c>
      <c r="AD310">
        <v>0</v>
      </c>
      <c r="AE310">
        <v>0</v>
      </c>
      <c r="AF310">
        <v>0</v>
      </c>
      <c r="AG310">
        <v>0</v>
      </c>
      <c r="AH310">
        <v>0</v>
      </c>
      <c r="AI310">
        <v>0</v>
      </c>
      <c r="AJ310">
        <v>0</v>
      </c>
    </row>
    <row r="311" spans="1:36">
      <c r="A311" t="s">
        <v>803</v>
      </c>
      <c r="B311" t="s">
        <v>804</v>
      </c>
      <c r="C311" t="s">
        <v>88</v>
      </c>
      <c r="D311" t="s">
        <v>89</v>
      </c>
      <c r="E311" t="s">
        <v>89</v>
      </c>
      <c r="F311" s="3">
        <v>245</v>
      </c>
      <c r="G311" t="s">
        <v>78</v>
      </c>
      <c r="H311" t="s">
        <v>50</v>
      </c>
      <c r="I311" t="s">
        <v>50</v>
      </c>
      <c r="J311" t="s">
        <v>50</v>
      </c>
      <c r="K311" t="s">
        <v>51</v>
      </c>
      <c r="L311" t="s">
        <v>51</v>
      </c>
      <c r="M311" t="s">
        <v>61</v>
      </c>
      <c r="N311">
        <v>0</v>
      </c>
      <c r="O311">
        <v>0</v>
      </c>
      <c r="P311">
        <v>0</v>
      </c>
      <c r="Q311">
        <v>0</v>
      </c>
      <c r="R311">
        <v>0</v>
      </c>
      <c r="S311">
        <v>0</v>
      </c>
      <c r="T311">
        <v>0</v>
      </c>
      <c r="U311">
        <v>0</v>
      </c>
      <c r="V311">
        <v>0</v>
      </c>
      <c r="W311">
        <v>0</v>
      </c>
      <c r="X311">
        <v>0</v>
      </c>
      <c r="Y311">
        <v>0</v>
      </c>
      <c r="Z311">
        <v>0</v>
      </c>
      <c r="AA311">
        <v>0</v>
      </c>
      <c r="AB311">
        <v>0</v>
      </c>
      <c r="AC311">
        <v>0</v>
      </c>
      <c r="AD311">
        <v>0</v>
      </c>
      <c r="AE311">
        <v>0</v>
      </c>
      <c r="AF311">
        <v>0</v>
      </c>
      <c r="AG311">
        <v>0</v>
      </c>
      <c r="AH311">
        <v>0</v>
      </c>
      <c r="AI311">
        <v>0</v>
      </c>
      <c r="AJ311">
        <v>0</v>
      </c>
    </row>
    <row r="312" spans="1:36">
      <c r="A312" t="s">
        <v>805</v>
      </c>
      <c r="B312" t="s">
        <v>806</v>
      </c>
      <c r="C312" t="s">
        <v>64</v>
      </c>
      <c r="D312" t="s">
        <v>807</v>
      </c>
      <c r="E312" t="s">
        <v>59</v>
      </c>
      <c r="G312" t="s">
        <v>66</v>
      </c>
      <c r="H312" t="s">
        <v>50</v>
      </c>
      <c r="I312" t="s">
        <v>50</v>
      </c>
      <c r="J312" t="s">
        <v>50</v>
      </c>
      <c r="K312" t="s">
        <v>61</v>
      </c>
      <c r="L312" t="s">
        <v>61</v>
      </c>
      <c r="M312" t="s">
        <v>61</v>
      </c>
      <c r="N312">
        <v>0</v>
      </c>
      <c r="O312">
        <v>0</v>
      </c>
      <c r="P312">
        <v>0</v>
      </c>
      <c r="Q312">
        <v>0</v>
      </c>
      <c r="R312">
        <v>0</v>
      </c>
      <c r="S312">
        <v>0</v>
      </c>
      <c r="T312">
        <v>0</v>
      </c>
      <c r="U312">
        <v>0</v>
      </c>
      <c r="V312">
        <v>0</v>
      </c>
      <c r="W312">
        <v>0</v>
      </c>
      <c r="X312">
        <v>0</v>
      </c>
      <c r="Y312">
        <v>0</v>
      </c>
      <c r="Z312">
        <v>0</v>
      </c>
      <c r="AA312">
        <v>0</v>
      </c>
      <c r="AB312">
        <v>0</v>
      </c>
      <c r="AC312">
        <v>0</v>
      </c>
      <c r="AD312">
        <v>0</v>
      </c>
      <c r="AE312">
        <v>0</v>
      </c>
      <c r="AF312">
        <v>0</v>
      </c>
      <c r="AG312">
        <v>0</v>
      </c>
      <c r="AH312">
        <v>0</v>
      </c>
      <c r="AI312">
        <v>0</v>
      </c>
      <c r="AJ312">
        <v>0</v>
      </c>
    </row>
    <row r="313" spans="1:36">
      <c r="A313" t="s">
        <v>808</v>
      </c>
      <c r="B313" t="s">
        <v>809</v>
      </c>
      <c r="C313" t="s">
        <v>46</v>
      </c>
      <c r="D313" t="s">
        <v>758</v>
      </c>
      <c r="E313" t="s">
        <v>48</v>
      </c>
      <c r="F313" s="3">
        <v>100</v>
      </c>
      <c r="G313" t="s">
        <v>55</v>
      </c>
      <c r="H313" t="s">
        <v>50</v>
      </c>
      <c r="I313" t="s">
        <v>50</v>
      </c>
      <c r="J313" t="s">
        <v>51</v>
      </c>
      <c r="K313" t="s">
        <v>51</v>
      </c>
      <c r="L313" t="s">
        <v>51</v>
      </c>
      <c r="M313" t="s">
        <v>51</v>
      </c>
      <c r="N313">
        <v>0</v>
      </c>
      <c r="O313">
        <v>0</v>
      </c>
      <c r="P313">
        <v>0</v>
      </c>
      <c r="Q313">
        <v>0</v>
      </c>
      <c r="R313">
        <v>0</v>
      </c>
      <c r="S313">
        <v>0</v>
      </c>
      <c r="T313">
        <v>0</v>
      </c>
      <c r="U313">
        <v>0</v>
      </c>
      <c r="V313">
        <v>0</v>
      </c>
      <c r="W313">
        <v>0</v>
      </c>
      <c r="X313">
        <v>0</v>
      </c>
      <c r="Y313">
        <v>0</v>
      </c>
      <c r="Z313">
        <v>0</v>
      </c>
      <c r="AA313">
        <v>0</v>
      </c>
      <c r="AB313">
        <v>0</v>
      </c>
      <c r="AC313">
        <v>0</v>
      </c>
      <c r="AD313">
        <v>0</v>
      </c>
      <c r="AE313">
        <v>0</v>
      </c>
      <c r="AF313">
        <v>0</v>
      </c>
      <c r="AG313">
        <v>0</v>
      </c>
      <c r="AH313">
        <v>0</v>
      </c>
      <c r="AI313">
        <v>0</v>
      </c>
      <c r="AJ313">
        <v>0</v>
      </c>
    </row>
    <row r="314" spans="1:36">
      <c r="A314" t="s">
        <v>810</v>
      </c>
      <c r="B314" t="s">
        <v>811</v>
      </c>
      <c r="C314" t="s">
        <v>203</v>
      </c>
      <c r="D314" t="s">
        <v>812</v>
      </c>
      <c r="E314" t="s">
        <v>59</v>
      </c>
      <c r="F314" s="3">
        <v>100</v>
      </c>
      <c r="G314" t="s">
        <v>82</v>
      </c>
      <c r="H314" t="s">
        <v>50</v>
      </c>
      <c r="I314" t="s">
        <v>50</v>
      </c>
      <c r="J314" t="s">
        <v>51</v>
      </c>
      <c r="K314" t="s">
        <v>61</v>
      </c>
      <c r="L314" t="s">
        <v>61</v>
      </c>
      <c r="M314" t="s">
        <v>50</v>
      </c>
      <c r="N314">
        <v>0</v>
      </c>
      <c r="O314">
        <v>0</v>
      </c>
      <c r="P314">
        <v>0</v>
      </c>
      <c r="Q314">
        <v>0</v>
      </c>
      <c r="R314">
        <v>0</v>
      </c>
      <c r="S314">
        <v>0</v>
      </c>
      <c r="T314">
        <v>0</v>
      </c>
      <c r="U314">
        <v>0</v>
      </c>
      <c r="V314">
        <v>0</v>
      </c>
      <c r="W314">
        <v>0</v>
      </c>
      <c r="X314">
        <v>0</v>
      </c>
      <c r="Y314">
        <v>0</v>
      </c>
      <c r="Z314">
        <v>0</v>
      </c>
      <c r="AA314">
        <v>0</v>
      </c>
      <c r="AB314">
        <v>0</v>
      </c>
      <c r="AC314">
        <v>0</v>
      </c>
      <c r="AD314">
        <v>0</v>
      </c>
      <c r="AE314">
        <v>0</v>
      </c>
      <c r="AF314">
        <v>0</v>
      </c>
      <c r="AG314">
        <v>0</v>
      </c>
      <c r="AH314">
        <v>0</v>
      </c>
      <c r="AI314">
        <v>0</v>
      </c>
      <c r="AJ314">
        <v>0</v>
      </c>
    </row>
    <row r="315" spans="1:36">
      <c r="A315" t="s">
        <v>813</v>
      </c>
      <c r="B315" t="s">
        <v>814</v>
      </c>
      <c r="C315" t="s">
        <v>46</v>
      </c>
      <c r="D315" t="s">
        <v>786</v>
      </c>
      <c r="E315" t="s">
        <v>48</v>
      </c>
      <c r="F315" s="3">
        <v>65</v>
      </c>
      <c r="G315" t="s">
        <v>113</v>
      </c>
      <c r="H315" t="s">
        <v>50</v>
      </c>
      <c r="I315" t="s">
        <v>50</v>
      </c>
      <c r="J315" t="s">
        <v>51</v>
      </c>
      <c r="K315" t="s">
        <v>50</v>
      </c>
      <c r="L315" t="s">
        <v>50</v>
      </c>
      <c r="M315" t="s">
        <v>50</v>
      </c>
      <c r="N315">
        <v>0</v>
      </c>
      <c r="O315">
        <v>0</v>
      </c>
      <c r="P315">
        <v>0</v>
      </c>
      <c r="Q315">
        <v>0</v>
      </c>
      <c r="R315">
        <v>0</v>
      </c>
      <c r="S315">
        <v>0</v>
      </c>
      <c r="T315">
        <v>0</v>
      </c>
      <c r="U315">
        <v>0</v>
      </c>
      <c r="V315">
        <v>0</v>
      </c>
      <c r="W315">
        <v>0</v>
      </c>
      <c r="X315">
        <v>0</v>
      </c>
      <c r="Y315">
        <v>0</v>
      </c>
      <c r="Z315">
        <v>0</v>
      </c>
      <c r="AA315">
        <v>0</v>
      </c>
      <c r="AB315">
        <v>0</v>
      </c>
      <c r="AC315">
        <v>0</v>
      </c>
      <c r="AD315">
        <v>1</v>
      </c>
      <c r="AE315">
        <v>1</v>
      </c>
      <c r="AF315">
        <v>0</v>
      </c>
      <c r="AG315">
        <v>0</v>
      </c>
      <c r="AH315">
        <v>0</v>
      </c>
      <c r="AI315">
        <v>1</v>
      </c>
      <c r="AJ315">
        <v>366</v>
      </c>
    </row>
    <row r="316" spans="1:36">
      <c r="A316" t="s">
        <v>815</v>
      </c>
      <c r="B316" t="s">
        <v>816</v>
      </c>
      <c r="C316" t="s">
        <v>46</v>
      </c>
      <c r="D316" t="s">
        <v>735</v>
      </c>
      <c r="E316" t="s">
        <v>48</v>
      </c>
      <c r="F316" s="3">
        <v>50</v>
      </c>
      <c r="G316" t="s">
        <v>259</v>
      </c>
      <c r="H316" t="s">
        <v>50</v>
      </c>
      <c r="I316" t="s">
        <v>50</v>
      </c>
      <c r="J316" t="s">
        <v>51</v>
      </c>
      <c r="K316" t="s">
        <v>51</v>
      </c>
      <c r="L316" t="s">
        <v>51</v>
      </c>
      <c r="M316" t="s">
        <v>50</v>
      </c>
      <c r="N316">
        <v>0</v>
      </c>
      <c r="O316">
        <v>0</v>
      </c>
      <c r="P316">
        <v>1</v>
      </c>
      <c r="Q316">
        <v>0</v>
      </c>
      <c r="R316">
        <v>0</v>
      </c>
      <c r="S316">
        <v>0</v>
      </c>
      <c r="T316">
        <v>0</v>
      </c>
      <c r="U316">
        <v>0</v>
      </c>
      <c r="V316">
        <v>0</v>
      </c>
      <c r="W316">
        <v>0</v>
      </c>
      <c r="X316">
        <v>0</v>
      </c>
      <c r="Y316">
        <v>0</v>
      </c>
      <c r="Z316">
        <v>0</v>
      </c>
      <c r="AA316">
        <v>0</v>
      </c>
      <c r="AB316">
        <v>0</v>
      </c>
      <c r="AC316">
        <v>0</v>
      </c>
      <c r="AD316">
        <v>0</v>
      </c>
      <c r="AE316">
        <v>0</v>
      </c>
      <c r="AF316">
        <v>0</v>
      </c>
      <c r="AG316">
        <v>0</v>
      </c>
      <c r="AH316">
        <v>0</v>
      </c>
      <c r="AI316">
        <v>0</v>
      </c>
      <c r="AJ316">
        <v>0</v>
      </c>
    </row>
    <row r="317" spans="1:36">
      <c r="A317" t="s">
        <v>817</v>
      </c>
      <c r="B317" t="s">
        <v>818</v>
      </c>
      <c r="C317" t="s">
        <v>203</v>
      </c>
      <c r="D317" t="s">
        <v>791</v>
      </c>
      <c r="E317" t="s">
        <v>48</v>
      </c>
      <c r="F317" s="3">
        <v>50</v>
      </c>
      <c r="G317" t="s">
        <v>101</v>
      </c>
      <c r="H317" t="s">
        <v>50</v>
      </c>
      <c r="I317" t="s">
        <v>50</v>
      </c>
      <c r="J317" t="s">
        <v>51</v>
      </c>
      <c r="K317" t="s">
        <v>61</v>
      </c>
      <c r="L317" t="s">
        <v>61</v>
      </c>
      <c r="M317" t="s">
        <v>50</v>
      </c>
      <c r="N317">
        <v>0</v>
      </c>
      <c r="O317">
        <v>0</v>
      </c>
      <c r="P317">
        <v>0</v>
      </c>
      <c r="Q317">
        <v>0</v>
      </c>
      <c r="R317">
        <v>0</v>
      </c>
      <c r="S317">
        <v>0</v>
      </c>
      <c r="T317">
        <v>0</v>
      </c>
      <c r="U317">
        <v>0</v>
      </c>
      <c r="V317">
        <v>0</v>
      </c>
      <c r="W317">
        <v>0</v>
      </c>
      <c r="X317">
        <v>0</v>
      </c>
      <c r="Y317">
        <v>0</v>
      </c>
      <c r="Z317">
        <v>0</v>
      </c>
      <c r="AA317">
        <v>0</v>
      </c>
      <c r="AB317">
        <v>0</v>
      </c>
      <c r="AC317">
        <v>0</v>
      </c>
      <c r="AD317">
        <v>0</v>
      </c>
      <c r="AE317">
        <v>0</v>
      </c>
      <c r="AF317">
        <v>0</v>
      </c>
      <c r="AG317">
        <v>0</v>
      </c>
      <c r="AH317">
        <v>0</v>
      </c>
      <c r="AI317">
        <v>0</v>
      </c>
      <c r="AJ317">
        <v>0</v>
      </c>
    </row>
    <row r="318" spans="1:36">
      <c r="A318" t="s">
        <v>819</v>
      </c>
      <c r="B318" t="s">
        <v>820</v>
      </c>
      <c r="C318" t="s">
        <v>46</v>
      </c>
      <c r="D318" t="s">
        <v>794</v>
      </c>
      <c r="E318" t="s">
        <v>48</v>
      </c>
      <c r="F318" s="3">
        <v>597</v>
      </c>
      <c r="G318" t="s">
        <v>66</v>
      </c>
      <c r="H318" t="s">
        <v>50</v>
      </c>
      <c r="I318" t="s">
        <v>50</v>
      </c>
      <c r="J318" t="s">
        <v>51</v>
      </c>
      <c r="K318" t="s">
        <v>51</v>
      </c>
      <c r="L318" t="s">
        <v>51</v>
      </c>
      <c r="M318" t="s">
        <v>51</v>
      </c>
      <c r="N318">
        <v>0</v>
      </c>
      <c r="O318">
        <v>0</v>
      </c>
      <c r="P318">
        <v>0</v>
      </c>
      <c r="Q318">
        <v>0</v>
      </c>
      <c r="R318">
        <v>0</v>
      </c>
      <c r="S318">
        <v>0</v>
      </c>
      <c r="T318">
        <v>0</v>
      </c>
      <c r="U318">
        <v>0</v>
      </c>
      <c r="V318">
        <v>0</v>
      </c>
      <c r="W318">
        <v>0</v>
      </c>
      <c r="X318">
        <v>0</v>
      </c>
      <c r="Y318">
        <v>0</v>
      </c>
      <c r="Z318">
        <v>0</v>
      </c>
      <c r="AA318">
        <v>0</v>
      </c>
      <c r="AB318">
        <v>0</v>
      </c>
      <c r="AC318">
        <v>0</v>
      </c>
      <c r="AD318">
        <v>0</v>
      </c>
      <c r="AE318">
        <v>0</v>
      </c>
      <c r="AF318">
        <v>0</v>
      </c>
      <c r="AG318">
        <v>0</v>
      </c>
      <c r="AH318">
        <v>0</v>
      </c>
      <c r="AI318">
        <v>0</v>
      </c>
      <c r="AJ318">
        <v>0</v>
      </c>
    </row>
    <row r="319" spans="1:36">
      <c r="A319" t="s">
        <v>821</v>
      </c>
      <c r="B319" t="s">
        <v>822</v>
      </c>
      <c r="C319" t="s">
        <v>46</v>
      </c>
      <c r="D319" t="s">
        <v>823</v>
      </c>
      <c r="E319" t="s">
        <v>59</v>
      </c>
      <c r="F319" s="3">
        <v>49</v>
      </c>
      <c r="G319" t="s">
        <v>55</v>
      </c>
      <c r="H319" t="s">
        <v>51</v>
      </c>
      <c r="I319" t="s">
        <v>50</v>
      </c>
      <c r="J319" t="s">
        <v>61</v>
      </c>
      <c r="K319" t="s">
        <v>61</v>
      </c>
      <c r="L319" t="s">
        <v>61</v>
      </c>
      <c r="M319" t="s">
        <v>61</v>
      </c>
      <c r="N319">
        <v>0</v>
      </c>
      <c r="O319">
        <v>0</v>
      </c>
      <c r="P319">
        <v>0</v>
      </c>
      <c r="Q319">
        <v>0</v>
      </c>
      <c r="R319">
        <v>0</v>
      </c>
      <c r="S319">
        <v>0</v>
      </c>
      <c r="T319">
        <v>0</v>
      </c>
      <c r="U319">
        <v>0</v>
      </c>
      <c r="V319">
        <v>0</v>
      </c>
      <c r="W319">
        <v>0</v>
      </c>
      <c r="X319">
        <v>0</v>
      </c>
      <c r="Y319">
        <v>0</v>
      </c>
      <c r="Z319">
        <v>0</v>
      </c>
      <c r="AA319">
        <v>0</v>
      </c>
      <c r="AB319">
        <v>0</v>
      </c>
      <c r="AC319">
        <v>0</v>
      </c>
      <c r="AD319">
        <v>0</v>
      </c>
      <c r="AE319">
        <v>0</v>
      </c>
      <c r="AF319">
        <v>0</v>
      </c>
      <c r="AG319">
        <v>0</v>
      </c>
      <c r="AH319">
        <v>0</v>
      </c>
      <c r="AI319">
        <v>0</v>
      </c>
      <c r="AJ319">
        <v>0</v>
      </c>
    </row>
    <row r="320" spans="1:36">
      <c r="A320" t="s">
        <v>824</v>
      </c>
      <c r="B320" t="s">
        <v>825</v>
      </c>
      <c r="C320" t="s">
        <v>64</v>
      </c>
      <c r="D320" t="s">
        <v>826</v>
      </c>
      <c r="E320" t="s">
        <v>59</v>
      </c>
      <c r="G320" t="s">
        <v>66</v>
      </c>
      <c r="H320" t="s">
        <v>50</v>
      </c>
      <c r="I320" t="s">
        <v>50</v>
      </c>
      <c r="J320" t="s">
        <v>51</v>
      </c>
      <c r="K320" t="s">
        <v>61</v>
      </c>
      <c r="L320" t="s">
        <v>61</v>
      </c>
      <c r="M320" t="s">
        <v>61</v>
      </c>
      <c r="N320">
        <v>0</v>
      </c>
      <c r="O320">
        <v>0</v>
      </c>
      <c r="P320">
        <v>0</v>
      </c>
      <c r="Q320">
        <v>0</v>
      </c>
      <c r="R320">
        <v>0</v>
      </c>
      <c r="S320">
        <v>0</v>
      </c>
      <c r="T320">
        <v>0</v>
      </c>
      <c r="U320">
        <v>0</v>
      </c>
      <c r="V320">
        <v>0</v>
      </c>
      <c r="W320">
        <v>0</v>
      </c>
      <c r="X320">
        <v>0</v>
      </c>
      <c r="Y320">
        <v>0</v>
      </c>
      <c r="Z320">
        <v>0</v>
      </c>
      <c r="AA320">
        <v>0</v>
      </c>
      <c r="AB320">
        <v>0</v>
      </c>
      <c r="AC320">
        <v>0</v>
      </c>
      <c r="AD320">
        <v>0</v>
      </c>
      <c r="AE320">
        <v>0</v>
      </c>
      <c r="AF320">
        <v>0</v>
      </c>
      <c r="AG320">
        <v>0</v>
      </c>
      <c r="AH320">
        <v>0</v>
      </c>
      <c r="AI320">
        <v>0</v>
      </c>
      <c r="AJ320">
        <v>0</v>
      </c>
    </row>
    <row r="321" spans="1:36">
      <c r="A321" t="s">
        <v>827</v>
      </c>
      <c r="B321" t="s">
        <v>828</v>
      </c>
      <c r="C321" t="s">
        <v>88</v>
      </c>
      <c r="D321" t="s">
        <v>665</v>
      </c>
      <c r="E321" t="s">
        <v>48</v>
      </c>
      <c r="F321" s="3">
        <v>25</v>
      </c>
      <c r="G321" t="s">
        <v>208</v>
      </c>
      <c r="H321" t="s">
        <v>50</v>
      </c>
      <c r="I321" t="s">
        <v>50</v>
      </c>
      <c r="J321" t="s">
        <v>61</v>
      </c>
      <c r="K321" t="s">
        <v>61</v>
      </c>
      <c r="L321" t="s">
        <v>61</v>
      </c>
      <c r="M321" t="s">
        <v>61</v>
      </c>
      <c r="N321">
        <v>0</v>
      </c>
      <c r="O321">
        <v>0</v>
      </c>
      <c r="P321">
        <v>0</v>
      </c>
      <c r="Q321">
        <v>0</v>
      </c>
      <c r="R321">
        <v>0</v>
      </c>
      <c r="S321">
        <v>0</v>
      </c>
      <c r="T321">
        <v>0</v>
      </c>
      <c r="U321">
        <v>0</v>
      </c>
      <c r="V321">
        <v>0</v>
      </c>
      <c r="W321">
        <v>0</v>
      </c>
      <c r="X321">
        <v>0</v>
      </c>
      <c r="Y321">
        <v>0</v>
      </c>
      <c r="Z321">
        <v>0</v>
      </c>
      <c r="AA321">
        <v>0</v>
      </c>
      <c r="AB321">
        <v>0</v>
      </c>
      <c r="AC321">
        <v>0</v>
      </c>
      <c r="AD321">
        <v>0</v>
      </c>
      <c r="AE321">
        <v>0</v>
      </c>
      <c r="AF321">
        <v>0</v>
      </c>
      <c r="AG321">
        <v>0</v>
      </c>
      <c r="AH321">
        <v>0</v>
      </c>
      <c r="AI321">
        <v>0</v>
      </c>
      <c r="AJ321">
        <v>0</v>
      </c>
    </row>
    <row r="322" spans="1:36">
      <c r="A322" t="s">
        <v>829</v>
      </c>
      <c r="B322" t="s">
        <v>830</v>
      </c>
      <c r="C322" t="s">
        <v>88</v>
      </c>
      <c r="D322" t="s">
        <v>89</v>
      </c>
      <c r="E322" t="s">
        <v>89</v>
      </c>
      <c r="F322" s="3">
        <v>80</v>
      </c>
      <c r="G322" t="s">
        <v>101</v>
      </c>
      <c r="H322" t="s">
        <v>50</v>
      </c>
      <c r="I322" t="s">
        <v>50</v>
      </c>
      <c r="J322" t="s">
        <v>50</v>
      </c>
      <c r="K322" t="s">
        <v>51</v>
      </c>
      <c r="L322" t="s">
        <v>51</v>
      </c>
      <c r="M322" t="s">
        <v>61</v>
      </c>
      <c r="N322">
        <v>0</v>
      </c>
      <c r="O322">
        <v>0</v>
      </c>
      <c r="P322">
        <v>0</v>
      </c>
      <c r="Q322">
        <v>0</v>
      </c>
      <c r="R322">
        <v>0</v>
      </c>
      <c r="S322">
        <v>0</v>
      </c>
      <c r="T322">
        <v>0</v>
      </c>
      <c r="U322">
        <v>0</v>
      </c>
      <c r="V322">
        <v>0</v>
      </c>
      <c r="W322">
        <v>0</v>
      </c>
      <c r="X322">
        <v>0</v>
      </c>
      <c r="Y322">
        <v>0</v>
      </c>
      <c r="Z322">
        <v>0</v>
      </c>
      <c r="AA322">
        <v>0</v>
      </c>
      <c r="AB322">
        <v>0</v>
      </c>
      <c r="AC322">
        <v>0</v>
      </c>
      <c r="AD322">
        <v>0</v>
      </c>
      <c r="AE322">
        <v>0</v>
      </c>
      <c r="AF322">
        <v>0</v>
      </c>
      <c r="AG322">
        <v>0</v>
      </c>
      <c r="AH322">
        <v>0</v>
      </c>
      <c r="AI322">
        <v>0</v>
      </c>
      <c r="AJ322">
        <v>0</v>
      </c>
    </row>
    <row r="323" spans="1:36">
      <c r="A323" t="s">
        <v>831</v>
      </c>
      <c r="B323" t="s">
        <v>832</v>
      </c>
      <c r="C323" t="s">
        <v>88</v>
      </c>
      <c r="D323" t="s">
        <v>89</v>
      </c>
      <c r="E323" t="s">
        <v>89</v>
      </c>
      <c r="F323" s="3">
        <v>170</v>
      </c>
      <c r="G323" t="s">
        <v>49</v>
      </c>
      <c r="H323" t="s">
        <v>50</v>
      </c>
      <c r="I323" t="s">
        <v>50</v>
      </c>
      <c r="J323" t="s">
        <v>51</v>
      </c>
      <c r="K323" t="s">
        <v>51</v>
      </c>
      <c r="L323" t="s">
        <v>51</v>
      </c>
      <c r="M323" t="s">
        <v>61</v>
      </c>
      <c r="N323">
        <v>0</v>
      </c>
      <c r="O323">
        <v>0</v>
      </c>
      <c r="P323">
        <v>1</v>
      </c>
      <c r="Q323">
        <v>0</v>
      </c>
      <c r="R323">
        <v>0</v>
      </c>
      <c r="S323">
        <v>0</v>
      </c>
      <c r="T323">
        <v>0</v>
      </c>
      <c r="U323">
        <v>0</v>
      </c>
      <c r="V323">
        <v>0</v>
      </c>
      <c r="W323">
        <v>0</v>
      </c>
      <c r="X323">
        <v>0</v>
      </c>
      <c r="Y323">
        <v>1</v>
      </c>
      <c r="Z323">
        <v>0</v>
      </c>
      <c r="AA323">
        <v>1</v>
      </c>
      <c r="AB323">
        <v>0</v>
      </c>
      <c r="AC323">
        <v>0</v>
      </c>
      <c r="AD323">
        <v>0</v>
      </c>
      <c r="AE323">
        <v>0</v>
      </c>
      <c r="AF323">
        <v>0</v>
      </c>
      <c r="AG323">
        <v>0</v>
      </c>
      <c r="AH323">
        <v>0</v>
      </c>
      <c r="AI323">
        <v>0</v>
      </c>
      <c r="AJ323">
        <v>20</v>
      </c>
    </row>
    <row r="324" spans="1:36">
      <c r="A324" t="s">
        <v>833</v>
      </c>
      <c r="B324" t="s">
        <v>834</v>
      </c>
      <c r="C324" t="s">
        <v>88</v>
      </c>
      <c r="D324" t="s">
        <v>89</v>
      </c>
      <c r="E324" t="s">
        <v>89</v>
      </c>
      <c r="F324" s="3">
        <v>74</v>
      </c>
      <c r="G324" t="s">
        <v>60</v>
      </c>
      <c r="H324" t="s">
        <v>50</v>
      </c>
      <c r="I324" t="s">
        <v>50</v>
      </c>
      <c r="J324" t="s">
        <v>50</v>
      </c>
      <c r="K324" t="s">
        <v>51</v>
      </c>
      <c r="L324" t="s">
        <v>51</v>
      </c>
      <c r="M324" t="s">
        <v>61</v>
      </c>
      <c r="N324">
        <v>0</v>
      </c>
      <c r="O324">
        <v>0</v>
      </c>
      <c r="P324">
        <v>0</v>
      </c>
      <c r="Q324">
        <v>0</v>
      </c>
      <c r="R324">
        <v>0</v>
      </c>
      <c r="S324">
        <v>0</v>
      </c>
      <c r="T324">
        <v>0</v>
      </c>
      <c r="U324">
        <v>0</v>
      </c>
      <c r="V324">
        <v>0</v>
      </c>
      <c r="W324">
        <v>0</v>
      </c>
      <c r="X324">
        <v>0</v>
      </c>
      <c r="Y324">
        <v>0</v>
      </c>
      <c r="Z324">
        <v>0</v>
      </c>
      <c r="AA324">
        <v>0</v>
      </c>
      <c r="AB324">
        <v>0</v>
      </c>
      <c r="AC324">
        <v>0</v>
      </c>
      <c r="AD324">
        <v>0</v>
      </c>
      <c r="AE324">
        <v>0</v>
      </c>
      <c r="AF324">
        <v>0</v>
      </c>
      <c r="AG324">
        <v>0</v>
      </c>
      <c r="AH324">
        <v>0</v>
      </c>
      <c r="AI324">
        <v>0</v>
      </c>
      <c r="AJ324">
        <v>0</v>
      </c>
    </row>
    <row r="325" spans="1:36">
      <c r="A325" t="s">
        <v>835</v>
      </c>
      <c r="B325" t="s">
        <v>836</v>
      </c>
      <c r="C325" t="s">
        <v>46</v>
      </c>
      <c r="D325" t="s">
        <v>837</v>
      </c>
      <c r="E325" t="s">
        <v>837</v>
      </c>
      <c r="F325" s="3">
        <v>1300</v>
      </c>
      <c r="G325" t="s">
        <v>101</v>
      </c>
      <c r="H325" t="s">
        <v>50</v>
      </c>
      <c r="I325" t="s">
        <v>50</v>
      </c>
      <c r="J325" t="s">
        <v>51</v>
      </c>
      <c r="K325" t="s">
        <v>50</v>
      </c>
      <c r="L325" t="s">
        <v>51</v>
      </c>
      <c r="M325" t="s">
        <v>51</v>
      </c>
      <c r="N325">
        <v>0</v>
      </c>
      <c r="O325">
        <v>0</v>
      </c>
      <c r="P325">
        <v>0</v>
      </c>
      <c r="Q325">
        <v>0</v>
      </c>
      <c r="R325">
        <v>0</v>
      </c>
      <c r="S325">
        <v>0</v>
      </c>
      <c r="T325">
        <v>0</v>
      </c>
      <c r="U325">
        <v>0</v>
      </c>
      <c r="V325">
        <v>0</v>
      </c>
      <c r="W325">
        <v>0</v>
      </c>
      <c r="X325">
        <v>0</v>
      </c>
      <c r="Y325">
        <v>0</v>
      </c>
      <c r="Z325">
        <v>0</v>
      </c>
      <c r="AA325">
        <v>0</v>
      </c>
      <c r="AB325">
        <v>0</v>
      </c>
      <c r="AC325">
        <v>0</v>
      </c>
      <c r="AD325">
        <v>0</v>
      </c>
      <c r="AE325">
        <v>0</v>
      </c>
      <c r="AF325">
        <v>0</v>
      </c>
      <c r="AG325">
        <v>0</v>
      </c>
      <c r="AH325">
        <v>0</v>
      </c>
      <c r="AI325">
        <v>0</v>
      </c>
      <c r="AJ325">
        <v>0</v>
      </c>
    </row>
    <row r="326" spans="1:36">
      <c r="A326" t="s">
        <v>838</v>
      </c>
      <c r="B326" t="s">
        <v>839</v>
      </c>
      <c r="C326" t="s">
        <v>58</v>
      </c>
      <c r="D326" t="s">
        <v>839</v>
      </c>
      <c r="E326" t="s">
        <v>59</v>
      </c>
      <c r="G326" t="s">
        <v>49</v>
      </c>
      <c r="H326" t="s">
        <v>50</v>
      </c>
      <c r="I326" t="s">
        <v>50</v>
      </c>
      <c r="J326" t="s">
        <v>51</v>
      </c>
      <c r="K326" t="s">
        <v>51</v>
      </c>
      <c r="L326" t="s">
        <v>51</v>
      </c>
      <c r="M326" t="s">
        <v>61</v>
      </c>
      <c r="N326">
        <v>0</v>
      </c>
      <c r="O326">
        <v>0</v>
      </c>
      <c r="P326">
        <v>0</v>
      </c>
      <c r="Q326">
        <v>0</v>
      </c>
      <c r="R326">
        <v>0</v>
      </c>
      <c r="S326">
        <v>0</v>
      </c>
      <c r="T326">
        <v>0</v>
      </c>
      <c r="U326">
        <v>0</v>
      </c>
      <c r="V326">
        <v>0</v>
      </c>
      <c r="W326">
        <v>0</v>
      </c>
      <c r="X326">
        <v>0</v>
      </c>
      <c r="Y326">
        <v>0</v>
      </c>
      <c r="Z326">
        <v>0</v>
      </c>
      <c r="AA326">
        <v>0</v>
      </c>
      <c r="AB326">
        <v>0</v>
      </c>
      <c r="AC326">
        <v>0</v>
      </c>
      <c r="AD326">
        <v>0</v>
      </c>
      <c r="AE326">
        <v>0</v>
      </c>
      <c r="AF326">
        <v>0</v>
      </c>
      <c r="AG326">
        <v>0</v>
      </c>
      <c r="AH326">
        <v>0</v>
      </c>
      <c r="AI326">
        <v>0</v>
      </c>
      <c r="AJ326">
        <v>0</v>
      </c>
    </row>
    <row r="327" spans="1:36">
      <c r="A327" t="s">
        <v>840</v>
      </c>
      <c r="B327" t="s">
        <v>841</v>
      </c>
      <c r="C327" t="s">
        <v>64</v>
      </c>
      <c r="D327" t="s">
        <v>841</v>
      </c>
      <c r="E327" t="s">
        <v>59</v>
      </c>
      <c r="G327" t="s">
        <v>125</v>
      </c>
      <c r="H327" t="s">
        <v>50</v>
      </c>
      <c r="I327" t="s">
        <v>50</v>
      </c>
      <c r="J327" t="s">
        <v>50</v>
      </c>
      <c r="K327" t="s">
        <v>61</v>
      </c>
      <c r="L327" t="s">
        <v>61</v>
      </c>
      <c r="M327" t="s">
        <v>61</v>
      </c>
      <c r="N327">
        <v>0</v>
      </c>
      <c r="O327">
        <v>0</v>
      </c>
      <c r="P327">
        <v>0</v>
      </c>
      <c r="Q327">
        <v>0</v>
      </c>
      <c r="R327">
        <v>0</v>
      </c>
      <c r="S327">
        <v>0</v>
      </c>
      <c r="T327">
        <v>0</v>
      </c>
      <c r="U327">
        <v>0</v>
      </c>
      <c r="V327">
        <v>0</v>
      </c>
      <c r="W327">
        <v>0</v>
      </c>
      <c r="X327">
        <v>0</v>
      </c>
      <c r="Y327">
        <v>0</v>
      </c>
      <c r="Z327">
        <v>0</v>
      </c>
      <c r="AA327">
        <v>0</v>
      </c>
      <c r="AB327">
        <v>0</v>
      </c>
      <c r="AC327">
        <v>0</v>
      </c>
      <c r="AD327">
        <v>0</v>
      </c>
      <c r="AE327">
        <v>0</v>
      </c>
      <c r="AF327">
        <v>0</v>
      </c>
      <c r="AG327">
        <v>0</v>
      </c>
      <c r="AH327">
        <v>0</v>
      </c>
      <c r="AI327">
        <v>0</v>
      </c>
      <c r="AJ327">
        <v>0</v>
      </c>
    </row>
    <row r="328" spans="1:36">
      <c r="A328" t="s">
        <v>842</v>
      </c>
      <c r="B328" t="s">
        <v>843</v>
      </c>
      <c r="C328" t="s">
        <v>46</v>
      </c>
      <c r="D328" t="s">
        <v>758</v>
      </c>
      <c r="E328" t="s">
        <v>48</v>
      </c>
      <c r="F328" s="3">
        <v>150</v>
      </c>
      <c r="G328" t="s">
        <v>55</v>
      </c>
      <c r="H328" t="s">
        <v>50</v>
      </c>
      <c r="I328" t="s">
        <v>50</v>
      </c>
      <c r="J328" t="s">
        <v>51</v>
      </c>
      <c r="K328" t="s">
        <v>51</v>
      </c>
      <c r="L328" t="s">
        <v>51</v>
      </c>
      <c r="M328" t="s">
        <v>51</v>
      </c>
      <c r="N328">
        <v>1</v>
      </c>
      <c r="O328">
        <v>0</v>
      </c>
      <c r="P328">
        <v>0</v>
      </c>
      <c r="Q328">
        <v>0</v>
      </c>
      <c r="R328">
        <v>0</v>
      </c>
      <c r="S328">
        <v>0</v>
      </c>
      <c r="T328">
        <v>0</v>
      </c>
      <c r="U328">
        <v>0</v>
      </c>
      <c r="V328">
        <v>0</v>
      </c>
      <c r="W328">
        <v>0</v>
      </c>
      <c r="X328">
        <v>0</v>
      </c>
      <c r="Y328">
        <v>1</v>
      </c>
      <c r="Z328">
        <v>1</v>
      </c>
      <c r="AA328">
        <v>0</v>
      </c>
      <c r="AB328">
        <v>0</v>
      </c>
      <c r="AC328">
        <v>0</v>
      </c>
      <c r="AD328">
        <v>0</v>
      </c>
      <c r="AE328">
        <v>0</v>
      </c>
      <c r="AF328">
        <v>0</v>
      </c>
      <c r="AG328">
        <v>0</v>
      </c>
      <c r="AH328">
        <v>0</v>
      </c>
      <c r="AI328">
        <v>0</v>
      </c>
      <c r="AJ328">
        <v>3</v>
      </c>
    </row>
    <row r="329" spans="1:36">
      <c r="A329" t="s">
        <v>844</v>
      </c>
      <c r="B329" t="s">
        <v>845</v>
      </c>
      <c r="C329" t="s">
        <v>58</v>
      </c>
      <c r="D329" t="s">
        <v>325</v>
      </c>
      <c r="E329" t="s">
        <v>59</v>
      </c>
      <c r="G329" t="s">
        <v>66</v>
      </c>
      <c r="H329" t="s">
        <v>50</v>
      </c>
      <c r="I329" t="s">
        <v>50</v>
      </c>
      <c r="J329" t="s">
        <v>51</v>
      </c>
      <c r="K329" t="s">
        <v>50</v>
      </c>
      <c r="L329" t="s">
        <v>50</v>
      </c>
      <c r="M329" t="s">
        <v>61</v>
      </c>
      <c r="N329">
        <v>0</v>
      </c>
      <c r="O329">
        <v>0</v>
      </c>
      <c r="P329">
        <v>0</v>
      </c>
      <c r="Q329">
        <v>0</v>
      </c>
      <c r="R329">
        <v>0</v>
      </c>
      <c r="S329">
        <v>0</v>
      </c>
      <c r="T329">
        <v>0</v>
      </c>
      <c r="U329">
        <v>0</v>
      </c>
      <c r="V329">
        <v>0</v>
      </c>
      <c r="W329">
        <v>0</v>
      </c>
      <c r="X329">
        <v>0</v>
      </c>
      <c r="Y329">
        <v>0</v>
      </c>
      <c r="Z329">
        <v>0</v>
      </c>
      <c r="AA329">
        <v>0</v>
      </c>
      <c r="AB329">
        <v>0</v>
      </c>
      <c r="AC329">
        <v>0</v>
      </c>
      <c r="AD329">
        <v>0</v>
      </c>
      <c r="AE329">
        <v>0</v>
      </c>
      <c r="AF329">
        <v>0</v>
      </c>
      <c r="AG329">
        <v>0</v>
      </c>
      <c r="AH329">
        <v>0</v>
      </c>
      <c r="AI329">
        <v>0</v>
      </c>
      <c r="AJ329">
        <v>0</v>
      </c>
    </row>
    <row r="330" spans="1:36">
      <c r="A330" t="s">
        <v>846</v>
      </c>
      <c r="B330" t="s">
        <v>847</v>
      </c>
      <c r="C330" t="s">
        <v>46</v>
      </c>
      <c r="D330" t="s">
        <v>786</v>
      </c>
      <c r="E330" t="s">
        <v>48</v>
      </c>
      <c r="F330" s="3">
        <v>4974</v>
      </c>
      <c r="G330" t="s">
        <v>113</v>
      </c>
      <c r="H330" t="s">
        <v>50</v>
      </c>
      <c r="I330" t="s">
        <v>50</v>
      </c>
      <c r="J330" t="s">
        <v>51</v>
      </c>
      <c r="K330" t="s">
        <v>51</v>
      </c>
      <c r="L330" t="s">
        <v>51</v>
      </c>
      <c r="M330" t="s">
        <v>51</v>
      </c>
      <c r="N330">
        <v>0</v>
      </c>
      <c r="O330">
        <v>0</v>
      </c>
      <c r="P330">
        <v>0</v>
      </c>
      <c r="Q330">
        <v>0</v>
      </c>
      <c r="R330">
        <v>0</v>
      </c>
      <c r="S330">
        <v>0</v>
      </c>
      <c r="T330">
        <v>0</v>
      </c>
      <c r="U330">
        <v>0</v>
      </c>
      <c r="V330">
        <v>0</v>
      </c>
      <c r="W330">
        <v>0</v>
      </c>
      <c r="X330">
        <v>0</v>
      </c>
      <c r="Y330">
        <v>0</v>
      </c>
      <c r="Z330">
        <v>0</v>
      </c>
      <c r="AA330">
        <v>0</v>
      </c>
      <c r="AB330">
        <v>0</v>
      </c>
      <c r="AC330">
        <v>0</v>
      </c>
      <c r="AD330">
        <v>0</v>
      </c>
      <c r="AE330">
        <v>0</v>
      </c>
      <c r="AF330">
        <v>0</v>
      </c>
      <c r="AG330">
        <v>0</v>
      </c>
      <c r="AH330">
        <v>0</v>
      </c>
      <c r="AI330">
        <v>0</v>
      </c>
      <c r="AJ330">
        <v>0</v>
      </c>
    </row>
    <row r="331" spans="1:36">
      <c r="A331" t="s">
        <v>848</v>
      </c>
      <c r="B331" t="s">
        <v>849</v>
      </c>
      <c r="C331" t="s">
        <v>46</v>
      </c>
      <c r="D331" t="s">
        <v>735</v>
      </c>
      <c r="E331" t="s">
        <v>48</v>
      </c>
      <c r="F331" s="3">
        <v>180</v>
      </c>
      <c r="G331" t="s">
        <v>259</v>
      </c>
      <c r="H331" t="s">
        <v>50</v>
      </c>
      <c r="I331" t="s">
        <v>50</v>
      </c>
      <c r="J331" t="s">
        <v>51</v>
      </c>
      <c r="K331" t="s">
        <v>50</v>
      </c>
      <c r="L331" t="s">
        <v>51</v>
      </c>
      <c r="M331" t="s">
        <v>51</v>
      </c>
      <c r="N331">
        <v>0</v>
      </c>
      <c r="O331">
        <v>0</v>
      </c>
      <c r="P331">
        <v>0</v>
      </c>
      <c r="Q331">
        <v>0</v>
      </c>
      <c r="R331">
        <v>0</v>
      </c>
      <c r="S331">
        <v>0</v>
      </c>
      <c r="T331">
        <v>0</v>
      </c>
      <c r="U331">
        <v>0</v>
      </c>
      <c r="V331">
        <v>0</v>
      </c>
      <c r="W331">
        <v>0</v>
      </c>
      <c r="X331">
        <v>0</v>
      </c>
      <c r="Y331">
        <v>0</v>
      </c>
      <c r="Z331">
        <v>0</v>
      </c>
      <c r="AA331">
        <v>0</v>
      </c>
      <c r="AB331">
        <v>0</v>
      </c>
      <c r="AC331">
        <v>0</v>
      </c>
      <c r="AD331">
        <v>0</v>
      </c>
      <c r="AE331">
        <v>0</v>
      </c>
      <c r="AF331">
        <v>0</v>
      </c>
      <c r="AG331">
        <v>0</v>
      </c>
      <c r="AH331">
        <v>0</v>
      </c>
      <c r="AI331">
        <v>0</v>
      </c>
      <c r="AJ331">
        <v>0</v>
      </c>
    </row>
    <row r="332" spans="1:36">
      <c r="A332" t="s">
        <v>850</v>
      </c>
      <c r="B332" t="s">
        <v>851</v>
      </c>
      <c r="C332" t="s">
        <v>46</v>
      </c>
      <c r="D332" t="s">
        <v>791</v>
      </c>
      <c r="E332" t="s">
        <v>48</v>
      </c>
      <c r="F332" s="3">
        <v>50</v>
      </c>
      <c r="G332" t="s">
        <v>101</v>
      </c>
      <c r="H332" t="s">
        <v>50</v>
      </c>
      <c r="I332" t="s">
        <v>50</v>
      </c>
      <c r="J332" t="s">
        <v>51</v>
      </c>
      <c r="K332" t="s">
        <v>51</v>
      </c>
      <c r="L332" t="s">
        <v>51</v>
      </c>
      <c r="M332" t="s">
        <v>51</v>
      </c>
      <c r="N332">
        <v>1</v>
      </c>
      <c r="O332">
        <v>1</v>
      </c>
      <c r="P332">
        <v>0</v>
      </c>
      <c r="Q332">
        <v>1</v>
      </c>
      <c r="R332">
        <v>0</v>
      </c>
      <c r="S332">
        <v>0</v>
      </c>
      <c r="T332">
        <v>0</v>
      </c>
      <c r="U332">
        <v>0</v>
      </c>
      <c r="V332">
        <v>0</v>
      </c>
      <c r="W332">
        <v>0</v>
      </c>
      <c r="X332">
        <v>1</v>
      </c>
      <c r="Y332">
        <v>0</v>
      </c>
      <c r="Z332">
        <v>0</v>
      </c>
      <c r="AA332">
        <v>0</v>
      </c>
      <c r="AB332">
        <v>0</v>
      </c>
      <c r="AC332">
        <v>0</v>
      </c>
      <c r="AD332">
        <v>0</v>
      </c>
      <c r="AE332">
        <v>0</v>
      </c>
      <c r="AF332">
        <v>0</v>
      </c>
      <c r="AG332">
        <v>0</v>
      </c>
      <c r="AH332">
        <v>0</v>
      </c>
      <c r="AI332">
        <v>0</v>
      </c>
      <c r="AJ332">
        <v>0</v>
      </c>
    </row>
    <row r="333" spans="1:36">
      <c r="A333" t="s">
        <v>852</v>
      </c>
      <c r="B333" t="s">
        <v>853</v>
      </c>
      <c r="C333" t="s">
        <v>46</v>
      </c>
      <c r="D333" t="s">
        <v>794</v>
      </c>
      <c r="E333" t="s">
        <v>48</v>
      </c>
      <c r="F333" s="3">
        <v>4579</v>
      </c>
      <c r="G333" t="s">
        <v>66</v>
      </c>
      <c r="H333" t="s">
        <v>50</v>
      </c>
      <c r="I333" t="s">
        <v>50</v>
      </c>
      <c r="J333" t="s">
        <v>51</v>
      </c>
      <c r="K333" t="s">
        <v>51</v>
      </c>
      <c r="L333" t="s">
        <v>51</v>
      </c>
      <c r="M333" t="s">
        <v>51</v>
      </c>
      <c r="N333">
        <v>0</v>
      </c>
      <c r="O333">
        <v>0</v>
      </c>
      <c r="P333">
        <v>0</v>
      </c>
      <c r="Q333">
        <v>0</v>
      </c>
      <c r="R333">
        <v>0</v>
      </c>
      <c r="S333">
        <v>0</v>
      </c>
      <c r="T333">
        <v>0</v>
      </c>
      <c r="U333">
        <v>0</v>
      </c>
      <c r="V333">
        <v>0</v>
      </c>
      <c r="W333">
        <v>0</v>
      </c>
      <c r="X333">
        <v>0</v>
      </c>
      <c r="Y333">
        <v>0</v>
      </c>
      <c r="Z333">
        <v>0</v>
      </c>
      <c r="AA333">
        <v>0</v>
      </c>
      <c r="AB333">
        <v>0</v>
      </c>
      <c r="AC333">
        <v>0</v>
      </c>
      <c r="AD333">
        <v>0</v>
      </c>
      <c r="AE333">
        <v>0</v>
      </c>
      <c r="AF333">
        <v>0</v>
      </c>
      <c r="AG333">
        <v>0</v>
      </c>
      <c r="AH333">
        <v>0</v>
      </c>
      <c r="AI333">
        <v>0</v>
      </c>
      <c r="AJ333">
        <v>0</v>
      </c>
    </row>
    <row r="334" spans="1:36">
      <c r="A334" t="s">
        <v>854</v>
      </c>
      <c r="B334" t="s">
        <v>855</v>
      </c>
      <c r="C334" t="s">
        <v>46</v>
      </c>
      <c r="D334" t="s">
        <v>856</v>
      </c>
      <c r="E334" t="s">
        <v>59</v>
      </c>
      <c r="F334" s="3">
        <v>250</v>
      </c>
      <c r="G334" t="s">
        <v>55</v>
      </c>
      <c r="H334" t="s">
        <v>50</v>
      </c>
      <c r="I334" t="s">
        <v>50</v>
      </c>
      <c r="J334" t="s">
        <v>51</v>
      </c>
      <c r="K334" t="s">
        <v>50</v>
      </c>
      <c r="L334" t="s">
        <v>50</v>
      </c>
      <c r="M334" t="s">
        <v>50</v>
      </c>
      <c r="N334">
        <v>0</v>
      </c>
      <c r="O334">
        <v>0</v>
      </c>
      <c r="P334">
        <v>0</v>
      </c>
      <c r="Q334">
        <v>0</v>
      </c>
      <c r="R334">
        <v>0</v>
      </c>
      <c r="S334">
        <v>0</v>
      </c>
      <c r="T334">
        <v>0</v>
      </c>
      <c r="U334">
        <v>0</v>
      </c>
      <c r="V334">
        <v>0</v>
      </c>
      <c r="W334">
        <v>0</v>
      </c>
      <c r="X334">
        <v>0</v>
      </c>
      <c r="Y334">
        <v>0</v>
      </c>
      <c r="Z334">
        <v>0</v>
      </c>
      <c r="AA334">
        <v>0</v>
      </c>
      <c r="AB334">
        <v>0</v>
      </c>
      <c r="AC334">
        <v>0</v>
      </c>
      <c r="AD334">
        <v>0</v>
      </c>
      <c r="AE334">
        <v>0</v>
      </c>
      <c r="AF334">
        <v>0</v>
      </c>
      <c r="AG334">
        <v>0</v>
      </c>
      <c r="AH334">
        <v>0</v>
      </c>
      <c r="AI334">
        <v>0</v>
      </c>
      <c r="AJ334">
        <v>0</v>
      </c>
    </row>
    <row r="335" spans="1:36">
      <c r="A335" t="s">
        <v>857</v>
      </c>
      <c r="B335" t="s">
        <v>858</v>
      </c>
      <c r="C335" t="s">
        <v>88</v>
      </c>
      <c r="D335" t="s">
        <v>104</v>
      </c>
      <c r="E335" t="s">
        <v>48</v>
      </c>
      <c r="F335" s="3">
        <v>100</v>
      </c>
      <c r="G335" t="s">
        <v>66</v>
      </c>
      <c r="H335" t="s">
        <v>50</v>
      </c>
      <c r="I335" t="s">
        <v>50</v>
      </c>
      <c r="J335" t="s">
        <v>51</v>
      </c>
      <c r="K335" t="s">
        <v>51</v>
      </c>
      <c r="L335" t="s">
        <v>51</v>
      </c>
      <c r="M335" t="s">
        <v>61</v>
      </c>
      <c r="N335">
        <v>0</v>
      </c>
      <c r="O335">
        <v>0</v>
      </c>
      <c r="P335">
        <v>0</v>
      </c>
      <c r="Q335">
        <v>0</v>
      </c>
      <c r="R335">
        <v>0</v>
      </c>
      <c r="S335">
        <v>0</v>
      </c>
      <c r="T335">
        <v>0</v>
      </c>
      <c r="U335">
        <v>0</v>
      </c>
      <c r="V335">
        <v>0</v>
      </c>
      <c r="W335">
        <v>0</v>
      </c>
      <c r="X335">
        <v>0</v>
      </c>
      <c r="Y335">
        <v>0</v>
      </c>
      <c r="Z335">
        <v>0</v>
      </c>
      <c r="AA335">
        <v>0</v>
      </c>
      <c r="AB335">
        <v>0</v>
      </c>
      <c r="AC335">
        <v>0</v>
      </c>
      <c r="AD335">
        <v>0</v>
      </c>
      <c r="AE335">
        <v>0</v>
      </c>
      <c r="AF335">
        <v>0</v>
      </c>
      <c r="AG335">
        <v>0</v>
      </c>
      <c r="AH335">
        <v>0</v>
      </c>
      <c r="AI335">
        <v>0</v>
      </c>
      <c r="AJ335">
        <v>0</v>
      </c>
    </row>
    <row r="336" spans="1:36">
      <c r="A336" t="s">
        <v>859</v>
      </c>
      <c r="B336" t="s">
        <v>860</v>
      </c>
      <c r="C336" t="s">
        <v>88</v>
      </c>
      <c r="D336" t="s">
        <v>89</v>
      </c>
      <c r="E336" t="s">
        <v>89</v>
      </c>
      <c r="F336" s="3">
        <v>35</v>
      </c>
      <c r="G336" t="s">
        <v>60</v>
      </c>
      <c r="H336" t="s">
        <v>50</v>
      </c>
      <c r="I336" t="s">
        <v>50</v>
      </c>
      <c r="J336" t="s">
        <v>50</v>
      </c>
      <c r="K336" t="s">
        <v>51</v>
      </c>
      <c r="L336" t="s">
        <v>51</v>
      </c>
      <c r="M336" t="s">
        <v>61</v>
      </c>
      <c r="N336">
        <v>1</v>
      </c>
      <c r="O336">
        <v>1</v>
      </c>
      <c r="P336">
        <v>3</v>
      </c>
      <c r="Q336">
        <v>0</v>
      </c>
      <c r="R336">
        <v>0</v>
      </c>
      <c r="S336">
        <v>0</v>
      </c>
      <c r="T336">
        <v>0</v>
      </c>
      <c r="U336">
        <v>0</v>
      </c>
      <c r="V336">
        <v>0</v>
      </c>
      <c r="W336">
        <v>0</v>
      </c>
      <c r="X336">
        <v>0</v>
      </c>
      <c r="Y336">
        <v>1</v>
      </c>
      <c r="Z336">
        <v>0</v>
      </c>
      <c r="AA336">
        <v>1</v>
      </c>
      <c r="AB336">
        <v>0</v>
      </c>
      <c r="AC336">
        <v>0</v>
      </c>
      <c r="AD336">
        <v>0</v>
      </c>
      <c r="AE336">
        <v>0</v>
      </c>
      <c r="AF336">
        <v>0</v>
      </c>
      <c r="AG336">
        <v>0</v>
      </c>
      <c r="AH336">
        <v>0</v>
      </c>
      <c r="AI336">
        <v>0</v>
      </c>
      <c r="AJ336">
        <v>7</v>
      </c>
    </row>
    <row r="337" spans="1:36">
      <c r="A337" t="s">
        <v>861</v>
      </c>
      <c r="B337" t="s">
        <v>862</v>
      </c>
      <c r="C337" t="s">
        <v>88</v>
      </c>
      <c r="D337" t="s">
        <v>89</v>
      </c>
      <c r="E337" t="s">
        <v>89</v>
      </c>
      <c r="F337" s="3">
        <v>16</v>
      </c>
      <c r="G337" t="s">
        <v>74</v>
      </c>
      <c r="H337" t="s">
        <v>50</v>
      </c>
      <c r="I337" t="s">
        <v>50</v>
      </c>
      <c r="J337" t="s">
        <v>50</v>
      </c>
      <c r="K337" t="s">
        <v>51</v>
      </c>
      <c r="L337" t="s">
        <v>51</v>
      </c>
      <c r="M337" t="s">
        <v>61</v>
      </c>
      <c r="N337">
        <v>0</v>
      </c>
      <c r="O337">
        <v>0</v>
      </c>
      <c r="P337">
        <v>0</v>
      </c>
      <c r="Q337">
        <v>0</v>
      </c>
      <c r="R337">
        <v>0</v>
      </c>
      <c r="S337">
        <v>0</v>
      </c>
      <c r="T337">
        <v>0</v>
      </c>
      <c r="U337">
        <v>0</v>
      </c>
      <c r="V337">
        <v>0</v>
      </c>
      <c r="W337">
        <v>0</v>
      </c>
      <c r="X337">
        <v>0</v>
      </c>
      <c r="Y337">
        <v>0</v>
      </c>
      <c r="Z337">
        <v>0</v>
      </c>
      <c r="AA337">
        <v>0</v>
      </c>
      <c r="AB337">
        <v>0</v>
      </c>
      <c r="AC337">
        <v>0</v>
      </c>
      <c r="AD337">
        <v>0</v>
      </c>
      <c r="AE337">
        <v>0</v>
      </c>
      <c r="AF337">
        <v>0</v>
      </c>
      <c r="AG337">
        <v>0</v>
      </c>
      <c r="AH337">
        <v>0</v>
      </c>
      <c r="AI337">
        <v>0</v>
      </c>
      <c r="AJ337">
        <v>0</v>
      </c>
    </row>
    <row r="338" spans="1:36">
      <c r="A338" t="s">
        <v>863</v>
      </c>
      <c r="B338" t="s">
        <v>864</v>
      </c>
      <c r="C338" t="s">
        <v>88</v>
      </c>
      <c r="D338" t="s">
        <v>89</v>
      </c>
      <c r="E338" t="s">
        <v>89</v>
      </c>
      <c r="F338" s="3">
        <v>100</v>
      </c>
      <c r="G338" t="s">
        <v>259</v>
      </c>
      <c r="H338" t="s">
        <v>50</v>
      </c>
      <c r="I338" t="s">
        <v>50</v>
      </c>
      <c r="J338" t="s">
        <v>61</v>
      </c>
      <c r="K338" t="s">
        <v>61</v>
      </c>
      <c r="L338" t="s">
        <v>61</v>
      </c>
      <c r="M338" t="s">
        <v>61</v>
      </c>
      <c r="N338">
        <v>0</v>
      </c>
      <c r="O338">
        <v>0</v>
      </c>
      <c r="P338">
        <v>0</v>
      </c>
      <c r="Q338">
        <v>0</v>
      </c>
      <c r="R338">
        <v>0</v>
      </c>
      <c r="S338">
        <v>0</v>
      </c>
      <c r="T338">
        <v>0</v>
      </c>
      <c r="U338">
        <v>0</v>
      </c>
      <c r="V338">
        <v>0</v>
      </c>
      <c r="W338">
        <v>0</v>
      </c>
      <c r="X338">
        <v>0</v>
      </c>
      <c r="Y338">
        <v>0</v>
      </c>
      <c r="Z338">
        <v>0</v>
      </c>
      <c r="AA338">
        <v>0</v>
      </c>
      <c r="AB338">
        <v>0</v>
      </c>
      <c r="AC338">
        <v>0</v>
      </c>
      <c r="AD338">
        <v>0</v>
      </c>
      <c r="AE338">
        <v>0</v>
      </c>
      <c r="AF338">
        <v>0</v>
      </c>
      <c r="AG338">
        <v>0</v>
      </c>
      <c r="AH338">
        <v>0</v>
      </c>
      <c r="AI338">
        <v>0</v>
      </c>
      <c r="AJ338">
        <v>0</v>
      </c>
    </row>
    <row r="339" spans="1:36">
      <c r="A339" t="s">
        <v>865</v>
      </c>
      <c r="B339" t="s">
        <v>866</v>
      </c>
      <c r="C339" t="s">
        <v>88</v>
      </c>
      <c r="D339" t="s">
        <v>89</v>
      </c>
      <c r="E339" t="s">
        <v>89</v>
      </c>
      <c r="F339" s="3">
        <v>100</v>
      </c>
      <c r="G339" t="s">
        <v>82</v>
      </c>
      <c r="H339" t="s">
        <v>50</v>
      </c>
      <c r="I339" t="s">
        <v>50</v>
      </c>
      <c r="J339" t="s">
        <v>51</v>
      </c>
      <c r="K339" t="s">
        <v>51</v>
      </c>
      <c r="L339" t="s">
        <v>51</v>
      </c>
      <c r="M339" t="s">
        <v>61</v>
      </c>
      <c r="N339">
        <v>0</v>
      </c>
      <c r="O339">
        <v>0</v>
      </c>
      <c r="P339">
        <v>0</v>
      </c>
      <c r="Q339">
        <v>0</v>
      </c>
      <c r="R339">
        <v>0</v>
      </c>
      <c r="S339">
        <v>0</v>
      </c>
      <c r="T339">
        <v>0</v>
      </c>
      <c r="U339">
        <v>0</v>
      </c>
      <c r="V339">
        <v>0</v>
      </c>
      <c r="W339">
        <v>0</v>
      </c>
      <c r="X339">
        <v>0</v>
      </c>
      <c r="Y339">
        <v>0</v>
      </c>
      <c r="Z339">
        <v>0</v>
      </c>
      <c r="AA339">
        <v>0</v>
      </c>
      <c r="AB339">
        <v>0</v>
      </c>
      <c r="AC339">
        <v>0</v>
      </c>
      <c r="AD339">
        <v>0</v>
      </c>
      <c r="AE339">
        <v>0</v>
      </c>
      <c r="AF339">
        <v>0</v>
      </c>
      <c r="AG339">
        <v>0</v>
      </c>
      <c r="AH339">
        <v>0</v>
      </c>
      <c r="AI339">
        <v>0</v>
      </c>
      <c r="AJ339">
        <v>0</v>
      </c>
    </row>
    <row r="340" spans="1:36">
      <c r="A340" t="s">
        <v>867</v>
      </c>
      <c r="B340" t="s">
        <v>868</v>
      </c>
      <c r="C340" t="s">
        <v>46</v>
      </c>
      <c r="D340" t="s">
        <v>758</v>
      </c>
      <c r="E340" t="s">
        <v>48</v>
      </c>
      <c r="F340" s="3">
        <v>120</v>
      </c>
      <c r="G340" t="s">
        <v>55</v>
      </c>
      <c r="H340" t="s">
        <v>50</v>
      </c>
      <c r="I340" t="s">
        <v>50</v>
      </c>
      <c r="J340" t="s">
        <v>51</v>
      </c>
      <c r="K340" t="s">
        <v>51</v>
      </c>
      <c r="L340" t="s">
        <v>51</v>
      </c>
      <c r="M340" t="s">
        <v>51</v>
      </c>
      <c r="N340">
        <v>0</v>
      </c>
      <c r="O340">
        <v>0</v>
      </c>
      <c r="P340">
        <v>0</v>
      </c>
      <c r="Q340">
        <v>0</v>
      </c>
      <c r="R340">
        <v>0</v>
      </c>
      <c r="S340">
        <v>0</v>
      </c>
      <c r="T340">
        <v>0</v>
      </c>
      <c r="U340">
        <v>0</v>
      </c>
      <c r="V340">
        <v>0</v>
      </c>
      <c r="W340">
        <v>0</v>
      </c>
      <c r="X340">
        <v>0</v>
      </c>
      <c r="Y340">
        <v>0</v>
      </c>
      <c r="Z340">
        <v>0</v>
      </c>
      <c r="AA340">
        <v>0</v>
      </c>
      <c r="AB340">
        <v>0</v>
      </c>
      <c r="AC340">
        <v>0</v>
      </c>
      <c r="AD340">
        <v>0</v>
      </c>
      <c r="AE340">
        <v>0</v>
      </c>
      <c r="AF340">
        <v>0</v>
      </c>
      <c r="AG340">
        <v>0</v>
      </c>
      <c r="AH340">
        <v>0</v>
      </c>
      <c r="AI340">
        <v>0</v>
      </c>
      <c r="AJ340">
        <v>0</v>
      </c>
    </row>
    <row r="341" spans="1:36">
      <c r="A341" t="s">
        <v>869</v>
      </c>
      <c r="B341" t="s">
        <v>870</v>
      </c>
      <c r="C341" t="s">
        <v>46</v>
      </c>
      <c r="D341" t="s">
        <v>786</v>
      </c>
      <c r="E341" t="s">
        <v>48</v>
      </c>
      <c r="F341" s="3">
        <v>300</v>
      </c>
      <c r="G341" t="s">
        <v>113</v>
      </c>
      <c r="H341" t="s">
        <v>50</v>
      </c>
      <c r="I341" t="s">
        <v>50</v>
      </c>
      <c r="J341" t="s">
        <v>51</v>
      </c>
      <c r="K341" t="s">
        <v>50</v>
      </c>
      <c r="L341" t="s">
        <v>50</v>
      </c>
      <c r="M341" t="s">
        <v>50</v>
      </c>
      <c r="N341">
        <v>0</v>
      </c>
      <c r="O341">
        <v>0</v>
      </c>
      <c r="P341">
        <v>0</v>
      </c>
      <c r="Q341">
        <v>0</v>
      </c>
      <c r="R341">
        <v>0</v>
      </c>
      <c r="S341">
        <v>0</v>
      </c>
      <c r="T341">
        <v>0</v>
      </c>
      <c r="U341">
        <v>0</v>
      </c>
      <c r="V341">
        <v>0</v>
      </c>
      <c r="W341">
        <v>0</v>
      </c>
      <c r="X341">
        <v>0</v>
      </c>
      <c r="Y341">
        <v>0</v>
      </c>
      <c r="Z341">
        <v>0</v>
      </c>
      <c r="AA341">
        <v>0</v>
      </c>
      <c r="AB341">
        <v>0</v>
      </c>
      <c r="AC341">
        <v>0</v>
      </c>
      <c r="AD341">
        <v>1</v>
      </c>
      <c r="AE341">
        <v>1</v>
      </c>
      <c r="AF341">
        <v>0</v>
      </c>
      <c r="AG341">
        <v>0</v>
      </c>
      <c r="AH341">
        <v>0</v>
      </c>
      <c r="AI341">
        <v>1</v>
      </c>
      <c r="AJ341">
        <v>366</v>
      </c>
    </row>
    <row r="342" spans="1:36">
      <c r="A342" t="s">
        <v>871</v>
      </c>
      <c r="B342" t="s">
        <v>872</v>
      </c>
      <c r="C342" t="s">
        <v>46</v>
      </c>
      <c r="D342" t="s">
        <v>735</v>
      </c>
      <c r="E342" t="s">
        <v>48</v>
      </c>
      <c r="F342" s="3">
        <v>710</v>
      </c>
      <c r="G342" t="s">
        <v>259</v>
      </c>
      <c r="H342" t="s">
        <v>50</v>
      </c>
      <c r="I342" t="s">
        <v>50</v>
      </c>
      <c r="J342" t="s">
        <v>51</v>
      </c>
      <c r="K342" t="s">
        <v>50</v>
      </c>
      <c r="L342" t="s">
        <v>51</v>
      </c>
      <c r="M342" t="s">
        <v>51</v>
      </c>
      <c r="N342">
        <v>0</v>
      </c>
      <c r="O342">
        <v>0</v>
      </c>
      <c r="P342">
        <v>0</v>
      </c>
      <c r="Q342">
        <v>0</v>
      </c>
      <c r="R342">
        <v>0</v>
      </c>
      <c r="S342">
        <v>0</v>
      </c>
      <c r="T342">
        <v>0</v>
      </c>
      <c r="U342">
        <v>0</v>
      </c>
      <c r="V342">
        <v>0</v>
      </c>
      <c r="W342">
        <v>0</v>
      </c>
      <c r="X342">
        <v>0</v>
      </c>
      <c r="Y342">
        <v>0</v>
      </c>
      <c r="Z342">
        <v>0</v>
      </c>
      <c r="AA342">
        <v>0</v>
      </c>
      <c r="AB342">
        <v>0</v>
      </c>
      <c r="AC342">
        <v>0</v>
      </c>
      <c r="AD342">
        <v>0</v>
      </c>
      <c r="AE342">
        <v>0</v>
      </c>
      <c r="AF342">
        <v>0</v>
      </c>
      <c r="AG342">
        <v>0</v>
      </c>
      <c r="AH342">
        <v>0</v>
      </c>
      <c r="AI342">
        <v>0</v>
      </c>
      <c r="AJ342">
        <v>0</v>
      </c>
    </row>
    <row r="343" spans="1:36">
      <c r="A343" t="s">
        <v>873</v>
      </c>
      <c r="B343" t="s">
        <v>874</v>
      </c>
      <c r="C343" t="s">
        <v>46</v>
      </c>
      <c r="D343" t="s">
        <v>791</v>
      </c>
      <c r="E343" t="s">
        <v>48</v>
      </c>
      <c r="F343" s="3">
        <v>4116</v>
      </c>
      <c r="G343" t="s">
        <v>101</v>
      </c>
      <c r="H343" t="s">
        <v>50</v>
      </c>
      <c r="I343" t="s">
        <v>50</v>
      </c>
      <c r="J343" t="s">
        <v>51</v>
      </c>
      <c r="K343" t="s">
        <v>51</v>
      </c>
      <c r="L343" t="s">
        <v>51</v>
      </c>
      <c r="M343" t="s">
        <v>51</v>
      </c>
      <c r="N343">
        <v>1</v>
      </c>
      <c r="O343">
        <v>0</v>
      </c>
      <c r="P343">
        <v>0</v>
      </c>
      <c r="Q343">
        <v>0</v>
      </c>
      <c r="R343">
        <v>0</v>
      </c>
      <c r="S343">
        <v>0</v>
      </c>
      <c r="T343">
        <v>0</v>
      </c>
      <c r="U343">
        <v>0</v>
      </c>
      <c r="V343">
        <v>0</v>
      </c>
      <c r="W343">
        <v>0</v>
      </c>
      <c r="X343">
        <v>0</v>
      </c>
      <c r="Y343">
        <v>0</v>
      </c>
      <c r="Z343">
        <v>0</v>
      </c>
      <c r="AA343">
        <v>0</v>
      </c>
      <c r="AB343">
        <v>0</v>
      </c>
      <c r="AC343">
        <v>0</v>
      </c>
      <c r="AD343">
        <v>0</v>
      </c>
      <c r="AE343">
        <v>0</v>
      </c>
      <c r="AF343">
        <v>0</v>
      </c>
      <c r="AG343">
        <v>0</v>
      </c>
      <c r="AH343">
        <v>0</v>
      </c>
      <c r="AI343">
        <v>0</v>
      </c>
      <c r="AJ343">
        <v>0</v>
      </c>
    </row>
    <row r="344" spans="1:36">
      <c r="A344" t="s">
        <v>875</v>
      </c>
      <c r="B344" t="s">
        <v>876</v>
      </c>
      <c r="C344" t="s">
        <v>64</v>
      </c>
      <c r="D344" t="s">
        <v>794</v>
      </c>
      <c r="E344" t="s">
        <v>48</v>
      </c>
      <c r="G344" t="s">
        <v>66</v>
      </c>
      <c r="H344" t="s">
        <v>50</v>
      </c>
      <c r="I344" t="s">
        <v>50</v>
      </c>
      <c r="J344" t="s">
        <v>51</v>
      </c>
      <c r="K344" t="s">
        <v>61</v>
      </c>
      <c r="L344" t="s">
        <v>61</v>
      </c>
      <c r="M344" t="s">
        <v>61</v>
      </c>
      <c r="N344">
        <v>0</v>
      </c>
      <c r="O344">
        <v>0</v>
      </c>
      <c r="P344">
        <v>0</v>
      </c>
      <c r="Q344">
        <v>0</v>
      </c>
      <c r="R344">
        <v>0</v>
      </c>
      <c r="S344">
        <v>0</v>
      </c>
      <c r="T344">
        <v>0</v>
      </c>
      <c r="U344">
        <v>0</v>
      </c>
      <c r="V344">
        <v>0</v>
      </c>
      <c r="W344">
        <v>0</v>
      </c>
      <c r="X344">
        <v>0</v>
      </c>
      <c r="Y344">
        <v>0</v>
      </c>
      <c r="Z344">
        <v>0</v>
      </c>
      <c r="AA344">
        <v>0</v>
      </c>
      <c r="AB344">
        <v>0</v>
      </c>
      <c r="AC344">
        <v>0</v>
      </c>
      <c r="AD344">
        <v>0</v>
      </c>
      <c r="AE344">
        <v>0</v>
      </c>
      <c r="AF344">
        <v>0</v>
      </c>
      <c r="AG344">
        <v>0</v>
      </c>
      <c r="AH344">
        <v>0</v>
      </c>
      <c r="AI344">
        <v>0</v>
      </c>
      <c r="AJ344">
        <v>0</v>
      </c>
    </row>
    <row r="345" spans="1:36">
      <c r="A345" t="s">
        <v>877</v>
      </c>
      <c r="B345" t="s">
        <v>878</v>
      </c>
      <c r="C345" t="s">
        <v>64</v>
      </c>
      <c r="D345" t="s">
        <v>879</v>
      </c>
      <c r="E345" t="s">
        <v>59</v>
      </c>
      <c r="G345" t="s">
        <v>60</v>
      </c>
      <c r="H345" t="s">
        <v>50</v>
      </c>
      <c r="I345" t="s">
        <v>50</v>
      </c>
      <c r="J345" t="s">
        <v>61</v>
      </c>
      <c r="K345" t="s">
        <v>61</v>
      </c>
      <c r="L345" t="s">
        <v>61</v>
      </c>
      <c r="M345" t="s">
        <v>61</v>
      </c>
      <c r="N345">
        <v>0</v>
      </c>
      <c r="O345">
        <v>0</v>
      </c>
      <c r="P345">
        <v>0</v>
      </c>
      <c r="Q345">
        <v>0</v>
      </c>
      <c r="R345">
        <v>0</v>
      </c>
      <c r="S345">
        <v>0</v>
      </c>
      <c r="T345">
        <v>0</v>
      </c>
      <c r="U345">
        <v>0</v>
      </c>
      <c r="V345">
        <v>0</v>
      </c>
      <c r="W345">
        <v>0</v>
      </c>
      <c r="X345">
        <v>0</v>
      </c>
      <c r="Y345">
        <v>0</v>
      </c>
      <c r="Z345">
        <v>0</v>
      </c>
      <c r="AA345">
        <v>0</v>
      </c>
      <c r="AB345">
        <v>0</v>
      </c>
      <c r="AC345">
        <v>0</v>
      </c>
      <c r="AD345">
        <v>0</v>
      </c>
      <c r="AE345">
        <v>0</v>
      </c>
      <c r="AF345">
        <v>0</v>
      </c>
      <c r="AG345">
        <v>0</v>
      </c>
      <c r="AH345">
        <v>0</v>
      </c>
      <c r="AI345">
        <v>0</v>
      </c>
      <c r="AJ345">
        <v>0</v>
      </c>
    </row>
    <row r="346" spans="1:36">
      <c r="A346" t="s">
        <v>880</v>
      </c>
      <c r="B346" t="s">
        <v>881</v>
      </c>
      <c r="C346" t="s">
        <v>88</v>
      </c>
      <c r="D346" t="s">
        <v>89</v>
      </c>
      <c r="E346" t="s">
        <v>89</v>
      </c>
      <c r="F346" s="3">
        <v>52</v>
      </c>
      <c r="G346" t="s">
        <v>82</v>
      </c>
      <c r="H346" t="s">
        <v>50</v>
      </c>
      <c r="I346" t="s">
        <v>50</v>
      </c>
      <c r="J346" t="s">
        <v>51</v>
      </c>
      <c r="K346" t="s">
        <v>51</v>
      </c>
      <c r="L346" t="s">
        <v>51</v>
      </c>
      <c r="M346" t="s">
        <v>61</v>
      </c>
      <c r="N346">
        <v>0</v>
      </c>
      <c r="O346">
        <v>0</v>
      </c>
      <c r="P346">
        <v>0</v>
      </c>
      <c r="Q346">
        <v>0</v>
      </c>
      <c r="R346">
        <v>0</v>
      </c>
      <c r="S346">
        <v>0</v>
      </c>
      <c r="T346">
        <v>0</v>
      </c>
      <c r="U346">
        <v>0</v>
      </c>
      <c r="V346">
        <v>0</v>
      </c>
      <c r="W346">
        <v>0</v>
      </c>
      <c r="X346">
        <v>0</v>
      </c>
      <c r="Y346">
        <v>0</v>
      </c>
      <c r="Z346">
        <v>0</v>
      </c>
      <c r="AA346">
        <v>0</v>
      </c>
      <c r="AB346">
        <v>0</v>
      </c>
      <c r="AC346">
        <v>0</v>
      </c>
      <c r="AD346">
        <v>0</v>
      </c>
      <c r="AE346">
        <v>0</v>
      </c>
      <c r="AF346">
        <v>0</v>
      </c>
      <c r="AG346">
        <v>0</v>
      </c>
      <c r="AH346">
        <v>0</v>
      </c>
      <c r="AI346">
        <v>0</v>
      </c>
      <c r="AJ346">
        <v>0</v>
      </c>
    </row>
    <row r="347" spans="1:36">
      <c r="A347" t="s">
        <v>882</v>
      </c>
      <c r="B347" t="s">
        <v>883</v>
      </c>
      <c r="C347" t="s">
        <v>88</v>
      </c>
      <c r="D347" t="s">
        <v>89</v>
      </c>
      <c r="E347" t="s">
        <v>89</v>
      </c>
      <c r="F347" s="3">
        <v>60</v>
      </c>
      <c r="G347" t="s">
        <v>60</v>
      </c>
      <c r="H347" t="s">
        <v>50</v>
      </c>
      <c r="I347" t="s">
        <v>50</v>
      </c>
      <c r="J347" t="s">
        <v>50</v>
      </c>
      <c r="K347" t="s">
        <v>51</v>
      </c>
      <c r="L347" t="s">
        <v>51</v>
      </c>
      <c r="M347" t="s">
        <v>61</v>
      </c>
      <c r="N347">
        <v>0</v>
      </c>
      <c r="O347">
        <v>0</v>
      </c>
      <c r="P347">
        <v>0</v>
      </c>
      <c r="Q347">
        <v>0</v>
      </c>
      <c r="R347">
        <v>0</v>
      </c>
      <c r="S347">
        <v>0</v>
      </c>
      <c r="T347">
        <v>0</v>
      </c>
      <c r="U347">
        <v>0</v>
      </c>
      <c r="V347">
        <v>0</v>
      </c>
      <c r="W347">
        <v>0</v>
      </c>
      <c r="X347">
        <v>0</v>
      </c>
      <c r="Y347">
        <v>0</v>
      </c>
      <c r="Z347">
        <v>0</v>
      </c>
      <c r="AA347">
        <v>0</v>
      </c>
      <c r="AB347">
        <v>0</v>
      </c>
      <c r="AC347">
        <v>0</v>
      </c>
      <c r="AD347">
        <v>0</v>
      </c>
      <c r="AE347">
        <v>0</v>
      </c>
      <c r="AF347">
        <v>0</v>
      </c>
      <c r="AG347">
        <v>0</v>
      </c>
      <c r="AH347">
        <v>0</v>
      </c>
      <c r="AI347">
        <v>0</v>
      </c>
      <c r="AJ347">
        <v>0</v>
      </c>
    </row>
    <row r="348" spans="1:36">
      <c r="A348" t="s">
        <v>884</v>
      </c>
      <c r="B348" t="s">
        <v>885</v>
      </c>
      <c r="C348" t="s">
        <v>46</v>
      </c>
      <c r="D348" t="s">
        <v>758</v>
      </c>
      <c r="E348" t="s">
        <v>48</v>
      </c>
      <c r="F348" s="3">
        <v>2500</v>
      </c>
      <c r="G348" t="s">
        <v>55</v>
      </c>
      <c r="H348" t="s">
        <v>50</v>
      </c>
      <c r="I348" t="s">
        <v>50</v>
      </c>
      <c r="J348" t="s">
        <v>51</v>
      </c>
      <c r="K348" t="s">
        <v>51</v>
      </c>
      <c r="L348" t="s">
        <v>51</v>
      </c>
      <c r="M348" t="s">
        <v>51</v>
      </c>
      <c r="N348">
        <v>0</v>
      </c>
      <c r="O348">
        <v>0</v>
      </c>
      <c r="P348">
        <v>0</v>
      </c>
      <c r="Q348">
        <v>0</v>
      </c>
      <c r="R348">
        <v>0</v>
      </c>
      <c r="S348">
        <v>0</v>
      </c>
      <c r="T348">
        <v>0</v>
      </c>
      <c r="U348">
        <v>0</v>
      </c>
      <c r="V348">
        <v>0</v>
      </c>
      <c r="W348">
        <v>0</v>
      </c>
      <c r="X348">
        <v>0</v>
      </c>
      <c r="Y348">
        <v>0</v>
      </c>
      <c r="Z348">
        <v>0</v>
      </c>
      <c r="AA348">
        <v>0</v>
      </c>
      <c r="AB348">
        <v>0</v>
      </c>
      <c r="AC348">
        <v>0</v>
      </c>
      <c r="AD348">
        <v>0</v>
      </c>
      <c r="AE348">
        <v>0</v>
      </c>
      <c r="AF348">
        <v>0</v>
      </c>
      <c r="AG348">
        <v>0</v>
      </c>
      <c r="AH348">
        <v>0</v>
      </c>
      <c r="AI348">
        <v>0</v>
      </c>
      <c r="AJ348">
        <v>0</v>
      </c>
    </row>
    <row r="349" spans="1:36">
      <c r="A349" t="s">
        <v>886</v>
      </c>
      <c r="B349" t="s">
        <v>887</v>
      </c>
      <c r="C349" t="s">
        <v>46</v>
      </c>
      <c r="D349" t="s">
        <v>887</v>
      </c>
      <c r="E349" t="s">
        <v>59</v>
      </c>
      <c r="F349" s="3">
        <v>200</v>
      </c>
      <c r="G349" t="s">
        <v>119</v>
      </c>
      <c r="H349" t="s">
        <v>51</v>
      </c>
      <c r="I349" t="s">
        <v>50</v>
      </c>
      <c r="J349" t="s">
        <v>61</v>
      </c>
      <c r="K349" t="s">
        <v>61</v>
      </c>
      <c r="L349" t="s">
        <v>61</v>
      </c>
      <c r="M349" t="s">
        <v>61</v>
      </c>
      <c r="N349">
        <v>0</v>
      </c>
      <c r="O349">
        <v>0</v>
      </c>
      <c r="P349">
        <v>0</v>
      </c>
      <c r="Q349">
        <v>0</v>
      </c>
      <c r="R349">
        <v>0</v>
      </c>
      <c r="S349">
        <v>0</v>
      </c>
      <c r="T349">
        <v>0</v>
      </c>
      <c r="U349">
        <v>0</v>
      </c>
      <c r="V349">
        <v>0</v>
      </c>
      <c r="W349">
        <v>0</v>
      </c>
      <c r="X349">
        <v>0</v>
      </c>
      <c r="Y349">
        <v>0</v>
      </c>
      <c r="Z349">
        <v>0</v>
      </c>
      <c r="AA349">
        <v>0</v>
      </c>
      <c r="AB349">
        <v>0</v>
      </c>
      <c r="AC349">
        <v>0</v>
      </c>
      <c r="AD349">
        <v>0</v>
      </c>
      <c r="AE349">
        <v>0</v>
      </c>
      <c r="AF349">
        <v>0</v>
      </c>
      <c r="AG349">
        <v>0</v>
      </c>
      <c r="AH349">
        <v>0</v>
      </c>
      <c r="AI349">
        <v>0</v>
      </c>
      <c r="AJ349">
        <v>0</v>
      </c>
    </row>
    <row r="350" spans="1:36">
      <c r="A350" t="s">
        <v>888</v>
      </c>
      <c r="B350" t="s">
        <v>889</v>
      </c>
      <c r="C350" t="s">
        <v>46</v>
      </c>
      <c r="D350" t="s">
        <v>889</v>
      </c>
      <c r="E350" t="s">
        <v>59</v>
      </c>
      <c r="F350" s="3">
        <v>8</v>
      </c>
      <c r="G350" t="s">
        <v>119</v>
      </c>
      <c r="H350" t="s">
        <v>51</v>
      </c>
      <c r="I350" t="s">
        <v>50</v>
      </c>
      <c r="J350" t="s">
        <v>61</v>
      </c>
      <c r="K350" t="s">
        <v>61</v>
      </c>
      <c r="L350" t="s">
        <v>61</v>
      </c>
      <c r="M350" t="s">
        <v>61</v>
      </c>
      <c r="N350">
        <v>0</v>
      </c>
      <c r="O350">
        <v>0</v>
      </c>
      <c r="P350">
        <v>0</v>
      </c>
      <c r="Q350">
        <v>0</v>
      </c>
      <c r="R350">
        <v>0</v>
      </c>
      <c r="S350">
        <v>0</v>
      </c>
      <c r="T350">
        <v>0</v>
      </c>
      <c r="U350">
        <v>0</v>
      </c>
      <c r="V350">
        <v>0</v>
      </c>
      <c r="W350">
        <v>0</v>
      </c>
      <c r="X350">
        <v>0</v>
      </c>
      <c r="Y350">
        <v>0</v>
      </c>
      <c r="Z350">
        <v>0</v>
      </c>
      <c r="AA350">
        <v>0</v>
      </c>
      <c r="AB350">
        <v>0</v>
      </c>
      <c r="AC350">
        <v>0</v>
      </c>
      <c r="AD350">
        <v>0</v>
      </c>
      <c r="AE350">
        <v>0</v>
      </c>
      <c r="AF350">
        <v>0</v>
      </c>
      <c r="AG350">
        <v>0</v>
      </c>
      <c r="AH350">
        <v>0</v>
      </c>
      <c r="AI350">
        <v>0</v>
      </c>
      <c r="AJ350">
        <v>0</v>
      </c>
    </row>
    <row r="351" spans="1:36">
      <c r="A351" t="s">
        <v>890</v>
      </c>
      <c r="B351" t="s">
        <v>891</v>
      </c>
      <c r="C351" t="s">
        <v>88</v>
      </c>
      <c r="D351" t="s">
        <v>607</v>
      </c>
      <c r="E351" t="s">
        <v>607</v>
      </c>
      <c r="F351" s="3">
        <v>50</v>
      </c>
      <c r="G351" t="s">
        <v>66</v>
      </c>
      <c r="H351" t="s">
        <v>51</v>
      </c>
      <c r="I351" t="s">
        <v>50</v>
      </c>
      <c r="J351" t="s">
        <v>61</v>
      </c>
      <c r="K351" t="s">
        <v>61</v>
      </c>
      <c r="L351" t="s">
        <v>61</v>
      </c>
      <c r="M351" t="s">
        <v>61</v>
      </c>
      <c r="N351">
        <v>0</v>
      </c>
      <c r="O351">
        <v>0</v>
      </c>
      <c r="P351">
        <v>0</v>
      </c>
      <c r="Q351">
        <v>0</v>
      </c>
      <c r="R351">
        <v>0</v>
      </c>
      <c r="S351">
        <v>0</v>
      </c>
      <c r="T351">
        <v>0</v>
      </c>
      <c r="U351">
        <v>0</v>
      </c>
      <c r="V351">
        <v>0</v>
      </c>
      <c r="W351">
        <v>0</v>
      </c>
      <c r="X351">
        <v>0</v>
      </c>
      <c r="Y351">
        <v>0</v>
      </c>
      <c r="Z351">
        <v>0</v>
      </c>
      <c r="AA351">
        <v>0</v>
      </c>
      <c r="AB351">
        <v>0</v>
      </c>
      <c r="AC351">
        <v>0</v>
      </c>
      <c r="AD351">
        <v>0</v>
      </c>
      <c r="AE351">
        <v>0</v>
      </c>
      <c r="AF351">
        <v>0</v>
      </c>
      <c r="AG351">
        <v>0</v>
      </c>
      <c r="AH351">
        <v>0</v>
      </c>
      <c r="AI351">
        <v>0</v>
      </c>
      <c r="AJ351">
        <v>0</v>
      </c>
    </row>
    <row r="352" spans="1:36">
      <c r="A352" t="s">
        <v>892</v>
      </c>
      <c r="B352" t="s">
        <v>893</v>
      </c>
      <c r="C352" t="s">
        <v>46</v>
      </c>
      <c r="D352" t="s">
        <v>786</v>
      </c>
      <c r="E352" t="s">
        <v>48</v>
      </c>
      <c r="F352" s="3">
        <v>951</v>
      </c>
      <c r="G352" t="s">
        <v>113</v>
      </c>
      <c r="H352" t="s">
        <v>50</v>
      </c>
      <c r="I352" t="s">
        <v>50</v>
      </c>
      <c r="J352" t="s">
        <v>51</v>
      </c>
      <c r="K352" t="s">
        <v>51</v>
      </c>
      <c r="L352" t="s">
        <v>51</v>
      </c>
      <c r="M352" t="s">
        <v>51</v>
      </c>
      <c r="N352">
        <v>0</v>
      </c>
      <c r="O352">
        <v>0</v>
      </c>
      <c r="P352">
        <v>0</v>
      </c>
      <c r="Q352">
        <v>0</v>
      </c>
      <c r="R352">
        <v>0</v>
      </c>
      <c r="S352">
        <v>0</v>
      </c>
      <c r="T352">
        <v>0</v>
      </c>
      <c r="U352">
        <v>0</v>
      </c>
      <c r="V352">
        <v>0</v>
      </c>
      <c r="W352">
        <v>0</v>
      </c>
      <c r="X352">
        <v>0</v>
      </c>
      <c r="Y352">
        <v>0</v>
      </c>
      <c r="Z352">
        <v>0</v>
      </c>
      <c r="AA352">
        <v>0</v>
      </c>
      <c r="AB352">
        <v>0</v>
      </c>
      <c r="AC352">
        <v>0</v>
      </c>
      <c r="AD352">
        <v>0</v>
      </c>
      <c r="AE352">
        <v>0</v>
      </c>
      <c r="AF352">
        <v>0</v>
      </c>
      <c r="AG352">
        <v>0</v>
      </c>
      <c r="AH352">
        <v>0</v>
      </c>
      <c r="AI352">
        <v>0</v>
      </c>
      <c r="AJ352">
        <v>0</v>
      </c>
    </row>
    <row r="353" spans="1:36">
      <c r="A353" t="s">
        <v>894</v>
      </c>
      <c r="B353" t="s">
        <v>895</v>
      </c>
      <c r="C353" t="s">
        <v>46</v>
      </c>
      <c r="D353" t="s">
        <v>735</v>
      </c>
      <c r="E353" t="s">
        <v>48</v>
      </c>
      <c r="F353" s="3">
        <v>3257</v>
      </c>
      <c r="G353" t="s">
        <v>259</v>
      </c>
      <c r="H353" t="s">
        <v>50</v>
      </c>
      <c r="I353" t="s">
        <v>50</v>
      </c>
      <c r="J353" t="s">
        <v>51</v>
      </c>
      <c r="K353" t="s">
        <v>50</v>
      </c>
      <c r="L353" t="s">
        <v>50</v>
      </c>
      <c r="M353" t="s">
        <v>51</v>
      </c>
      <c r="N353">
        <v>0</v>
      </c>
      <c r="O353">
        <v>0</v>
      </c>
      <c r="P353">
        <v>0</v>
      </c>
      <c r="Q353">
        <v>0</v>
      </c>
      <c r="R353">
        <v>0</v>
      </c>
      <c r="S353">
        <v>0</v>
      </c>
      <c r="T353">
        <v>0</v>
      </c>
      <c r="U353">
        <v>0</v>
      </c>
      <c r="V353">
        <v>0</v>
      </c>
      <c r="W353">
        <v>0</v>
      </c>
      <c r="X353">
        <v>0</v>
      </c>
      <c r="Y353">
        <v>0</v>
      </c>
      <c r="Z353">
        <v>0</v>
      </c>
      <c r="AA353">
        <v>0</v>
      </c>
      <c r="AB353">
        <v>0</v>
      </c>
      <c r="AC353">
        <v>0</v>
      </c>
      <c r="AD353">
        <v>0</v>
      </c>
      <c r="AE353">
        <v>0</v>
      </c>
      <c r="AF353">
        <v>0</v>
      </c>
      <c r="AG353">
        <v>0</v>
      </c>
      <c r="AH353">
        <v>0</v>
      </c>
      <c r="AI353">
        <v>0</v>
      </c>
      <c r="AJ353">
        <v>0</v>
      </c>
    </row>
    <row r="354" spans="1:36">
      <c r="A354" t="s">
        <v>896</v>
      </c>
      <c r="B354" t="s">
        <v>897</v>
      </c>
      <c r="C354" t="s">
        <v>46</v>
      </c>
      <c r="D354" t="s">
        <v>791</v>
      </c>
      <c r="E354" t="s">
        <v>48</v>
      </c>
      <c r="F354" s="3">
        <v>700</v>
      </c>
      <c r="G354" t="s">
        <v>101</v>
      </c>
      <c r="H354" t="s">
        <v>50</v>
      </c>
      <c r="I354" t="s">
        <v>50</v>
      </c>
      <c r="J354" t="s">
        <v>51</v>
      </c>
      <c r="K354" t="s">
        <v>51</v>
      </c>
      <c r="L354" t="s">
        <v>51</v>
      </c>
      <c r="M354" t="s">
        <v>51</v>
      </c>
      <c r="N354">
        <v>0</v>
      </c>
      <c r="O354">
        <v>0</v>
      </c>
      <c r="P354">
        <v>0</v>
      </c>
      <c r="Q354">
        <v>0</v>
      </c>
      <c r="R354">
        <v>0</v>
      </c>
      <c r="S354">
        <v>0</v>
      </c>
      <c r="T354">
        <v>0</v>
      </c>
      <c r="U354">
        <v>0</v>
      </c>
      <c r="V354">
        <v>0</v>
      </c>
      <c r="W354">
        <v>0</v>
      </c>
      <c r="X354">
        <v>0</v>
      </c>
      <c r="Y354">
        <v>0</v>
      </c>
      <c r="Z354">
        <v>0</v>
      </c>
      <c r="AA354">
        <v>0</v>
      </c>
      <c r="AB354">
        <v>0</v>
      </c>
      <c r="AC354">
        <v>0</v>
      </c>
      <c r="AD354">
        <v>0</v>
      </c>
      <c r="AE354">
        <v>0</v>
      </c>
      <c r="AF354">
        <v>0</v>
      </c>
      <c r="AG354">
        <v>0</v>
      </c>
      <c r="AH354">
        <v>0</v>
      </c>
      <c r="AI354">
        <v>0</v>
      </c>
      <c r="AJ354">
        <v>0</v>
      </c>
    </row>
    <row r="355" spans="1:36">
      <c r="A355" t="s">
        <v>898</v>
      </c>
      <c r="B355" t="s">
        <v>66</v>
      </c>
      <c r="C355" t="s">
        <v>46</v>
      </c>
      <c r="D355" t="s">
        <v>794</v>
      </c>
      <c r="E355" t="s">
        <v>48</v>
      </c>
      <c r="F355" s="3">
        <v>1373739</v>
      </c>
      <c r="G355" t="s">
        <v>66</v>
      </c>
      <c r="H355" t="s">
        <v>50</v>
      </c>
      <c r="I355" t="s">
        <v>50</v>
      </c>
      <c r="J355" t="s">
        <v>51</v>
      </c>
      <c r="K355" t="s">
        <v>51</v>
      </c>
      <c r="L355" t="s">
        <v>51</v>
      </c>
      <c r="M355" t="s">
        <v>51</v>
      </c>
      <c r="N355">
        <v>0</v>
      </c>
      <c r="O355">
        <v>2</v>
      </c>
      <c r="P355">
        <v>1</v>
      </c>
      <c r="Q355">
        <v>1</v>
      </c>
      <c r="R355">
        <v>0</v>
      </c>
      <c r="S355">
        <v>1</v>
      </c>
      <c r="T355">
        <v>0</v>
      </c>
      <c r="U355">
        <v>0</v>
      </c>
      <c r="V355">
        <v>0</v>
      </c>
      <c r="W355">
        <v>0</v>
      </c>
      <c r="X355">
        <v>0</v>
      </c>
      <c r="Y355">
        <v>1</v>
      </c>
      <c r="Z355">
        <v>0</v>
      </c>
      <c r="AA355">
        <v>0</v>
      </c>
      <c r="AB355">
        <v>0</v>
      </c>
      <c r="AC355">
        <v>1</v>
      </c>
      <c r="AD355">
        <v>0</v>
      </c>
      <c r="AE355">
        <v>0</v>
      </c>
      <c r="AF355">
        <v>0</v>
      </c>
      <c r="AG355">
        <v>0</v>
      </c>
      <c r="AH355">
        <v>0</v>
      </c>
      <c r="AI355">
        <v>0</v>
      </c>
      <c r="AJ355">
        <v>36</v>
      </c>
    </row>
    <row r="356" spans="1:36">
      <c r="A356" t="s">
        <v>899</v>
      </c>
      <c r="B356" t="s">
        <v>900</v>
      </c>
      <c r="C356" t="s">
        <v>46</v>
      </c>
      <c r="D356" t="s">
        <v>901</v>
      </c>
      <c r="E356" t="s">
        <v>59</v>
      </c>
      <c r="F356" s="3">
        <v>40</v>
      </c>
      <c r="G356" t="s">
        <v>60</v>
      </c>
      <c r="H356" t="s">
        <v>50</v>
      </c>
      <c r="I356" t="s">
        <v>50</v>
      </c>
      <c r="J356" t="s">
        <v>50</v>
      </c>
      <c r="K356" t="s">
        <v>51</v>
      </c>
      <c r="L356" t="s">
        <v>51</v>
      </c>
      <c r="M356" t="s">
        <v>50</v>
      </c>
      <c r="N356">
        <v>0</v>
      </c>
      <c r="O356">
        <v>0</v>
      </c>
      <c r="P356">
        <v>0</v>
      </c>
      <c r="Q356">
        <v>0</v>
      </c>
      <c r="R356">
        <v>0</v>
      </c>
      <c r="S356">
        <v>0</v>
      </c>
      <c r="T356">
        <v>0</v>
      </c>
      <c r="U356">
        <v>0</v>
      </c>
      <c r="V356">
        <v>0</v>
      </c>
      <c r="W356">
        <v>0</v>
      </c>
      <c r="X356">
        <v>0</v>
      </c>
      <c r="Y356">
        <v>0</v>
      </c>
      <c r="Z356">
        <v>0</v>
      </c>
      <c r="AA356">
        <v>0</v>
      </c>
      <c r="AB356">
        <v>0</v>
      </c>
      <c r="AC356">
        <v>0</v>
      </c>
      <c r="AD356">
        <v>0</v>
      </c>
      <c r="AE356">
        <v>0</v>
      </c>
      <c r="AF356">
        <v>0</v>
      </c>
      <c r="AG356">
        <v>0</v>
      </c>
      <c r="AH356">
        <v>0</v>
      </c>
      <c r="AI356">
        <v>0</v>
      </c>
      <c r="AJ356">
        <v>0</v>
      </c>
    </row>
    <row r="357" spans="1:36">
      <c r="A357" t="s">
        <v>902</v>
      </c>
      <c r="B357" t="s">
        <v>903</v>
      </c>
      <c r="C357" t="s">
        <v>64</v>
      </c>
      <c r="D357" t="s">
        <v>904</v>
      </c>
      <c r="E357" t="s">
        <v>59</v>
      </c>
      <c r="G357" t="s">
        <v>70</v>
      </c>
      <c r="H357" t="s">
        <v>50</v>
      </c>
      <c r="I357" t="s">
        <v>50</v>
      </c>
      <c r="J357" t="s">
        <v>51</v>
      </c>
      <c r="K357" t="s">
        <v>61</v>
      </c>
      <c r="L357" t="s">
        <v>61</v>
      </c>
      <c r="M357" t="s">
        <v>61</v>
      </c>
      <c r="N357">
        <v>0</v>
      </c>
      <c r="O357">
        <v>0</v>
      </c>
      <c r="P357">
        <v>0</v>
      </c>
      <c r="Q357">
        <v>0</v>
      </c>
      <c r="R357">
        <v>0</v>
      </c>
      <c r="S357">
        <v>0</v>
      </c>
      <c r="T357">
        <v>0</v>
      </c>
      <c r="U357">
        <v>0</v>
      </c>
      <c r="V357">
        <v>0</v>
      </c>
      <c r="W357">
        <v>0</v>
      </c>
      <c r="X357">
        <v>0</v>
      </c>
      <c r="Y357">
        <v>0</v>
      </c>
      <c r="Z357">
        <v>0</v>
      </c>
      <c r="AA357">
        <v>0</v>
      </c>
      <c r="AB357">
        <v>0</v>
      </c>
      <c r="AC357">
        <v>0</v>
      </c>
      <c r="AD357">
        <v>0</v>
      </c>
      <c r="AE357">
        <v>0</v>
      </c>
      <c r="AF357">
        <v>0</v>
      </c>
      <c r="AG357">
        <v>0</v>
      </c>
      <c r="AH357">
        <v>0</v>
      </c>
      <c r="AI357">
        <v>0</v>
      </c>
      <c r="AJ357">
        <v>0</v>
      </c>
    </row>
    <row r="358" spans="1:36">
      <c r="A358" t="s">
        <v>905</v>
      </c>
      <c r="B358" t="s">
        <v>906</v>
      </c>
      <c r="C358" t="s">
        <v>88</v>
      </c>
      <c r="D358" t="s">
        <v>89</v>
      </c>
      <c r="E358" t="s">
        <v>89</v>
      </c>
      <c r="F358" s="3">
        <v>230</v>
      </c>
      <c r="G358" t="s">
        <v>101</v>
      </c>
      <c r="H358" t="s">
        <v>50</v>
      </c>
      <c r="I358" t="s">
        <v>50</v>
      </c>
      <c r="J358" t="s">
        <v>51</v>
      </c>
      <c r="K358" t="s">
        <v>51</v>
      </c>
      <c r="L358" t="s">
        <v>51</v>
      </c>
      <c r="M358" t="s">
        <v>61</v>
      </c>
      <c r="N358">
        <v>0</v>
      </c>
      <c r="O358">
        <v>0</v>
      </c>
      <c r="P358">
        <v>0</v>
      </c>
      <c r="Q358">
        <v>0</v>
      </c>
      <c r="R358">
        <v>0</v>
      </c>
      <c r="S358">
        <v>0</v>
      </c>
      <c r="T358">
        <v>0</v>
      </c>
      <c r="U358">
        <v>0</v>
      </c>
      <c r="V358">
        <v>0</v>
      </c>
      <c r="W358">
        <v>0</v>
      </c>
      <c r="X358">
        <v>0</v>
      </c>
      <c r="Y358">
        <v>0</v>
      </c>
      <c r="Z358">
        <v>0</v>
      </c>
      <c r="AA358">
        <v>0</v>
      </c>
      <c r="AB358">
        <v>0</v>
      </c>
      <c r="AC358">
        <v>0</v>
      </c>
      <c r="AD358">
        <v>0</v>
      </c>
      <c r="AE358">
        <v>0</v>
      </c>
      <c r="AF358">
        <v>0</v>
      </c>
      <c r="AG358">
        <v>0</v>
      </c>
      <c r="AH358">
        <v>0</v>
      </c>
      <c r="AI358">
        <v>0</v>
      </c>
      <c r="AJ358">
        <v>0</v>
      </c>
    </row>
    <row r="359" spans="1:36">
      <c r="A359" t="s">
        <v>907</v>
      </c>
      <c r="B359" t="s">
        <v>908</v>
      </c>
      <c r="C359" t="s">
        <v>88</v>
      </c>
      <c r="D359" t="s">
        <v>89</v>
      </c>
      <c r="E359" t="s">
        <v>89</v>
      </c>
      <c r="F359" s="3">
        <v>40</v>
      </c>
      <c r="G359" t="s">
        <v>101</v>
      </c>
      <c r="H359" t="s">
        <v>50</v>
      </c>
      <c r="I359" t="s">
        <v>50</v>
      </c>
      <c r="J359" t="s">
        <v>50</v>
      </c>
      <c r="K359" t="s">
        <v>51</v>
      </c>
      <c r="L359" t="s">
        <v>51</v>
      </c>
      <c r="M359" t="s">
        <v>61</v>
      </c>
      <c r="N359">
        <v>0</v>
      </c>
      <c r="O359">
        <v>0</v>
      </c>
      <c r="P359">
        <v>0</v>
      </c>
      <c r="Q359">
        <v>0</v>
      </c>
      <c r="R359">
        <v>0</v>
      </c>
      <c r="S359">
        <v>0</v>
      </c>
      <c r="T359">
        <v>0</v>
      </c>
      <c r="U359">
        <v>0</v>
      </c>
      <c r="V359">
        <v>0</v>
      </c>
      <c r="W359">
        <v>0</v>
      </c>
      <c r="X359">
        <v>0</v>
      </c>
      <c r="Y359">
        <v>0</v>
      </c>
      <c r="Z359">
        <v>0</v>
      </c>
      <c r="AA359">
        <v>0</v>
      </c>
      <c r="AB359">
        <v>0</v>
      </c>
      <c r="AC359">
        <v>0</v>
      </c>
      <c r="AD359">
        <v>0</v>
      </c>
      <c r="AE359">
        <v>0</v>
      </c>
      <c r="AF359">
        <v>0</v>
      </c>
      <c r="AG359">
        <v>0</v>
      </c>
      <c r="AH359">
        <v>0</v>
      </c>
      <c r="AI359">
        <v>0</v>
      </c>
      <c r="AJ359">
        <v>0</v>
      </c>
    </row>
    <row r="360" spans="1:36">
      <c r="A360" t="s">
        <v>909</v>
      </c>
      <c r="B360" t="s">
        <v>910</v>
      </c>
      <c r="C360" t="s">
        <v>46</v>
      </c>
      <c r="D360" t="s">
        <v>258</v>
      </c>
      <c r="E360" t="s">
        <v>258</v>
      </c>
      <c r="F360" s="3">
        <v>40</v>
      </c>
      <c r="G360" t="s">
        <v>125</v>
      </c>
      <c r="H360" t="s">
        <v>50</v>
      </c>
      <c r="I360" t="s">
        <v>51</v>
      </c>
      <c r="J360" t="s">
        <v>61</v>
      </c>
      <c r="K360" t="s">
        <v>61</v>
      </c>
      <c r="L360" t="s">
        <v>61</v>
      </c>
      <c r="M360" t="s">
        <v>61</v>
      </c>
      <c r="N360">
        <v>0</v>
      </c>
      <c r="O360">
        <v>0</v>
      </c>
      <c r="P360">
        <v>0</v>
      </c>
      <c r="Q360">
        <v>0</v>
      </c>
      <c r="R360">
        <v>0</v>
      </c>
      <c r="S360">
        <v>0</v>
      </c>
      <c r="T360">
        <v>0</v>
      </c>
      <c r="U360">
        <v>0</v>
      </c>
      <c r="V360">
        <v>0</v>
      </c>
      <c r="W360">
        <v>0</v>
      </c>
      <c r="X360">
        <v>0</v>
      </c>
      <c r="Y360">
        <v>0</v>
      </c>
      <c r="Z360">
        <v>0</v>
      </c>
      <c r="AA360">
        <v>0</v>
      </c>
      <c r="AB360">
        <v>0</v>
      </c>
      <c r="AC360">
        <v>0</v>
      </c>
      <c r="AD360">
        <v>1</v>
      </c>
      <c r="AE360">
        <v>1</v>
      </c>
      <c r="AF360">
        <v>0</v>
      </c>
      <c r="AG360">
        <v>0</v>
      </c>
      <c r="AH360">
        <v>0</v>
      </c>
      <c r="AI360">
        <v>1</v>
      </c>
      <c r="AJ360">
        <v>366</v>
      </c>
    </row>
    <row r="361" spans="1:36">
      <c r="A361" t="s">
        <v>911</v>
      </c>
      <c r="B361" t="s">
        <v>912</v>
      </c>
      <c r="C361" t="s">
        <v>88</v>
      </c>
      <c r="D361" t="s">
        <v>89</v>
      </c>
      <c r="E361" t="s">
        <v>89</v>
      </c>
      <c r="F361" s="3">
        <v>265</v>
      </c>
      <c r="G361" t="s">
        <v>49</v>
      </c>
      <c r="H361" t="s">
        <v>50</v>
      </c>
      <c r="I361" t="s">
        <v>50</v>
      </c>
      <c r="J361" t="s">
        <v>50</v>
      </c>
      <c r="K361" t="s">
        <v>51</v>
      </c>
      <c r="L361" t="s">
        <v>51</v>
      </c>
      <c r="M361" t="s">
        <v>61</v>
      </c>
      <c r="N361">
        <v>0</v>
      </c>
      <c r="O361">
        <v>0</v>
      </c>
      <c r="P361">
        <v>0</v>
      </c>
      <c r="Q361">
        <v>0</v>
      </c>
      <c r="R361">
        <v>0</v>
      </c>
      <c r="S361">
        <v>0</v>
      </c>
      <c r="T361">
        <v>0</v>
      </c>
      <c r="U361">
        <v>0</v>
      </c>
      <c r="V361">
        <v>0</v>
      </c>
      <c r="W361">
        <v>0</v>
      </c>
      <c r="X361">
        <v>0</v>
      </c>
      <c r="Y361">
        <v>0</v>
      </c>
      <c r="Z361">
        <v>0</v>
      </c>
      <c r="AA361">
        <v>0</v>
      </c>
      <c r="AB361">
        <v>0</v>
      </c>
      <c r="AC361">
        <v>0</v>
      </c>
      <c r="AD361">
        <v>0</v>
      </c>
      <c r="AE361">
        <v>0</v>
      </c>
      <c r="AF361">
        <v>0</v>
      </c>
      <c r="AG361">
        <v>0</v>
      </c>
      <c r="AH361">
        <v>0</v>
      </c>
      <c r="AI361">
        <v>0</v>
      </c>
      <c r="AJ361">
        <v>0</v>
      </c>
    </row>
    <row r="362" spans="1:36">
      <c r="A362" t="s">
        <v>913</v>
      </c>
      <c r="B362" t="s">
        <v>914</v>
      </c>
      <c r="C362" t="s">
        <v>88</v>
      </c>
      <c r="D362" t="s">
        <v>914</v>
      </c>
      <c r="E362" t="s">
        <v>59</v>
      </c>
      <c r="F362" s="3">
        <v>143</v>
      </c>
      <c r="G362" t="s">
        <v>66</v>
      </c>
      <c r="H362" t="s">
        <v>51</v>
      </c>
      <c r="I362" t="s">
        <v>50</v>
      </c>
      <c r="J362" t="s">
        <v>61</v>
      </c>
      <c r="K362" t="s">
        <v>61</v>
      </c>
      <c r="L362" t="s">
        <v>61</v>
      </c>
      <c r="M362" t="s">
        <v>61</v>
      </c>
      <c r="N362">
        <v>0</v>
      </c>
      <c r="O362">
        <v>0</v>
      </c>
      <c r="P362">
        <v>0</v>
      </c>
      <c r="Q362">
        <v>0</v>
      </c>
      <c r="R362">
        <v>0</v>
      </c>
      <c r="S362">
        <v>0</v>
      </c>
      <c r="T362">
        <v>0</v>
      </c>
      <c r="U362">
        <v>0</v>
      </c>
      <c r="V362">
        <v>0</v>
      </c>
      <c r="W362">
        <v>0</v>
      </c>
      <c r="X362">
        <v>0</v>
      </c>
      <c r="Y362">
        <v>0</v>
      </c>
      <c r="Z362">
        <v>0</v>
      </c>
      <c r="AA362">
        <v>0</v>
      </c>
      <c r="AB362">
        <v>0</v>
      </c>
      <c r="AC362">
        <v>0</v>
      </c>
      <c r="AD362">
        <v>0</v>
      </c>
      <c r="AE362">
        <v>0</v>
      </c>
      <c r="AF362">
        <v>0</v>
      </c>
      <c r="AG362">
        <v>0</v>
      </c>
      <c r="AH362">
        <v>0</v>
      </c>
      <c r="AI362">
        <v>0</v>
      </c>
      <c r="AJ362">
        <v>0</v>
      </c>
    </row>
    <row r="363" spans="1:36">
      <c r="A363" t="s">
        <v>915</v>
      </c>
      <c r="B363" t="s">
        <v>916</v>
      </c>
      <c r="C363" t="s">
        <v>46</v>
      </c>
      <c r="D363" t="s">
        <v>758</v>
      </c>
      <c r="E363" t="s">
        <v>48</v>
      </c>
      <c r="F363" s="3">
        <v>150</v>
      </c>
      <c r="G363" t="s">
        <v>55</v>
      </c>
      <c r="H363" t="s">
        <v>50</v>
      </c>
      <c r="I363" t="s">
        <v>50</v>
      </c>
      <c r="J363" t="s">
        <v>51</v>
      </c>
      <c r="K363" t="s">
        <v>51</v>
      </c>
      <c r="L363" t="s">
        <v>51</v>
      </c>
      <c r="M363" t="s">
        <v>51</v>
      </c>
      <c r="N363">
        <v>0</v>
      </c>
      <c r="O363">
        <v>0</v>
      </c>
      <c r="P363">
        <v>0</v>
      </c>
      <c r="Q363">
        <v>0</v>
      </c>
      <c r="R363">
        <v>0</v>
      </c>
      <c r="S363">
        <v>0</v>
      </c>
      <c r="T363">
        <v>0</v>
      </c>
      <c r="U363">
        <v>0</v>
      </c>
      <c r="V363">
        <v>0</v>
      </c>
      <c r="W363">
        <v>0</v>
      </c>
      <c r="X363">
        <v>0</v>
      </c>
      <c r="Y363">
        <v>0</v>
      </c>
      <c r="Z363">
        <v>0</v>
      </c>
      <c r="AA363">
        <v>0</v>
      </c>
      <c r="AB363">
        <v>0</v>
      </c>
      <c r="AC363">
        <v>0</v>
      </c>
      <c r="AD363">
        <v>0</v>
      </c>
      <c r="AE363">
        <v>0</v>
      </c>
      <c r="AF363">
        <v>0</v>
      </c>
      <c r="AG363">
        <v>0</v>
      </c>
      <c r="AH363">
        <v>0</v>
      </c>
      <c r="AI363">
        <v>0</v>
      </c>
      <c r="AJ363">
        <v>0</v>
      </c>
    </row>
    <row r="364" spans="1:36">
      <c r="A364" t="s">
        <v>917</v>
      </c>
      <c r="B364" t="s">
        <v>918</v>
      </c>
      <c r="C364" t="s">
        <v>88</v>
      </c>
      <c r="D364" t="s">
        <v>918</v>
      </c>
      <c r="E364" t="s">
        <v>59</v>
      </c>
      <c r="F364" s="3">
        <v>500</v>
      </c>
      <c r="G364" t="s">
        <v>119</v>
      </c>
      <c r="H364" t="s">
        <v>50</v>
      </c>
      <c r="I364" t="s">
        <v>50</v>
      </c>
      <c r="J364" t="s">
        <v>51</v>
      </c>
      <c r="K364" t="s">
        <v>61</v>
      </c>
      <c r="L364" t="s">
        <v>61</v>
      </c>
      <c r="M364" t="s">
        <v>61</v>
      </c>
      <c r="N364">
        <v>0</v>
      </c>
      <c r="O364">
        <v>0</v>
      </c>
      <c r="P364">
        <v>0</v>
      </c>
      <c r="Q364">
        <v>0</v>
      </c>
      <c r="R364">
        <v>0</v>
      </c>
      <c r="S364">
        <v>0</v>
      </c>
      <c r="T364">
        <v>0</v>
      </c>
      <c r="U364">
        <v>0</v>
      </c>
      <c r="V364">
        <v>0</v>
      </c>
      <c r="W364">
        <v>0</v>
      </c>
      <c r="X364">
        <v>0</v>
      </c>
      <c r="Y364">
        <v>0</v>
      </c>
      <c r="Z364">
        <v>0</v>
      </c>
      <c r="AA364">
        <v>0</v>
      </c>
      <c r="AB364">
        <v>0</v>
      </c>
      <c r="AC364">
        <v>0</v>
      </c>
      <c r="AD364">
        <v>0</v>
      </c>
      <c r="AE364">
        <v>0</v>
      </c>
      <c r="AF364">
        <v>0</v>
      </c>
      <c r="AG364">
        <v>0</v>
      </c>
      <c r="AH364">
        <v>0</v>
      </c>
      <c r="AI364">
        <v>0</v>
      </c>
      <c r="AJ364">
        <v>0</v>
      </c>
    </row>
    <row r="365" spans="1:36">
      <c r="A365" t="s">
        <v>919</v>
      </c>
      <c r="B365" t="s">
        <v>920</v>
      </c>
      <c r="C365" t="s">
        <v>46</v>
      </c>
      <c r="D365" t="s">
        <v>786</v>
      </c>
      <c r="E365" t="s">
        <v>48</v>
      </c>
      <c r="F365" s="3">
        <v>100</v>
      </c>
      <c r="G365" t="s">
        <v>113</v>
      </c>
      <c r="H365" t="s">
        <v>50</v>
      </c>
      <c r="I365" t="s">
        <v>50</v>
      </c>
      <c r="J365" t="s">
        <v>51</v>
      </c>
      <c r="K365" t="s">
        <v>50</v>
      </c>
      <c r="L365" t="s">
        <v>50</v>
      </c>
      <c r="M365" t="s">
        <v>50</v>
      </c>
      <c r="N365">
        <v>0</v>
      </c>
      <c r="O365">
        <v>0</v>
      </c>
      <c r="P365">
        <v>0</v>
      </c>
      <c r="Q365">
        <v>0</v>
      </c>
      <c r="R365">
        <v>0</v>
      </c>
      <c r="S365">
        <v>0</v>
      </c>
      <c r="T365">
        <v>0</v>
      </c>
      <c r="U365">
        <v>0</v>
      </c>
      <c r="V365">
        <v>0</v>
      </c>
      <c r="W365">
        <v>0</v>
      </c>
      <c r="X365">
        <v>0</v>
      </c>
      <c r="Y365">
        <v>0</v>
      </c>
      <c r="Z365">
        <v>0</v>
      </c>
      <c r="AA365">
        <v>0</v>
      </c>
      <c r="AB365">
        <v>0</v>
      </c>
      <c r="AC365">
        <v>0</v>
      </c>
      <c r="AD365">
        <v>1</v>
      </c>
      <c r="AE365">
        <v>1</v>
      </c>
      <c r="AF365">
        <v>0</v>
      </c>
      <c r="AG365">
        <v>0</v>
      </c>
      <c r="AH365">
        <v>0</v>
      </c>
      <c r="AI365">
        <v>1</v>
      </c>
      <c r="AJ365">
        <v>366</v>
      </c>
    </row>
    <row r="366" spans="1:36">
      <c r="A366" t="s">
        <v>921</v>
      </c>
      <c r="B366" t="s">
        <v>922</v>
      </c>
      <c r="C366" t="s">
        <v>46</v>
      </c>
      <c r="D366" t="s">
        <v>735</v>
      </c>
      <c r="E366" t="s">
        <v>48</v>
      </c>
      <c r="F366" s="3">
        <v>160</v>
      </c>
      <c r="G366" t="s">
        <v>259</v>
      </c>
      <c r="H366" t="s">
        <v>50</v>
      </c>
      <c r="I366" t="s">
        <v>50</v>
      </c>
      <c r="J366" t="s">
        <v>51</v>
      </c>
      <c r="K366" t="s">
        <v>51</v>
      </c>
      <c r="L366" t="s">
        <v>51</v>
      </c>
      <c r="M366" t="s">
        <v>51</v>
      </c>
      <c r="N366">
        <v>0</v>
      </c>
      <c r="O366">
        <v>0</v>
      </c>
      <c r="P366">
        <v>0</v>
      </c>
      <c r="Q366">
        <v>0</v>
      </c>
      <c r="R366">
        <v>0</v>
      </c>
      <c r="S366">
        <v>0</v>
      </c>
      <c r="T366">
        <v>0</v>
      </c>
      <c r="U366">
        <v>0</v>
      </c>
      <c r="V366">
        <v>0</v>
      </c>
      <c r="W366">
        <v>0</v>
      </c>
      <c r="X366">
        <v>0</v>
      </c>
      <c r="Y366">
        <v>0</v>
      </c>
      <c r="Z366">
        <v>0</v>
      </c>
      <c r="AA366">
        <v>0</v>
      </c>
      <c r="AB366">
        <v>0</v>
      </c>
      <c r="AC366">
        <v>0</v>
      </c>
      <c r="AD366">
        <v>0</v>
      </c>
      <c r="AE366">
        <v>0</v>
      </c>
      <c r="AF366">
        <v>0</v>
      </c>
      <c r="AG366">
        <v>0</v>
      </c>
      <c r="AH366">
        <v>0</v>
      </c>
      <c r="AI366">
        <v>0</v>
      </c>
      <c r="AJ366">
        <v>0</v>
      </c>
    </row>
    <row r="367" spans="1:36">
      <c r="A367" t="s">
        <v>923</v>
      </c>
      <c r="B367" t="s">
        <v>924</v>
      </c>
      <c r="C367" t="s">
        <v>46</v>
      </c>
      <c r="D367" t="s">
        <v>791</v>
      </c>
      <c r="E367" t="s">
        <v>48</v>
      </c>
      <c r="F367" s="3">
        <v>13300</v>
      </c>
      <c r="G367" t="s">
        <v>101</v>
      </c>
      <c r="H367" t="s">
        <v>50</v>
      </c>
      <c r="I367" t="s">
        <v>50</v>
      </c>
      <c r="J367" t="s">
        <v>51</v>
      </c>
      <c r="K367" t="s">
        <v>51</v>
      </c>
      <c r="L367" t="s">
        <v>51</v>
      </c>
      <c r="M367" t="s">
        <v>51</v>
      </c>
      <c r="N367">
        <v>0</v>
      </c>
      <c r="O367">
        <v>0</v>
      </c>
      <c r="P367">
        <v>0</v>
      </c>
      <c r="Q367">
        <v>0</v>
      </c>
      <c r="R367">
        <v>0</v>
      </c>
      <c r="S367">
        <v>0</v>
      </c>
      <c r="T367">
        <v>0</v>
      </c>
      <c r="U367">
        <v>0</v>
      </c>
      <c r="V367">
        <v>0</v>
      </c>
      <c r="W367">
        <v>0</v>
      </c>
      <c r="X367">
        <v>0</v>
      </c>
      <c r="Y367">
        <v>0</v>
      </c>
      <c r="Z367">
        <v>0</v>
      </c>
      <c r="AA367">
        <v>0</v>
      </c>
      <c r="AB367">
        <v>0</v>
      </c>
      <c r="AC367">
        <v>0</v>
      </c>
      <c r="AD367">
        <v>0</v>
      </c>
      <c r="AE367">
        <v>0</v>
      </c>
      <c r="AF367">
        <v>0</v>
      </c>
      <c r="AG367">
        <v>0</v>
      </c>
      <c r="AH367">
        <v>0</v>
      </c>
      <c r="AI367">
        <v>0</v>
      </c>
      <c r="AJ367">
        <v>0</v>
      </c>
    </row>
    <row r="368" spans="1:36">
      <c r="A368" t="s">
        <v>925</v>
      </c>
      <c r="B368" t="s">
        <v>926</v>
      </c>
      <c r="C368" t="s">
        <v>46</v>
      </c>
      <c r="D368" t="s">
        <v>794</v>
      </c>
      <c r="E368" t="s">
        <v>48</v>
      </c>
      <c r="F368" s="3">
        <v>4664</v>
      </c>
      <c r="G368" t="s">
        <v>66</v>
      </c>
      <c r="H368" t="s">
        <v>50</v>
      </c>
      <c r="I368" t="s">
        <v>50</v>
      </c>
      <c r="J368" t="s">
        <v>51</v>
      </c>
      <c r="K368" t="s">
        <v>51</v>
      </c>
      <c r="L368" t="s">
        <v>51</v>
      </c>
      <c r="M368" t="s">
        <v>51</v>
      </c>
      <c r="N368">
        <v>0</v>
      </c>
      <c r="O368">
        <v>0</v>
      </c>
      <c r="P368">
        <v>0</v>
      </c>
      <c r="Q368">
        <v>0</v>
      </c>
      <c r="R368">
        <v>0</v>
      </c>
      <c r="S368">
        <v>0</v>
      </c>
      <c r="T368">
        <v>0</v>
      </c>
      <c r="U368">
        <v>0</v>
      </c>
      <c r="V368">
        <v>0</v>
      </c>
      <c r="W368">
        <v>0</v>
      </c>
      <c r="X368">
        <v>0</v>
      </c>
      <c r="Y368">
        <v>0</v>
      </c>
      <c r="Z368">
        <v>0</v>
      </c>
      <c r="AA368">
        <v>0</v>
      </c>
      <c r="AB368">
        <v>0</v>
      </c>
      <c r="AC368">
        <v>0</v>
      </c>
      <c r="AD368">
        <v>0</v>
      </c>
      <c r="AE368">
        <v>0</v>
      </c>
      <c r="AF368">
        <v>0</v>
      </c>
      <c r="AG368">
        <v>0</v>
      </c>
      <c r="AH368">
        <v>0</v>
      </c>
      <c r="AI368">
        <v>0</v>
      </c>
      <c r="AJ368">
        <v>0</v>
      </c>
    </row>
    <row r="369" spans="1:36">
      <c r="A369" t="s">
        <v>927</v>
      </c>
      <c r="B369" t="s">
        <v>928</v>
      </c>
      <c r="C369" t="s">
        <v>64</v>
      </c>
      <c r="D369" t="s">
        <v>929</v>
      </c>
      <c r="E369" t="s">
        <v>59</v>
      </c>
      <c r="G369" t="s">
        <v>74</v>
      </c>
      <c r="H369" t="s">
        <v>50</v>
      </c>
      <c r="I369" t="s">
        <v>50</v>
      </c>
      <c r="J369" t="s">
        <v>50</v>
      </c>
      <c r="K369" t="s">
        <v>61</v>
      </c>
      <c r="L369" t="s">
        <v>61</v>
      </c>
      <c r="M369" t="s">
        <v>61</v>
      </c>
      <c r="N369">
        <v>0</v>
      </c>
      <c r="O369">
        <v>0</v>
      </c>
      <c r="P369">
        <v>0</v>
      </c>
      <c r="Q369">
        <v>0</v>
      </c>
      <c r="R369">
        <v>0</v>
      </c>
      <c r="S369">
        <v>0</v>
      </c>
      <c r="T369">
        <v>0</v>
      </c>
      <c r="U369">
        <v>0</v>
      </c>
      <c r="V369">
        <v>0</v>
      </c>
      <c r="W369">
        <v>0</v>
      </c>
      <c r="X369">
        <v>0</v>
      </c>
      <c r="Y369">
        <v>0</v>
      </c>
      <c r="Z369">
        <v>0</v>
      </c>
      <c r="AA369">
        <v>0</v>
      </c>
      <c r="AB369">
        <v>0</v>
      </c>
      <c r="AC369">
        <v>0</v>
      </c>
      <c r="AD369">
        <v>0</v>
      </c>
      <c r="AE369">
        <v>0</v>
      </c>
      <c r="AF369">
        <v>0</v>
      </c>
      <c r="AG369">
        <v>0</v>
      </c>
      <c r="AH369">
        <v>0</v>
      </c>
      <c r="AI369">
        <v>0</v>
      </c>
      <c r="AJ369">
        <v>0</v>
      </c>
    </row>
    <row r="370" spans="1:36">
      <c r="A370" t="s">
        <v>930</v>
      </c>
      <c r="B370" t="s">
        <v>931</v>
      </c>
      <c r="C370" t="s">
        <v>88</v>
      </c>
      <c r="D370" t="s">
        <v>104</v>
      </c>
      <c r="E370" t="s">
        <v>48</v>
      </c>
      <c r="F370" s="3">
        <v>100</v>
      </c>
      <c r="G370" t="s">
        <v>66</v>
      </c>
      <c r="H370" t="s">
        <v>50</v>
      </c>
      <c r="I370" t="s">
        <v>50</v>
      </c>
      <c r="J370" t="s">
        <v>51</v>
      </c>
      <c r="K370" t="s">
        <v>51</v>
      </c>
      <c r="L370" t="s">
        <v>51</v>
      </c>
      <c r="M370" t="s">
        <v>61</v>
      </c>
      <c r="N370">
        <v>0</v>
      </c>
      <c r="O370">
        <v>0</v>
      </c>
      <c r="P370">
        <v>0</v>
      </c>
      <c r="Q370">
        <v>0</v>
      </c>
      <c r="R370">
        <v>0</v>
      </c>
      <c r="S370">
        <v>0</v>
      </c>
      <c r="T370">
        <v>0</v>
      </c>
      <c r="U370">
        <v>0</v>
      </c>
      <c r="V370">
        <v>0</v>
      </c>
      <c r="W370">
        <v>0</v>
      </c>
      <c r="X370">
        <v>0</v>
      </c>
      <c r="Y370">
        <v>0</v>
      </c>
      <c r="Z370">
        <v>0</v>
      </c>
      <c r="AA370">
        <v>0</v>
      </c>
      <c r="AB370">
        <v>0</v>
      </c>
      <c r="AC370">
        <v>0</v>
      </c>
      <c r="AD370">
        <v>0</v>
      </c>
      <c r="AE370">
        <v>0</v>
      </c>
      <c r="AF370">
        <v>0</v>
      </c>
      <c r="AG370">
        <v>0</v>
      </c>
      <c r="AH370">
        <v>0</v>
      </c>
      <c r="AI370">
        <v>0</v>
      </c>
      <c r="AJ370">
        <v>0</v>
      </c>
    </row>
    <row r="371" spans="1:36">
      <c r="A371" t="s">
        <v>932</v>
      </c>
      <c r="B371" t="s">
        <v>933</v>
      </c>
      <c r="C371" t="s">
        <v>88</v>
      </c>
      <c r="D371" t="s">
        <v>89</v>
      </c>
      <c r="E371" t="s">
        <v>89</v>
      </c>
      <c r="F371" s="3">
        <v>55</v>
      </c>
      <c r="G371" t="s">
        <v>74</v>
      </c>
      <c r="H371" t="s">
        <v>50</v>
      </c>
      <c r="I371" t="s">
        <v>50</v>
      </c>
      <c r="J371" t="s">
        <v>50</v>
      </c>
      <c r="K371" t="s">
        <v>51</v>
      </c>
      <c r="L371" t="s">
        <v>51</v>
      </c>
      <c r="M371" t="s">
        <v>61</v>
      </c>
      <c r="N371">
        <v>0</v>
      </c>
      <c r="O371">
        <v>0</v>
      </c>
      <c r="P371">
        <v>0</v>
      </c>
      <c r="Q371">
        <v>0</v>
      </c>
      <c r="R371">
        <v>0</v>
      </c>
      <c r="S371">
        <v>0</v>
      </c>
      <c r="T371">
        <v>0</v>
      </c>
      <c r="U371">
        <v>0</v>
      </c>
      <c r="V371">
        <v>0</v>
      </c>
      <c r="W371">
        <v>0</v>
      </c>
      <c r="X371">
        <v>0</v>
      </c>
      <c r="Y371">
        <v>0</v>
      </c>
      <c r="Z371">
        <v>0</v>
      </c>
      <c r="AA371">
        <v>0</v>
      </c>
      <c r="AB371">
        <v>0</v>
      </c>
      <c r="AC371">
        <v>0</v>
      </c>
      <c r="AD371">
        <v>0</v>
      </c>
      <c r="AE371">
        <v>0</v>
      </c>
      <c r="AF371">
        <v>0</v>
      </c>
      <c r="AG371">
        <v>0</v>
      </c>
      <c r="AH371">
        <v>0</v>
      </c>
      <c r="AI371">
        <v>0</v>
      </c>
      <c r="AJ371">
        <v>0</v>
      </c>
    </row>
    <row r="372" spans="1:36">
      <c r="A372" t="s">
        <v>934</v>
      </c>
      <c r="B372" t="s">
        <v>935</v>
      </c>
      <c r="C372" t="s">
        <v>88</v>
      </c>
      <c r="D372" t="s">
        <v>89</v>
      </c>
      <c r="E372" t="s">
        <v>89</v>
      </c>
      <c r="F372" s="3">
        <v>220</v>
      </c>
      <c r="G372" t="s">
        <v>60</v>
      </c>
      <c r="H372" t="s">
        <v>51</v>
      </c>
      <c r="I372" t="s">
        <v>50</v>
      </c>
      <c r="J372" t="s">
        <v>61</v>
      </c>
      <c r="K372" t="s">
        <v>61</v>
      </c>
      <c r="L372" t="s">
        <v>61</v>
      </c>
      <c r="M372" t="s">
        <v>61</v>
      </c>
      <c r="N372">
        <v>0</v>
      </c>
      <c r="O372">
        <v>0</v>
      </c>
      <c r="P372">
        <v>0</v>
      </c>
      <c r="Q372">
        <v>0</v>
      </c>
      <c r="R372">
        <v>0</v>
      </c>
      <c r="S372">
        <v>0</v>
      </c>
      <c r="T372">
        <v>0</v>
      </c>
      <c r="U372">
        <v>0</v>
      </c>
      <c r="V372">
        <v>0</v>
      </c>
      <c r="W372">
        <v>0</v>
      </c>
      <c r="X372">
        <v>0</v>
      </c>
      <c r="Y372">
        <v>0</v>
      </c>
      <c r="Z372">
        <v>0</v>
      </c>
      <c r="AA372">
        <v>0</v>
      </c>
      <c r="AB372">
        <v>0</v>
      </c>
      <c r="AC372">
        <v>0</v>
      </c>
      <c r="AD372">
        <v>0</v>
      </c>
      <c r="AE372">
        <v>0</v>
      </c>
      <c r="AF372">
        <v>0</v>
      </c>
      <c r="AG372">
        <v>0</v>
      </c>
      <c r="AH372">
        <v>0</v>
      </c>
      <c r="AI372">
        <v>0</v>
      </c>
      <c r="AJ372">
        <v>0</v>
      </c>
    </row>
    <row r="373" spans="1:36">
      <c r="A373" t="s">
        <v>936</v>
      </c>
      <c r="B373" t="s">
        <v>937</v>
      </c>
      <c r="C373" t="s">
        <v>88</v>
      </c>
      <c r="D373" t="s">
        <v>89</v>
      </c>
      <c r="E373" t="s">
        <v>89</v>
      </c>
      <c r="F373" s="3">
        <v>22</v>
      </c>
      <c r="G373" t="s">
        <v>119</v>
      </c>
      <c r="H373" t="s">
        <v>50</v>
      </c>
      <c r="I373" t="s">
        <v>50</v>
      </c>
      <c r="J373" t="s">
        <v>51</v>
      </c>
      <c r="K373" t="s">
        <v>51</v>
      </c>
      <c r="L373" t="s">
        <v>51</v>
      </c>
      <c r="M373" t="s">
        <v>61</v>
      </c>
      <c r="N373">
        <v>0</v>
      </c>
      <c r="O373">
        <v>0</v>
      </c>
      <c r="P373">
        <v>0</v>
      </c>
      <c r="Q373">
        <v>0</v>
      </c>
      <c r="R373">
        <v>0</v>
      </c>
      <c r="S373">
        <v>0</v>
      </c>
      <c r="T373">
        <v>0</v>
      </c>
      <c r="U373">
        <v>0</v>
      </c>
      <c r="V373">
        <v>0</v>
      </c>
      <c r="W373">
        <v>0</v>
      </c>
      <c r="X373">
        <v>0</v>
      </c>
      <c r="Y373">
        <v>0</v>
      </c>
      <c r="Z373">
        <v>0</v>
      </c>
      <c r="AA373">
        <v>0</v>
      </c>
      <c r="AB373">
        <v>0</v>
      </c>
      <c r="AC373">
        <v>0</v>
      </c>
      <c r="AD373">
        <v>0</v>
      </c>
      <c r="AE373">
        <v>0</v>
      </c>
      <c r="AF373">
        <v>0</v>
      </c>
      <c r="AG373">
        <v>0</v>
      </c>
      <c r="AH373">
        <v>0</v>
      </c>
      <c r="AI373">
        <v>0</v>
      </c>
      <c r="AJ373">
        <v>0</v>
      </c>
    </row>
    <row r="374" spans="1:36">
      <c r="A374" t="s">
        <v>938</v>
      </c>
      <c r="B374" t="s">
        <v>939</v>
      </c>
      <c r="C374" t="s">
        <v>46</v>
      </c>
      <c r="D374" t="s">
        <v>940</v>
      </c>
      <c r="E374" t="s">
        <v>59</v>
      </c>
      <c r="F374" s="3">
        <v>450</v>
      </c>
      <c r="G374" t="s">
        <v>119</v>
      </c>
      <c r="H374" t="s">
        <v>50</v>
      </c>
      <c r="I374" t="s">
        <v>50</v>
      </c>
      <c r="J374" t="s">
        <v>51</v>
      </c>
      <c r="K374" t="s">
        <v>51</v>
      </c>
      <c r="L374" t="s">
        <v>51</v>
      </c>
      <c r="M374" t="s">
        <v>51</v>
      </c>
      <c r="N374">
        <v>0</v>
      </c>
      <c r="O374">
        <v>3</v>
      </c>
      <c r="P374">
        <v>0</v>
      </c>
      <c r="Q374">
        <v>4</v>
      </c>
      <c r="R374">
        <v>0</v>
      </c>
      <c r="S374">
        <v>0</v>
      </c>
      <c r="T374">
        <v>0</v>
      </c>
      <c r="U374">
        <v>0</v>
      </c>
      <c r="V374">
        <v>0</v>
      </c>
      <c r="W374">
        <v>0</v>
      </c>
      <c r="X374">
        <v>4</v>
      </c>
      <c r="Y374">
        <v>0</v>
      </c>
      <c r="Z374">
        <v>0</v>
      </c>
      <c r="AA374">
        <v>0</v>
      </c>
      <c r="AB374">
        <v>0</v>
      </c>
      <c r="AC374">
        <v>0</v>
      </c>
      <c r="AD374">
        <v>0</v>
      </c>
      <c r="AE374">
        <v>0</v>
      </c>
      <c r="AF374">
        <v>0</v>
      </c>
      <c r="AG374">
        <v>0</v>
      </c>
      <c r="AH374">
        <v>0</v>
      </c>
      <c r="AI374">
        <v>0</v>
      </c>
      <c r="AJ374">
        <v>0</v>
      </c>
    </row>
    <row r="375" spans="1:36">
      <c r="A375" t="s">
        <v>941</v>
      </c>
      <c r="B375" t="s">
        <v>942</v>
      </c>
      <c r="C375" t="s">
        <v>58</v>
      </c>
      <c r="D375" t="s">
        <v>325</v>
      </c>
      <c r="E375" t="s">
        <v>59</v>
      </c>
      <c r="G375" t="s">
        <v>66</v>
      </c>
      <c r="H375" t="s">
        <v>50</v>
      </c>
      <c r="I375" t="s">
        <v>50</v>
      </c>
      <c r="J375" t="s">
        <v>51</v>
      </c>
      <c r="K375" t="s">
        <v>61</v>
      </c>
      <c r="L375" t="s">
        <v>50</v>
      </c>
      <c r="M375" t="s">
        <v>61</v>
      </c>
      <c r="N375">
        <v>0</v>
      </c>
      <c r="O375">
        <v>0</v>
      </c>
      <c r="P375">
        <v>0</v>
      </c>
      <c r="Q375">
        <v>0</v>
      </c>
      <c r="R375">
        <v>0</v>
      </c>
      <c r="S375">
        <v>0</v>
      </c>
      <c r="T375">
        <v>0</v>
      </c>
      <c r="U375">
        <v>0</v>
      </c>
      <c r="V375">
        <v>0</v>
      </c>
      <c r="W375">
        <v>0</v>
      </c>
      <c r="X375">
        <v>0</v>
      </c>
      <c r="Y375">
        <v>0</v>
      </c>
      <c r="Z375">
        <v>0</v>
      </c>
      <c r="AA375">
        <v>0</v>
      </c>
      <c r="AB375">
        <v>0</v>
      </c>
      <c r="AC375">
        <v>0</v>
      </c>
      <c r="AD375">
        <v>0</v>
      </c>
      <c r="AE375">
        <v>0</v>
      </c>
      <c r="AF375">
        <v>0</v>
      </c>
      <c r="AG375">
        <v>0</v>
      </c>
      <c r="AH375">
        <v>0</v>
      </c>
      <c r="AI375">
        <v>0</v>
      </c>
      <c r="AJ375">
        <v>0</v>
      </c>
    </row>
    <row r="376" spans="1:36">
      <c r="A376" t="s">
        <v>943</v>
      </c>
      <c r="B376" t="s">
        <v>944</v>
      </c>
      <c r="C376" t="s">
        <v>46</v>
      </c>
      <c r="D376" t="s">
        <v>945</v>
      </c>
      <c r="E376" t="s">
        <v>48</v>
      </c>
      <c r="F376" s="3">
        <v>20000</v>
      </c>
      <c r="G376" t="s">
        <v>208</v>
      </c>
      <c r="H376" t="s">
        <v>50</v>
      </c>
      <c r="I376" t="s">
        <v>50</v>
      </c>
      <c r="J376" t="s">
        <v>51</v>
      </c>
      <c r="K376" t="s">
        <v>51</v>
      </c>
      <c r="L376" t="s">
        <v>51</v>
      </c>
      <c r="M376" t="s">
        <v>51</v>
      </c>
      <c r="N376">
        <v>0</v>
      </c>
      <c r="O376">
        <v>0</v>
      </c>
      <c r="P376">
        <v>0</v>
      </c>
      <c r="Q376">
        <v>0</v>
      </c>
      <c r="R376">
        <v>0</v>
      </c>
      <c r="S376">
        <v>0</v>
      </c>
      <c r="T376">
        <v>0</v>
      </c>
      <c r="U376">
        <v>0</v>
      </c>
      <c r="V376">
        <v>0</v>
      </c>
      <c r="W376">
        <v>0</v>
      </c>
      <c r="X376">
        <v>0</v>
      </c>
      <c r="Y376">
        <v>0</v>
      </c>
      <c r="Z376">
        <v>0</v>
      </c>
      <c r="AA376">
        <v>0</v>
      </c>
      <c r="AB376">
        <v>0</v>
      </c>
      <c r="AC376">
        <v>0</v>
      </c>
      <c r="AD376">
        <v>0</v>
      </c>
      <c r="AE376">
        <v>0</v>
      </c>
      <c r="AF376">
        <v>0</v>
      </c>
      <c r="AG376">
        <v>0</v>
      </c>
      <c r="AH376">
        <v>0</v>
      </c>
      <c r="AI376">
        <v>0</v>
      </c>
      <c r="AJ376">
        <v>0</v>
      </c>
    </row>
    <row r="377" spans="1:36">
      <c r="A377" t="s">
        <v>946</v>
      </c>
      <c r="B377" t="s">
        <v>947</v>
      </c>
      <c r="C377" t="s">
        <v>46</v>
      </c>
      <c r="D377" t="s">
        <v>786</v>
      </c>
      <c r="E377" t="s">
        <v>48</v>
      </c>
      <c r="F377" s="3">
        <v>230</v>
      </c>
      <c r="G377" t="s">
        <v>113</v>
      </c>
      <c r="H377" t="s">
        <v>50</v>
      </c>
      <c r="I377" t="s">
        <v>50</v>
      </c>
      <c r="J377" t="s">
        <v>51</v>
      </c>
      <c r="K377" t="s">
        <v>51</v>
      </c>
      <c r="L377" t="s">
        <v>51</v>
      </c>
      <c r="M377" t="s">
        <v>50</v>
      </c>
      <c r="N377">
        <v>0</v>
      </c>
      <c r="O377">
        <v>0</v>
      </c>
      <c r="P377">
        <v>0</v>
      </c>
      <c r="Q377">
        <v>0</v>
      </c>
      <c r="R377">
        <v>0</v>
      </c>
      <c r="S377">
        <v>0</v>
      </c>
      <c r="T377">
        <v>0</v>
      </c>
      <c r="U377">
        <v>0</v>
      </c>
      <c r="V377">
        <v>0</v>
      </c>
      <c r="W377">
        <v>0</v>
      </c>
      <c r="X377">
        <v>0</v>
      </c>
      <c r="Y377">
        <v>0</v>
      </c>
      <c r="Z377">
        <v>0</v>
      </c>
      <c r="AA377">
        <v>0</v>
      </c>
      <c r="AB377">
        <v>0</v>
      </c>
      <c r="AC377">
        <v>0</v>
      </c>
      <c r="AD377">
        <v>0</v>
      </c>
      <c r="AE377">
        <v>0</v>
      </c>
      <c r="AF377">
        <v>0</v>
      </c>
      <c r="AG377">
        <v>0</v>
      </c>
      <c r="AH377">
        <v>0</v>
      </c>
      <c r="AI377">
        <v>0</v>
      </c>
      <c r="AJ377">
        <v>0</v>
      </c>
    </row>
    <row r="378" spans="1:36">
      <c r="A378" t="s">
        <v>948</v>
      </c>
      <c r="B378" t="s">
        <v>949</v>
      </c>
      <c r="C378" t="s">
        <v>46</v>
      </c>
      <c r="D378" t="s">
        <v>735</v>
      </c>
      <c r="E378" t="s">
        <v>48</v>
      </c>
      <c r="F378" s="3">
        <v>2316</v>
      </c>
      <c r="G378" t="s">
        <v>259</v>
      </c>
      <c r="H378" t="s">
        <v>50</v>
      </c>
      <c r="I378" t="s">
        <v>50</v>
      </c>
      <c r="J378" t="s">
        <v>51</v>
      </c>
      <c r="K378" t="s">
        <v>51</v>
      </c>
      <c r="L378" t="s">
        <v>51</v>
      </c>
      <c r="M378" t="s">
        <v>51</v>
      </c>
      <c r="N378">
        <v>1</v>
      </c>
      <c r="O378">
        <v>0</v>
      </c>
      <c r="P378">
        <v>0</v>
      </c>
      <c r="Q378">
        <v>0</v>
      </c>
      <c r="R378">
        <v>0</v>
      </c>
      <c r="S378">
        <v>0</v>
      </c>
      <c r="T378">
        <v>0</v>
      </c>
      <c r="U378">
        <v>0</v>
      </c>
      <c r="V378">
        <v>0</v>
      </c>
      <c r="W378">
        <v>0</v>
      </c>
      <c r="X378">
        <v>0</v>
      </c>
      <c r="Y378">
        <v>0</v>
      </c>
      <c r="Z378">
        <v>0</v>
      </c>
      <c r="AA378">
        <v>0</v>
      </c>
      <c r="AB378">
        <v>0</v>
      </c>
      <c r="AC378">
        <v>0</v>
      </c>
      <c r="AD378">
        <v>0</v>
      </c>
      <c r="AE378">
        <v>0</v>
      </c>
      <c r="AF378">
        <v>0</v>
      </c>
      <c r="AG378">
        <v>0</v>
      </c>
      <c r="AH378">
        <v>0</v>
      </c>
      <c r="AI378">
        <v>0</v>
      </c>
      <c r="AJ378">
        <v>0</v>
      </c>
    </row>
    <row r="379" spans="1:36">
      <c r="A379" t="s">
        <v>950</v>
      </c>
      <c r="B379" t="s">
        <v>951</v>
      </c>
      <c r="C379" t="s">
        <v>46</v>
      </c>
      <c r="D379" t="s">
        <v>794</v>
      </c>
      <c r="E379" t="s">
        <v>48</v>
      </c>
      <c r="F379" s="3">
        <v>563</v>
      </c>
      <c r="G379" t="s">
        <v>66</v>
      </c>
      <c r="H379" t="s">
        <v>50</v>
      </c>
      <c r="I379" t="s">
        <v>50</v>
      </c>
      <c r="J379" t="s">
        <v>51</v>
      </c>
      <c r="K379" t="s">
        <v>51</v>
      </c>
      <c r="L379" t="s">
        <v>51</v>
      </c>
      <c r="M379" t="s">
        <v>51</v>
      </c>
      <c r="N379">
        <v>0</v>
      </c>
      <c r="O379">
        <v>0</v>
      </c>
      <c r="P379">
        <v>0</v>
      </c>
      <c r="Q379">
        <v>0</v>
      </c>
      <c r="R379">
        <v>0</v>
      </c>
      <c r="S379">
        <v>0</v>
      </c>
      <c r="T379">
        <v>0</v>
      </c>
      <c r="U379">
        <v>0</v>
      </c>
      <c r="V379">
        <v>0</v>
      </c>
      <c r="W379">
        <v>0</v>
      </c>
      <c r="X379">
        <v>0</v>
      </c>
      <c r="Y379">
        <v>0</v>
      </c>
      <c r="Z379">
        <v>0</v>
      </c>
      <c r="AA379">
        <v>0</v>
      </c>
      <c r="AB379">
        <v>0</v>
      </c>
      <c r="AC379">
        <v>0</v>
      </c>
      <c r="AD379">
        <v>0</v>
      </c>
      <c r="AE379">
        <v>0</v>
      </c>
      <c r="AF379">
        <v>0</v>
      </c>
      <c r="AG379">
        <v>0</v>
      </c>
      <c r="AH379">
        <v>0</v>
      </c>
      <c r="AI379">
        <v>0</v>
      </c>
      <c r="AJ379">
        <v>0</v>
      </c>
    </row>
    <row r="380" spans="1:36">
      <c r="A380" t="s">
        <v>952</v>
      </c>
      <c r="B380" t="s">
        <v>953</v>
      </c>
      <c r="C380" t="s">
        <v>46</v>
      </c>
      <c r="D380" t="s">
        <v>954</v>
      </c>
      <c r="E380" t="s">
        <v>59</v>
      </c>
      <c r="F380" s="3">
        <v>25</v>
      </c>
      <c r="G380" t="s">
        <v>259</v>
      </c>
      <c r="H380" t="s">
        <v>50</v>
      </c>
      <c r="I380" t="s">
        <v>50</v>
      </c>
      <c r="J380" t="s">
        <v>51</v>
      </c>
      <c r="K380" t="s">
        <v>61</v>
      </c>
      <c r="L380" t="s">
        <v>50</v>
      </c>
      <c r="M380" t="s">
        <v>50</v>
      </c>
      <c r="N380">
        <v>0</v>
      </c>
      <c r="O380">
        <v>0</v>
      </c>
      <c r="P380">
        <v>0</v>
      </c>
      <c r="Q380">
        <v>0</v>
      </c>
      <c r="R380">
        <v>0</v>
      </c>
      <c r="S380">
        <v>0</v>
      </c>
      <c r="T380">
        <v>0</v>
      </c>
      <c r="U380">
        <v>0</v>
      </c>
      <c r="V380">
        <v>0</v>
      </c>
      <c r="W380">
        <v>0</v>
      </c>
      <c r="X380">
        <v>0</v>
      </c>
      <c r="Y380">
        <v>0</v>
      </c>
      <c r="Z380">
        <v>0</v>
      </c>
      <c r="AA380">
        <v>0</v>
      </c>
      <c r="AB380">
        <v>0</v>
      </c>
      <c r="AC380">
        <v>0</v>
      </c>
      <c r="AD380">
        <v>0</v>
      </c>
      <c r="AE380">
        <v>0</v>
      </c>
      <c r="AF380">
        <v>0</v>
      </c>
      <c r="AG380">
        <v>0</v>
      </c>
      <c r="AH380">
        <v>0</v>
      </c>
      <c r="AI380">
        <v>0</v>
      </c>
      <c r="AJ380">
        <v>0</v>
      </c>
    </row>
    <row r="381" spans="1:36">
      <c r="A381" t="s">
        <v>955</v>
      </c>
      <c r="B381" t="s">
        <v>956</v>
      </c>
      <c r="C381" t="s">
        <v>88</v>
      </c>
      <c r="D381" t="s">
        <v>89</v>
      </c>
      <c r="E381" t="s">
        <v>89</v>
      </c>
      <c r="F381" s="3">
        <v>546</v>
      </c>
      <c r="G381" t="s">
        <v>66</v>
      </c>
      <c r="H381" t="s">
        <v>50</v>
      </c>
      <c r="I381" t="s">
        <v>50</v>
      </c>
      <c r="J381" t="s">
        <v>51</v>
      </c>
      <c r="K381" t="s">
        <v>51</v>
      </c>
      <c r="L381" t="s">
        <v>51</v>
      </c>
      <c r="M381" t="s">
        <v>61</v>
      </c>
      <c r="N381">
        <v>0</v>
      </c>
      <c r="O381">
        <v>0</v>
      </c>
      <c r="P381">
        <v>0</v>
      </c>
      <c r="Q381">
        <v>0</v>
      </c>
      <c r="R381">
        <v>0</v>
      </c>
      <c r="S381">
        <v>0</v>
      </c>
      <c r="T381">
        <v>0</v>
      </c>
      <c r="U381">
        <v>0</v>
      </c>
      <c r="V381">
        <v>0</v>
      </c>
      <c r="W381">
        <v>0</v>
      </c>
      <c r="X381">
        <v>0</v>
      </c>
      <c r="Y381">
        <v>0</v>
      </c>
      <c r="Z381">
        <v>0</v>
      </c>
      <c r="AA381">
        <v>0</v>
      </c>
      <c r="AB381">
        <v>0</v>
      </c>
      <c r="AC381">
        <v>0</v>
      </c>
      <c r="AD381">
        <v>0</v>
      </c>
      <c r="AE381">
        <v>0</v>
      </c>
      <c r="AF381">
        <v>0</v>
      </c>
      <c r="AG381">
        <v>0</v>
      </c>
      <c r="AH381">
        <v>0</v>
      </c>
      <c r="AI381">
        <v>0</v>
      </c>
      <c r="AJ381">
        <v>0</v>
      </c>
    </row>
    <row r="382" spans="1:36">
      <c r="A382" t="s">
        <v>957</v>
      </c>
      <c r="B382" t="s">
        <v>958</v>
      </c>
      <c r="C382" t="s">
        <v>88</v>
      </c>
      <c r="D382" t="s">
        <v>189</v>
      </c>
      <c r="E382" t="s">
        <v>59</v>
      </c>
      <c r="F382" s="3">
        <v>27</v>
      </c>
      <c r="G382" t="s">
        <v>101</v>
      </c>
      <c r="H382" t="s">
        <v>50</v>
      </c>
      <c r="I382" t="s">
        <v>50</v>
      </c>
      <c r="J382" t="s">
        <v>61</v>
      </c>
      <c r="K382" t="s">
        <v>61</v>
      </c>
      <c r="L382" t="s">
        <v>61</v>
      </c>
      <c r="M382" t="s">
        <v>61</v>
      </c>
      <c r="N382">
        <v>0</v>
      </c>
      <c r="O382">
        <v>0</v>
      </c>
      <c r="P382">
        <v>0</v>
      </c>
      <c r="Q382">
        <v>0</v>
      </c>
      <c r="R382">
        <v>0</v>
      </c>
      <c r="S382">
        <v>0</v>
      </c>
      <c r="T382">
        <v>0</v>
      </c>
      <c r="U382">
        <v>0</v>
      </c>
      <c r="V382">
        <v>0</v>
      </c>
      <c r="W382">
        <v>0</v>
      </c>
      <c r="X382">
        <v>0</v>
      </c>
      <c r="Y382">
        <v>0</v>
      </c>
      <c r="Z382">
        <v>0</v>
      </c>
      <c r="AA382">
        <v>0</v>
      </c>
      <c r="AB382">
        <v>0</v>
      </c>
      <c r="AC382">
        <v>0</v>
      </c>
      <c r="AD382">
        <v>0</v>
      </c>
      <c r="AE382">
        <v>0</v>
      </c>
      <c r="AF382">
        <v>0</v>
      </c>
      <c r="AG382">
        <v>0</v>
      </c>
      <c r="AH382">
        <v>0</v>
      </c>
      <c r="AI382">
        <v>0</v>
      </c>
      <c r="AJ382">
        <v>0</v>
      </c>
    </row>
    <row r="383" spans="1:36">
      <c r="A383" t="s">
        <v>959</v>
      </c>
      <c r="B383" t="s">
        <v>960</v>
      </c>
      <c r="C383" t="s">
        <v>88</v>
      </c>
      <c r="D383" t="s">
        <v>89</v>
      </c>
      <c r="E383" t="s">
        <v>89</v>
      </c>
      <c r="F383" s="3">
        <v>35</v>
      </c>
      <c r="G383" t="s">
        <v>101</v>
      </c>
      <c r="H383" t="s">
        <v>50</v>
      </c>
      <c r="I383" t="s">
        <v>50</v>
      </c>
      <c r="J383" t="s">
        <v>50</v>
      </c>
      <c r="K383" t="s">
        <v>51</v>
      </c>
      <c r="L383" t="s">
        <v>51</v>
      </c>
      <c r="M383" t="s">
        <v>61</v>
      </c>
      <c r="N383">
        <v>0</v>
      </c>
      <c r="O383">
        <v>0</v>
      </c>
      <c r="P383">
        <v>0</v>
      </c>
      <c r="Q383">
        <v>0</v>
      </c>
      <c r="R383">
        <v>0</v>
      </c>
      <c r="S383">
        <v>0</v>
      </c>
      <c r="T383">
        <v>0</v>
      </c>
      <c r="U383">
        <v>0</v>
      </c>
      <c r="V383">
        <v>0</v>
      </c>
      <c r="W383">
        <v>0</v>
      </c>
      <c r="X383">
        <v>0</v>
      </c>
      <c r="Y383">
        <v>0</v>
      </c>
      <c r="Z383">
        <v>0</v>
      </c>
      <c r="AA383">
        <v>0</v>
      </c>
      <c r="AB383">
        <v>0</v>
      </c>
      <c r="AC383">
        <v>0</v>
      </c>
      <c r="AD383">
        <v>0</v>
      </c>
      <c r="AE383">
        <v>0</v>
      </c>
      <c r="AF383">
        <v>0</v>
      </c>
      <c r="AG383">
        <v>0</v>
      </c>
      <c r="AH383">
        <v>0</v>
      </c>
      <c r="AI383">
        <v>0</v>
      </c>
      <c r="AJ383">
        <v>0</v>
      </c>
    </row>
    <row r="384" spans="1:36">
      <c r="A384" t="s">
        <v>961</v>
      </c>
      <c r="B384" t="s">
        <v>962</v>
      </c>
      <c r="C384" t="s">
        <v>46</v>
      </c>
      <c r="D384" t="s">
        <v>258</v>
      </c>
      <c r="E384" t="s">
        <v>258</v>
      </c>
      <c r="F384" s="3">
        <v>100</v>
      </c>
      <c r="G384" t="s">
        <v>101</v>
      </c>
      <c r="H384" t="s">
        <v>50</v>
      </c>
      <c r="I384" t="s">
        <v>50</v>
      </c>
      <c r="J384" t="s">
        <v>50</v>
      </c>
      <c r="K384" t="s">
        <v>51</v>
      </c>
      <c r="L384" t="s">
        <v>51</v>
      </c>
      <c r="M384" t="s">
        <v>50</v>
      </c>
      <c r="N384">
        <v>0</v>
      </c>
      <c r="O384">
        <v>0</v>
      </c>
      <c r="P384">
        <v>0</v>
      </c>
      <c r="Q384">
        <v>0</v>
      </c>
      <c r="R384">
        <v>0</v>
      </c>
      <c r="S384">
        <v>0</v>
      </c>
      <c r="T384">
        <v>0</v>
      </c>
      <c r="U384">
        <v>0</v>
      </c>
      <c r="V384">
        <v>0</v>
      </c>
      <c r="W384">
        <v>0</v>
      </c>
      <c r="X384">
        <v>0</v>
      </c>
      <c r="Y384">
        <v>0</v>
      </c>
      <c r="Z384">
        <v>0</v>
      </c>
      <c r="AA384">
        <v>0</v>
      </c>
      <c r="AB384">
        <v>0</v>
      </c>
      <c r="AC384">
        <v>0</v>
      </c>
      <c r="AD384">
        <v>1</v>
      </c>
      <c r="AE384">
        <v>1</v>
      </c>
      <c r="AF384">
        <v>0</v>
      </c>
      <c r="AG384">
        <v>0</v>
      </c>
      <c r="AH384">
        <v>0</v>
      </c>
      <c r="AI384">
        <v>1</v>
      </c>
      <c r="AJ384">
        <v>366</v>
      </c>
    </row>
    <row r="385" spans="1:36">
      <c r="A385" t="s">
        <v>963</v>
      </c>
      <c r="B385" t="s">
        <v>964</v>
      </c>
      <c r="C385" t="s">
        <v>88</v>
      </c>
      <c r="D385" t="s">
        <v>89</v>
      </c>
      <c r="E385" t="s">
        <v>89</v>
      </c>
      <c r="F385" s="3">
        <v>80</v>
      </c>
      <c r="G385" t="s">
        <v>60</v>
      </c>
      <c r="H385" t="s">
        <v>50</v>
      </c>
      <c r="I385" t="s">
        <v>50</v>
      </c>
      <c r="J385" t="s">
        <v>50</v>
      </c>
      <c r="K385" t="s">
        <v>51</v>
      </c>
      <c r="L385" t="s">
        <v>51</v>
      </c>
      <c r="M385" t="s">
        <v>61</v>
      </c>
      <c r="N385">
        <v>0</v>
      </c>
      <c r="O385">
        <v>0</v>
      </c>
      <c r="P385">
        <v>0</v>
      </c>
      <c r="Q385">
        <v>0</v>
      </c>
      <c r="R385">
        <v>0</v>
      </c>
      <c r="S385">
        <v>0</v>
      </c>
      <c r="T385">
        <v>0</v>
      </c>
      <c r="U385">
        <v>0</v>
      </c>
      <c r="V385">
        <v>0</v>
      </c>
      <c r="W385">
        <v>0</v>
      </c>
      <c r="X385">
        <v>0</v>
      </c>
      <c r="Y385">
        <v>0</v>
      </c>
      <c r="Z385">
        <v>0</v>
      </c>
      <c r="AA385">
        <v>0</v>
      </c>
      <c r="AB385">
        <v>0</v>
      </c>
      <c r="AC385">
        <v>0</v>
      </c>
      <c r="AD385">
        <v>0</v>
      </c>
      <c r="AE385">
        <v>0</v>
      </c>
      <c r="AF385">
        <v>0</v>
      </c>
      <c r="AG385">
        <v>0</v>
      </c>
      <c r="AH385">
        <v>0</v>
      </c>
      <c r="AI385">
        <v>0</v>
      </c>
      <c r="AJ385">
        <v>0</v>
      </c>
    </row>
    <row r="386" spans="1:36">
      <c r="A386" t="s">
        <v>965</v>
      </c>
      <c r="B386" t="s">
        <v>966</v>
      </c>
      <c r="C386" t="s">
        <v>46</v>
      </c>
      <c r="D386" t="s">
        <v>967</v>
      </c>
      <c r="E386" t="s">
        <v>59</v>
      </c>
      <c r="F386" s="3">
        <v>7</v>
      </c>
      <c r="G386" t="s">
        <v>55</v>
      </c>
      <c r="H386" t="s">
        <v>50</v>
      </c>
      <c r="I386" t="s">
        <v>50</v>
      </c>
      <c r="J386" t="s">
        <v>50</v>
      </c>
      <c r="K386" t="s">
        <v>61</v>
      </c>
      <c r="L386" t="s">
        <v>50</v>
      </c>
      <c r="M386" t="s">
        <v>50</v>
      </c>
      <c r="N386">
        <v>0</v>
      </c>
      <c r="O386">
        <v>0</v>
      </c>
      <c r="P386">
        <v>0</v>
      </c>
      <c r="Q386">
        <v>0</v>
      </c>
      <c r="R386">
        <v>0</v>
      </c>
      <c r="S386">
        <v>0</v>
      </c>
      <c r="T386">
        <v>0</v>
      </c>
      <c r="U386">
        <v>0</v>
      </c>
      <c r="V386">
        <v>0</v>
      </c>
      <c r="W386">
        <v>0</v>
      </c>
      <c r="X386">
        <v>0</v>
      </c>
      <c r="Y386">
        <v>0</v>
      </c>
      <c r="Z386">
        <v>0</v>
      </c>
      <c r="AA386">
        <v>0</v>
      </c>
      <c r="AB386">
        <v>0</v>
      </c>
      <c r="AC386">
        <v>0</v>
      </c>
      <c r="AD386">
        <v>0</v>
      </c>
      <c r="AE386">
        <v>0</v>
      </c>
      <c r="AF386">
        <v>0</v>
      </c>
      <c r="AG386">
        <v>0</v>
      </c>
      <c r="AH386">
        <v>0</v>
      </c>
      <c r="AI386">
        <v>0</v>
      </c>
      <c r="AJ386">
        <v>0</v>
      </c>
    </row>
    <row r="387" spans="1:36">
      <c r="A387" t="s">
        <v>968</v>
      </c>
      <c r="B387" t="s">
        <v>969</v>
      </c>
      <c r="C387" t="s">
        <v>970</v>
      </c>
      <c r="D387" t="s">
        <v>971</v>
      </c>
      <c r="E387" t="s">
        <v>48</v>
      </c>
      <c r="G387" t="s">
        <v>55</v>
      </c>
      <c r="H387" t="s">
        <v>50</v>
      </c>
      <c r="I387" t="s">
        <v>50</v>
      </c>
      <c r="J387" t="s">
        <v>51</v>
      </c>
      <c r="K387" t="s">
        <v>51</v>
      </c>
      <c r="L387" t="s">
        <v>51</v>
      </c>
      <c r="M387" t="s">
        <v>61</v>
      </c>
      <c r="N387">
        <v>0</v>
      </c>
      <c r="O387">
        <v>0</v>
      </c>
      <c r="P387">
        <v>0</v>
      </c>
      <c r="Q387">
        <v>0</v>
      </c>
      <c r="R387">
        <v>0</v>
      </c>
      <c r="S387">
        <v>0</v>
      </c>
      <c r="T387">
        <v>0</v>
      </c>
      <c r="U387">
        <v>0</v>
      </c>
      <c r="V387">
        <v>0</v>
      </c>
      <c r="W387">
        <v>0</v>
      </c>
      <c r="X387">
        <v>0</v>
      </c>
      <c r="Y387">
        <v>0</v>
      </c>
      <c r="Z387">
        <v>0</v>
      </c>
      <c r="AA387">
        <v>0</v>
      </c>
      <c r="AB387">
        <v>0</v>
      </c>
      <c r="AC387">
        <v>0</v>
      </c>
      <c r="AD387">
        <v>0</v>
      </c>
      <c r="AE387">
        <v>0</v>
      </c>
      <c r="AF387">
        <v>0</v>
      </c>
      <c r="AG387">
        <v>0</v>
      </c>
      <c r="AH387">
        <v>0</v>
      </c>
      <c r="AI387">
        <v>0</v>
      </c>
      <c r="AJ387">
        <v>0</v>
      </c>
    </row>
    <row r="388" spans="1:36">
      <c r="A388" t="s">
        <v>972</v>
      </c>
      <c r="B388" t="s">
        <v>973</v>
      </c>
      <c r="C388" t="s">
        <v>46</v>
      </c>
      <c r="D388" t="s">
        <v>945</v>
      </c>
      <c r="E388" t="s">
        <v>48</v>
      </c>
      <c r="F388" s="3">
        <v>120</v>
      </c>
      <c r="G388" t="s">
        <v>208</v>
      </c>
      <c r="H388" t="s">
        <v>50</v>
      </c>
      <c r="I388" t="s">
        <v>50</v>
      </c>
      <c r="J388" t="s">
        <v>51</v>
      </c>
      <c r="K388" t="s">
        <v>51</v>
      </c>
      <c r="L388" t="s">
        <v>51</v>
      </c>
      <c r="M388" t="s">
        <v>51</v>
      </c>
      <c r="N388">
        <v>0</v>
      </c>
      <c r="O388">
        <v>0</v>
      </c>
      <c r="P388">
        <v>0</v>
      </c>
      <c r="Q388">
        <v>0</v>
      </c>
      <c r="R388">
        <v>0</v>
      </c>
      <c r="S388">
        <v>0</v>
      </c>
      <c r="T388">
        <v>0</v>
      </c>
      <c r="U388">
        <v>0</v>
      </c>
      <c r="V388">
        <v>0</v>
      </c>
      <c r="W388">
        <v>0</v>
      </c>
      <c r="X388">
        <v>0</v>
      </c>
      <c r="Y388">
        <v>0</v>
      </c>
      <c r="Z388">
        <v>0</v>
      </c>
      <c r="AA388">
        <v>0</v>
      </c>
      <c r="AB388">
        <v>0</v>
      </c>
      <c r="AC388">
        <v>0</v>
      </c>
      <c r="AD388">
        <v>0</v>
      </c>
      <c r="AE388">
        <v>0</v>
      </c>
      <c r="AF388">
        <v>0</v>
      </c>
      <c r="AG388">
        <v>0</v>
      </c>
      <c r="AH388">
        <v>0</v>
      </c>
      <c r="AI388">
        <v>0</v>
      </c>
      <c r="AJ388">
        <v>0</v>
      </c>
    </row>
    <row r="389" spans="1:36">
      <c r="A389" t="s">
        <v>974</v>
      </c>
      <c r="B389" t="s">
        <v>975</v>
      </c>
      <c r="C389" t="s">
        <v>46</v>
      </c>
      <c r="D389" t="s">
        <v>976</v>
      </c>
      <c r="E389" t="s">
        <v>48</v>
      </c>
      <c r="F389" s="3">
        <v>348</v>
      </c>
      <c r="G389" t="s">
        <v>113</v>
      </c>
      <c r="H389" t="s">
        <v>50</v>
      </c>
      <c r="I389" t="s">
        <v>50</v>
      </c>
      <c r="J389" t="s">
        <v>51</v>
      </c>
      <c r="K389" t="s">
        <v>51</v>
      </c>
      <c r="L389" t="s">
        <v>51</v>
      </c>
      <c r="M389" t="s">
        <v>51</v>
      </c>
      <c r="N389">
        <v>0</v>
      </c>
      <c r="O389">
        <v>0</v>
      </c>
      <c r="P389">
        <v>0</v>
      </c>
      <c r="Q389">
        <v>0</v>
      </c>
      <c r="R389">
        <v>0</v>
      </c>
      <c r="S389">
        <v>0</v>
      </c>
      <c r="T389">
        <v>0</v>
      </c>
      <c r="U389">
        <v>0</v>
      </c>
      <c r="V389">
        <v>0</v>
      </c>
      <c r="W389">
        <v>0</v>
      </c>
      <c r="X389">
        <v>0</v>
      </c>
      <c r="Y389">
        <v>1</v>
      </c>
      <c r="Z389">
        <v>1</v>
      </c>
      <c r="AA389">
        <v>0</v>
      </c>
      <c r="AB389">
        <v>0</v>
      </c>
      <c r="AC389">
        <v>0</v>
      </c>
      <c r="AD389">
        <v>0</v>
      </c>
      <c r="AE389">
        <v>0</v>
      </c>
      <c r="AF389">
        <v>0</v>
      </c>
      <c r="AG389">
        <v>0</v>
      </c>
      <c r="AH389">
        <v>0</v>
      </c>
      <c r="AI389">
        <v>0</v>
      </c>
      <c r="AJ389">
        <v>5</v>
      </c>
    </row>
    <row r="390" spans="1:36">
      <c r="A390" t="s">
        <v>977</v>
      </c>
      <c r="B390" t="s">
        <v>978</v>
      </c>
      <c r="C390" t="s">
        <v>46</v>
      </c>
      <c r="D390" t="s">
        <v>735</v>
      </c>
      <c r="E390" t="s">
        <v>48</v>
      </c>
      <c r="F390" s="3">
        <v>680</v>
      </c>
      <c r="G390" t="s">
        <v>259</v>
      </c>
      <c r="H390" t="s">
        <v>50</v>
      </c>
      <c r="I390" t="s">
        <v>50</v>
      </c>
      <c r="J390" t="s">
        <v>51</v>
      </c>
      <c r="K390" t="s">
        <v>51</v>
      </c>
      <c r="L390" t="s">
        <v>51</v>
      </c>
      <c r="M390" t="s">
        <v>51</v>
      </c>
      <c r="N390">
        <v>0</v>
      </c>
      <c r="O390">
        <v>0</v>
      </c>
      <c r="P390">
        <v>0</v>
      </c>
      <c r="Q390">
        <v>0</v>
      </c>
      <c r="R390">
        <v>0</v>
      </c>
      <c r="S390">
        <v>0</v>
      </c>
      <c r="T390">
        <v>0</v>
      </c>
      <c r="U390">
        <v>0</v>
      </c>
      <c r="V390">
        <v>0</v>
      </c>
      <c r="W390">
        <v>0</v>
      </c>
      <c r="X390">
        <v>0</v>
      </c>
      <c r="Y390">
        <v>0</v>
      </c>
      <c r="Z390">
        <v>0</v>
      </c>
      <c r="AA390">
        <v>0</v>
      </c>
      <c r="AB390">
        <v>0</v>
      </c>
      <c r="AC390">
        <v>0</v>
      </c>
      <c r="AD390">
        <v>0</v>
      </c>
      <c r="AE390">
        <v>0</v>
      </c>
      <c r="AF390">
        <v>0</v>
      </c>
      <c r="AG390">
        <v>0</v>
      </c>
      <c r="AH390">
        <v>0</v>
      </c>
      <c r="AI390">
        <v>0</v>
      </c>
      <c r="AJ390">
        <v>0</v>
      </c>
    </row>
    <row r="391" spans="1:36">
      <c r="A391" t="s">
        <v>979</v>
      </c>
      <c r="B391" t="s">
        <v>980</v>
      </c>
      <c r="C391" t="s">
        <v>64</v>
      </c>
      <c r="D391" t="s">
        <v>981</v>
      </c>
      <c r="E391" t="s">
        <v>59</v>
      </c>
      <c r="G391" t="s">
        <v>66</v>
      </c>
      <c r="H391" t="s">
        <v>50</v>
      </c>
      <c r="I391" t="s">
        <v>50</v>
      </c>
      <c r="J391" t="s">
        <v>51</v>
      </c>
      <c r="K391" t="s">
        <v>61</v>
      </c>
      <c r="L391" t="s">
        <v>61</v>
      </c>
      <c r="M391" t="s">
        <v>61</v>
      </c>
      <c r="N391">
        <v>0</v>
      </c>
      <c r="O391">
        <v>0</v>
      </c>
      <c r="P391">
        <v>0</v>
      </c>
      <c r="Q391">
        <v>0</v>
      </c>
      <c r="R391">
        <v>0</v>
      </c>
      <c r="S391">
        <v>0</v>
      </c>
      <c r="T391">
        <v>0</v>
      </c>
      <c r="U391">
        <v>0</v>
      </c>
      <c r="V391">
        <v>0</v>
      </c>
      <c r="W391">
        <v>0</v>
      </c>
      <c r="X391">
        <v>0</v>
      </c>
      <c r="Y391">
        <v>0</v>
      </c>
      <c r="Z391">
        <v>0</v>
      </c>
      <c r="AA391">
        <v>0</v>
      </c>
      <c r="AB391">
        <v>0</v>
      </c>
      <c r="AC391">
        <v>0</v>
      </c>
      <c r="AD391">
        <v>0</v>
      </c>
      <c r="AE391">
        <v>0</v>
      </c>
      <c r="AF391">
        <v>0</v>
      </c>
      <c r="AG391">
        <v>0</v>
      </c>
      <c r="AH391">
        <v>0</v>
      </c>
      <c r="AI391">
        <v>0</v>
      </c>
      <c r="AJ391">
        <v>0</v>
      </c>
    </row>
    <row r="392" spans="1:36">
      <c r="A392" t="s">
        <v>982</v>
      </c>
      <c r="B392" t="s">
        <v>983</v>
      </c>
      <c r="C392" t="s">
        <v>46</v>
      </c>
      <c r="D392" t="s">
        <v>794</v>
      </c>
      <c r="E392" t="s">
        <v>48</v>
      </c>
      <c r="F392" s="3">
        <v>8697</v>
      </c>
      <c r="G392" t="s">
        <v>66</v>
      </c>
      <c r="H392" t="s">
        <v>50</v>
      </c>
      <c r="I392" t="s">
        <v>50</v>
      </c>
      <c r="J392" t="s">
        <v>51</v>
      </c>
      <c r="K392" t="s">
        <v>51</v>
      </c>
      <c r="L392" t="s">
        <v>51</v>
      </c>
      <c r="M392" t="s">
        <v>51</v>
      </c>
      <c r="N392">
        <v>0</v>
      </c>
      <c r="O392">
        <v>0</v>
      </c>
      <c r="P392">
        <v>0</v>
      </c>
      <c r="Q392">
        <v>0</v>
      </c>
      <c r="R392">
        <v>0</v>
      </c>
      <c r="S392">
        <v>0</v>
      </c>
      <c r="T392">
        <v>0</v>
      </c>
      <c r="U392">
        <v>0</v>
      </c>
      <c r="V392">
        <v>0</v>
      </c>
      <c r="W392">
        <v>0</v>
      </c>
      <c r="X392">
        <v>0</v>
      </c>
      <c r="Y392">
        <v>0</v>
      </c>
      <c r="Z392">
        <v>0</v>
      </c>
      <c r="AA392">
        <v>0</v>
      </c>
      <c r="AB392">
        <v>0</v>
      </c>
      <c r="AC392">
        <v>0</v>
      </c>
      <c r="AD392">
        <v>0</v>
      </c>
      <c r="AE392">
        <v>0</v>
      </c>
      <c r="AF392">
        <v>0</v>
      </c>
      <c r="AG392">
        <v>0</v>
      </c>
      <c r="AH392">
        <v>0</v>
      </c>
      <c r="AI392">
        <v>0</v>
      </c>
      <c r="AJ392">
        <v>0</v>
      </c>
    </row>
    <row r="393" spans="1:36">
      <c r="A393" t="s">
        <v>984</v>
      </c>
      <c r="B393" t="s">
        <v>985</v>
      </c>
      <c r="C393" t="s">
        <v>46</v>
      </c>
      <c r="D393" t="s">
        <v>985</v>
      </c>
      <c r="E393" t="s">
        <v>59</v>
      </c>
      <c r="F393" s="3">
        <v>9000</v>
      </c>
      <c r="G393" t="s">
        <v>74</v>
      </c>
      <c r="H393" t="s">
        <v>50</v>
      </c>
      <c r="I393" t="s">
        <v>50</v>
      </c>
      <c r="J393" t="s">
        <v>51</v>
      </c>
      <c r="K393" t="s">
        <v>61</v>
      </c>
      <c r="L393" t="s">
        <v>51</v>
      </c>
      <c r="M393" t="s">
        <v>51</v>
      </c>
      <c r="N393">
        <v>0</v>
      </c>
      <c r="O393">
        <v>0</v>
      </c>
      <c r="P393">
        <v>0</v>
      </c>
      <c r="Q393">
        <v>0</v>
      </c>
      <c r="R393">
        <v>0</v>
      </c>
      <c r="S393">
        <v>0</v>
      </c>
      <c r="T393">
        <v>0</v>
      </c>
      <c r="U393">
        <v>0</v>
      </c>
      <c r="V393">
        <v>0</v>
      </c>
      <c r="W393">
        <v>0</v>
      </c>
      <c r="X393">
        <v>0</v>
      </c>
      <c r="Y393">
        <v>0</v>
      </c>
      <c r="Z393">
        <v>0</v>
      </c>
      <c r="AA393">
        <v>0</v>
      </c>
      <c r="AB393">
        <v>0</v>
      </c>
      <c r="AC393">
        <v>0</v>
      </c>
      <c r="AD393">
        <v>0</v>
      </c>
      <c r="AE393">
        <v>0</v>
      </c>
      <c r="AF393">
        <v>0</v>
      </c>
      <c r="AG393">
        <v>0</v>
      </c>
      <c r="AH393">
        <v>0</v>
      </c>
      <c r="AI393">
        <v>0</v>
      </c>
      <c r="AJ393">
        <v>0</v>
      </c>
    </row>
    <row r="394" spans="1:36">
      <c r="A394" t="s">
        <v>986</v>
      </c>
      <c r="B394" t="s">
        <v>987</v>
      </c>
      <c r="C394" t="s">
        <v>64</v>
      </c>
      <c r="D394" t="s">
        <v>988</v>
      </c>
      <c r="E394" t="s">
        <v>59</v>
      </c>
      <c r="G394" t="s">
        <v>74</v>
      </c>
      <c r="H394" t="s">
        <v>50</v>
      </c>
      <c r="I394" t="s">
        <v>50</v>
      </c>
      <c r="J394" t="s">
        <v>51</v>
      </c>
      <c r="K394" t="s">
        <v>61</v>
      </c>
      <c r="L394" t="s">
        <v>61</v>
      </c>
      <c r="M394" t="s">
        <v>61</v>
      </c>
      <c r="N394">
        <v>0</v>
      </c>
      <c r="O394">
        <v>0</v>
      </c>
      <c r="P394">
        <v>0</v>
      </c>
      <c r="Q394">
        <v>0</v>
      </c>
      <c r="R394">
        <v>0</v>
      </c>
      <c r="S394">
        <v>0</v>
      </c>
      <c r="T394">
        <v>0</v>
      </c>
      <c r="U394">
        <v>0</v>
      </c>
      <c r="V394">
        <v>0</v>
      </c>
      <c r="W394">
        <v>0</v>
      </c>
      <c r="X394">
        <v>0</v>
      </c>
      <c r="Y394">
        <v>0</v>
      </c>
      <c r="Z394">
        <v>0</v>
      </c>
      <c r="AA394">
        <v>0</v>
      </c>
      <c r="AB394">
        <v>0</v>
      </c>
      <c r="AC394">
        <v>0</v>
      </c>
      <c r="AD394">
        <v>0</v>
      </c>
      <c r="AE394">
        <v>0</v>
      </c>
      <c r="AF394">
        <v>0</v>
      </c>
      <c r="AG394">
        <v>0</v>
      </c>
      <c r="AH394">
        <v>0</v>
      </c>
      <c r="AI394">
        <v>0</v>
      </c>
      <c r="AJ394">
        <v>0</v>
      </c>
    </row>
    <row r="395" spans="1:36">
      <c r="A395" t="s">
        <v>989</v>
      </c>
      <c r="B395" t="s">
        <v>990</v>
      </c>
      <c r="C395" t="s">
        <v>46</v>
      </c>
      <c r="D395" t="s">
        <v>990</v>
      </c>
      <c r="E395" t="s">
        <v>59</v>
      </c>
      <c r="F395" s="3">
        <v>10</v>
      </c>
      <c r="G395" t="s">
        <v>119</v>
      </c>
      <c r="H395" t="s">
        <v>50</v>
      </c>
      <c r="I395" t="s">
        <v>50</v>
      </c>
      <c r="J395" t="s">
        <v>51</v>
      </c>
      <c r="K395" t="s">
        <v>61</v>
      </c>
      <c r="L395" t="s">
        <v>50</v>
      </c>
      <c r="M395" t="s">
        <v>50</v>
      </c>
      <c r="N395">
        <v>0</v>
      </c>
      <c r="O395">
        <v>0</v>
      </c>
      <c r="P395">
        <v>0</v>
      </c>
      <c r="Q395">
        <v>0</v>
      </c>
      <c r="R395">
        <v>0</v>
      </c>
      <c r="S395">
        <v>0</v>
      </c>
      <c r="T395">
        <v>0</v>
      </c>
      <c r="U395">
        <v>0</v>
      </c>
      <c r="V395">
        <v>0</v>
      </c>
      <c r="W395">
        <v>0</v>
      </c>
      <c r="X395">
        <v>0</v>
      </c>
      <c r="Y395">
        <v>0</v>
      </c>
      <c r="Z395">
        <v>0</v>
      </c>
      <c r="AA395">
        <v>0</v>
      </c>
      <c r="AB395">
        <v>0</v>
      </c>
      <c r="AC395">
        <v>0</v>
      </c>
      <c r="AD395">
        <v>0</v>
      </c>
      <c r="AE395">
        <v>0</v>
      </c>
      <c r="AF395">
        <v>0</v>
      </c>
      <c r="AG395">
        <v>0</v>
      </c>
      <c r="AH395">
        <v>0</v>
      </c>
      <c r="AI395">
        <v>0</v>
      </c>
      <c r="AJ395">
        <v>0</v>
      </c>
    </row>
    <row r="396" spans="1:36">
      <c r="A396" t="s">
        <v>991</v>
      </c>
      <c r="B396" t="s">
        <v>992</v>
      </c>
      <c r="C396" t="s">
        <v>88</v>
      </c>
      <c r="D396" t="s">
        <v>993</v>
      </c>
      <c r="E396" t="s">
        <v>59</v>
      </c>
      <c r="F396" s="3">
        <v>10</v>
      </c>
      <c r="G396" t="s">
        <v>82</v>
      </c>
      <c r="H396" t="s">
        <v>50</v>
      </c>
      <c r="I396" t="s">
        <v>50</v>
      </c>
      <c r="J396" t="s">
        <v>50</v>
      </c>
      <c r="K396" t="s">
        <v>61</v>
      </c>
      <c r="L396" t="s">
        <v>50</v>
      </c>
      <c r="M396" t="s">
        <v>61</v>
      </c>
      <c r="N396">
        <v>0</v>
      </c>
      <c r="O396">
        <v>0</v>
      </c>
      <c r="P396">
        <v>0</v>
      </c>
      <c r="Q396">
        <v>0</v>
      </c>
      <c r="R396">
        <v>0</v>
      </c>
      <c r="S396">
        <v>0</v>
      </c>
      <c r="T396">
        <v>0</v>
      </c>
      <c r="U396">
        <v>0</v>
      </c>
      <c r="V396">
        <v>0</v>
      </c>
      <c r="W396">
        <v>0</v>
      </c>
      <c r="X396">
        <v>0</v>
      </c>
      <c r="Y396">
        <v>0</v>
      </c>
      <c r="Z396">
        <v>0</v>
      </c>
      <c r="AA396">
        <v>0</v>
      </c>
      <c r="AB396">
        <v>0</v>
      </c>
      <c r="AC396">
        <v>0</v>
      </c>
      <c r="AD396">
        <v>0</v>
      </c>
      <c r="AE396">
        <v>0</v>
      </c>
      <c r="AF396">
        <v>0</v>
      </c>
      <c r="AG396">
        <v>0</v>
      </c>
      <c r="AH396">
        <v>0</v>
      </c>
      <c r="AI396">
        <v>0</v>
      </c>
      <c r="AJ396">
        <v>0</v>
      </c>
    </row>
    <row r="397" spans="1:36">
      <c r="A397" t="s">
        <v>994</v>
      </c>
      <c r="B397" t="s">
        <v>995</v>
      </c>
      <c r="C397" t="s">
        <v>88</v>
      </c>
      <c r="D397" t="s">
        <v>89</v>
      </c>
      <c r="E397" t="s">
        <v>89</v>
      </c>
      <c r="F397" s="3">
        <v>80</v>
      </c>
      <c r="G397" t="s">
        <v>101</v>
      </c>
      <c r="H397" t="s">
        <v>50</v>
      </c>
      <c r="I397" t="s">
        <v>50</v>
      </c>
      <c r="J397" t="s">
        <v>50</v>
      </c>
      <c r="K397" t="s">
        <v>51</v>
      </c>
      <c r="L397" t="s">
        <v>51</v>
      </c>
      <c r="M397" t="s">
        <v>61</v>
      </c>
      <c r="N397">
        <v>0</v>
      </c>
      <c r="O397">
        <v>0</v>
      </c>
      <c r="P397">
        <v>0</v>
      </c>
      <c r="Q397">
        <v>0</v>
      </c>
      <c r="R397">
        <v>0</v>
      </c>
      <c r="S397">
        <v>0</v>
      </c>
      <c r="T397">
        <v>0</v>
      </c>
      <c r="U397">
        <v>0</v>
      </c>
      <c r="V397">
        <v>0</v>
      </c>
      <c r="W397">
        <v>0</v>
      </c>
      <c r="X397">
        <v>0</v>
      </c>
      <c r="Y397">
        <v>0</v>
      </c>
      <c r="Z397">
        <v>0</v>
      </c>
      <c r="AA397">
        <v>0</v>
      </c>
      <c r="AB397">
        <v>0</v>
      </c>
      <c r="AC397">
        <v>0</v>
      </c>
      <c r="AD397">
        <v>0</v>
      </c>
      <c r="AE397">
        <v>0</v>
      </c>
      <c r="AF397">
        <v>0</v>
      </c>
      <c r="AG397">
        <v>0</v>
      </c>
      <c r="AH397">
        <v>0</v>
      </c>
      <c r="AI397">
        <v>0</v>
      </c>
      <c r="AJ397">
        <v>0</v>
      </c>
    </row>
    <row r="398" spans="1:36">
      <c r="A398" t="s">
        <v>996</v>
      </c>
      <c r="B398" t="s">
        <v>997</v>
      </c>
      <c r="C398" t="s">
        <v>88</v>
      </c>
      <c r="D398" t="s">
        <v>89</v>
      </c>
      <c r="E398" t="s">
        <v>89</v>
      </c>
      <c r="F398" s="3">
        <v>125</v>
      </c>
      <c r="G398" t="s">
        <v>70</v>
      </c>
      <c r="H398" t="s">
        <v>50</v>
      </c>
      <c r="I398" t="s">
        <v>50</v>
      </c>
      <c r="J398" t="s">
        <v>50</v>
      </c>
      <c r="K398" t="s">
        <v>51</v>
      </c>
      <c r="L398" t="s">
        <v>51</v>
      </c>
      <c r="M398" t="s">
        <v>61</v>
      </c>
      <c r="N398">
        <v>0</v>
      </c>
      <c r="O398">
        <v>0</v>
      </c>
      <c r="P398">
        <v>0</v>
      </c>
      <c r="Q398">
        <v>0</v>
      </c>
      <c r="R398">
        <v>0</v>
      </c>
      <c r="S398">
        <v>0</v>
      </c>
      <c r="T398">
        <v>0</v>
      </c>
      <c r="U398">
        <v>0</v>
      </c>
      <c r="V398">
        <v>0</v>
      </c>
      <c r="W398">
        <v>0</v>
      </c>
      <c r="X398">
        <v>0</v>
      </c>
      <c r="Y398">
        <v>0</v>
      </c>
      <c r="Z398">
        <v>0</v>
      </c>
      <c r="AA398">
        <v>0</v>
      </c>
      <c r="AB398">
        <v>0</v>
      </c>
      <c r="AC398">
        <v>0</v>
      </c>
      <c r="AD398">
        <v>0</v>
      </c>
      <c r="AE398">
        <v>0</v>
      </c>
      <c r="AF398">
        <v>0</v>
      </c>
      <c r="AG398">
        <v>0</v>
      </c>
      <c r="AH398">
        <v>0</v>
      </c>
      <c r="AI398">
        <v>0</v>
      </c>
      <c r="AJ398">
        <v>0</v>
      </c>
    </row>
    <row r="399" spans="1:36">
      <c r="A399" t="s">
        <v>998</v>
      </c>
      <c r="B399" t="s">
        <v>999</v>
      </c>
      <c r="C399" t="s">
        <v>88</v>
      </c>
      <c r="D399" t="s">
        <v>89</v>
      </c>
      <c r="E399" t="s">
        <v>89</v>
      </c>
      <c r="F399" s="3">
        <v>30</v>
      </c>
      <c r="G399" t="s">
        <v>60</v>
      </c>
      <c r="H399" t="s">
        <v>50</v>
      </c>
      <c r="I399" t="s">
        <v>50</v>
      </c>
      <c r="J399" t="s">
        <v>51</v>
      </c>
      <c r="K399" t="s">
        <v>51</v>
      </c>
      <c r="L399" t="s">
        <v>51</v>
      </c>
      <c r="M399" t="s">
        <v>61</v>
      </c>
      <c r="N399">
        <v>0</v>
      </c>
      <c r="O399">
        <v>0</v>
      </c>
      <c r="P399">
        <v>0</v>
      </c>
      <c r="Q399">
        <v>0</v>
      </c>
      <c r="R399">
        <v>0</v>
      </c>
      <c r="S399">
        <v>0</v>
      </c>
      <c r="T399">
        <v>0</v>
      </c>
      <c r="U399">
        <v>0</v>
      </c>
      <c r="V399">
        <v>0</v>
      </c>
      <c r="W399">
        <v>0</v>
      </c>
      <c r="X399">
        <v>0</v>
      </c>
      <c r="Y399">
        <v>0</v>
      </c>
      <c r="Z399">
        <v>0</v>
      </c>
      <c r="AA399">
        <v>0</v>
      </c>
      <c r="AB399">
        <v>0</v>
      </c>
      <c r="AC399">
        <v>0</v>
      </c>
      <c r="AD399">
        <v>0</v>
      </c>
      <c r="AE399">
        <v>0</v>
      </c>
      <c r="AF399">
        <v>0</v>
      </c>
      <c r="AG399">
        <v>0</v>
      </c>
      <c r="AH399">
        <v>0</v>
      </c>
      <c r="AI399">
        <v>0</v>
      </c>
      <c r="AJ399">
        <v>0</v>
      </c>
    </row>
    <row r="400" spans="1:36">
      <c r="A400" t="s">
        <v>1000</v>
      </c>
      <c r="B400" t="s">
        <v>1001</v>
      </c>
      <c r="C400" t="s">
        <v>64</v>
      </c>
      <c r="D400" t="s">
        <v>607</v>
      </c>
      <c r="E400" t="s">
        <v>607</v>
      </c>
      <c r="G400" t="s">
        <v>208</v>
      </c>
      <c r="H400" t="s">
        <v>50</v>
      </c>
      <c r="I400" t="s">
        <v>50</v>
      </c>
      <c r="J400" t="s">
        <v>51</v>
      </c>
      <c r="K400" t="s">
        <v>61</v>
      </c>
      <c r="L400" t="s">
        <v>61</v>
      </c>
      <c r="M400" t="s">
        <v>61</v>
      </c>
      <c r="N400">
        <v>0</v>
      </c>
      <c r="O400">
        <v>0</v>
      </c>
      <c r="P400">
        <v>0</v>
      </c>
      <c r="Q400">
        <v>0</v>
      </c>
      <c r="R400">
        <v>0</v>
      </c>
      <c r="S400">
        <v>0</v>
      </c>
      <c r="T400">
        <v>0</v>
      </c>
      <c r="U400">
        <v>0</v>
      </c>
      <c r="V400">
        <v>0</v>
      </c>
      <c r="W400">
        <v>0</v>
      </c>
      <c r="X400">
        <v>0</v>
      </c>
      <c r="Y400">
        <v>0</v>
      </c>
      <c r="Z400">
        <v>0</v>
      </c>
      <c r="AA400">
        <v>0</v>
      </c>
      <c r="AB400">
        <v>0</v>
      </c>
      <c r="AC400">
        <v>0</v>
      </c>
      <c r="AD400">
        <v>0</v>
      </c>
      <c r="AE400">
        <v>0</v>
      </c>
      <c r="AF400">
        <v>0</v>
      </c>
      <c r="AG400">
        <v>0</v>
      </c>
      <c r="AH400">
        <v>0</v>
      </c>
      <c r="AI400">
        <v>0</v>
      </c>
      <c r="AJ400">
        <v>0</v>
      </c>
    </row>
    <row r="401" spans="1:36">
      <c r="A401" t="s">
        <v>1002</v>
      </c>
      <c r="B401" t="s">
        <v>1003</v>
      </c>
      <c r="C401" t="s">
        <v>46</v>
      </c>
      <c r="D401" t="s">
        <v>945</v>
      </c>
      <c r="E401" t="s">
        <v>48</v>
      </c>
      <c r="F401" s="3">
        <v>184</v>
      </c>
      <c r="G401" t="s">
        <v>208</v>
      </c>
      <c r="H401" t="s">
        <v>50</v>
      </c>
      <c r="I401" t="s">
        <v>50</v>
      </c>
      <c r="J401" t="s">
        <v>51</v>
      </c>
      <c r="K401" t="s">
        <v>50</v>
      </c>
      <c r="L401" t="s">
        <v>50</v>
      </c>
      <c r="M401" t="s">
        <v>50</v>
      </c>
      <c r="N401">
        <v>0</v>
      </c>
      <c r="O401">
        <v>0</v>
      </c>
      <c r="P401">
        <v>0</v>
      </c>
      <c r="Q401">
        <v>0</v>
      </c>
      <c r="R401">
        <v>0</v>
      </c>
      <c r="S401">
        <v>0</v>
      </c>
      <c r="T401">
        <v>0</v>
      </c>
      <c r="U401">
        <v>0</v>
      </c>
      <c r="V401">
        <v>0</v>
      </c>
      <c r="W401">
        <v>0</v>
      </c>
      <c r="X401">
        <v>0</v>
      </c>
      <c r="Y401">
        <v>0</v>
      </c>
      <c r="Z401">
        <v>0</v>
      </c>
      <c r="AA401">
        <v>0</v>
      </c>
      <c r="AB401">
        <v>0</v>
      </c>
      <c r="AC401">
        <v>0</v>
      </c>
      <c r="AD401">
        <v>1</v>
      </c>
      <c r="AE401">
        <v>1</v>
      </c>
      <c r="AF401">
        <v>0</v>
      </c>
      <c r="AG401">
        <v>0</v>
      </c>
      <c r="AH401">
        <v>0</v>
      </c>
      <c r="AI401">
        <v>1</v>
      </c>
      <c r="AJ401">
        <v>366</v>
      </c>
    </row>
    <row r="402" spans="1:36">
      <c r="A402" t="s">
        <v>1004</v>
      </c>
      <c r="B402" t="s">
        <v>1005</v>
      </c>
      <c r="C402" t="s">
        <v>46</v>
      </c>
      <c r="D402" t="s">
        <v>1006</v>
      </c>
      <c r="E402" t="s">
        <v>59</v>
      </c>
      <c r="F402" s="3">
        <v>150</v>
      </c>
      <c r="G402" t="s">
        <v>66</v>
      </c>
      <c r="H402" t="s">
        <v>50</v>
      </c>
      <c r="I402" t="s">
        <v>50</v>
      </c>
      <c r="J402" t="s">
        <v>51</v>
      </c>
      <c r="K402" t="s">
        <v>51</v>
      </c>
      <c r="L402" t="s">
        <v>51</v>
      </c>
      <c r="M402" t="s">
        <v>51</v>
      </c>
      <c r="N402">
        <v>0</v>
      </c>
      <c r="O402">
        <v>0</v>
      </c>
      <c r="P402">
        <v>0</v>
      </c>
      <c r="Q402">
        <v>0</v>
      </c>
      <c r="R402">
        <v>0</v>
      </c>
      <c r="S402">
        <v>0</v>
      </c>
      <c r="T402">
        <v>0</v>
      </c>
      <c r="U402">
        <v>0</v>
      </c>
      <c r="V402">
        <v>0</v>
      </c>
      <c r="W402">
        <v>0</v>
      </c>
      <c r="X402">
        <v>0</v>
      </c>
      <c r="Y402">
        <v>0</v>
      </c>
      <c r="Z402">
        <v>0</v>
      </c>
      <c r="AA402">
        <v>0</v>
      </c>
      <c r="AB402">
        <v>0</v>
      </c>
      <c r="AC402">
        <v>0</v>
      </c>
      <c r="AD402">
        <v>0</v>
      </c>
      <c r="AE402">
        <v>0</v>
      </c>
      <c r="AF402">
        <v>0</v>
      </c>
      <c r="AG402">
        <v>0</v>
      </c>
      <c r="AH402">
        <v>0</v>
      </c>
      <c r="AI402">
        <v>0</v>
      </c>
      <c r="AJ402">
        <v>0</v>
      </c>
    </row>
    <row r="403" spans="1:36">
      <c r="A403" t="s">
        <v>1007</v>
      </c>
      <c r="B403" t="s">
        <v>1008</v>
      </c>
      <c r="C403" t="s">
        <v>88</v>
      </c>
      <c r="D403" t="s">
        <v>1009</v>
      </c>
      <c r="E403" t="s">
        <v>59</v>
      </c>
      <c r="F403" s="3">
        <v>5</v>
      </c>
      <c r="G403" t="s">
        <v>82</v>
      </c>
      <c r="H403" t="s">
        <v>50</v>
      </c>
      <c r="I403" t="s">
        <v>50</v>
      </c>
      <c r="J403" t="s">
        <v>51</v>
      </c>
      <c r="K403" t="s">
        <v>61</v>
      </c>
      <c r="L403" t="s">
        <v>50</v>
      </c>
      <c r="M403" t="s">
        <v>61</v>
      </c>
      <c r="N403">
        <v>0</v>
      </c>
      <c r="O403">
        <v>0</v>
      </c>
      <c r="P403">
        <v>0</v>
      </c>
      <c r="Q403">
        <v>0</v>
      </c>
      <c r="R403">
        <v>0</v>
      </c>
      <c r="S403">
        <v>0</v>
      </c>
      <c r="T403">
        <v>0</v>
      </c>
      <c r="U403">
        <v>0</v>
      </c>
      <c r="V403">
        <v>0</v>
      </c>
      <c r="W403">
        <v>0</v>
      </c>
      <c r="X403">
        <v>0</v>
      </c>
      <c r="Y403">
        <v>0</v>
      </c>
      <c r="Z403">
        <v>0</v>
      </c>
      <c r="AA403">
        <v>0</v>
      </c>
      <c r="AB403">
        <v>0</v>
      </c>
      <c r="AC403">
        <v>0</v>
      </c>
      <c r="AD403">
        <v>0</v>
      </c>
      <c r="AE403">
        <v>0</v>
      </c>
      <c r="AF403">
        <v>0</v>
      </c>
      <c r="AG403">
        <v>0</v>
      </c>
      <c r="AH403">
        <v>0</v>
      </c>
      <c r="AI403">
        <v>0</v>
      </c>
      <c r="AJ403">
        <v>0</v>
      </c>
    </row>
    <row r="404" spans="1:36">
      <c r="A404" t="s">
        <v>1010</v>
      </c>
      <c r="B404" t="s">
        <v>1011</v>
      </c>
      <c r="C404" t="s">
        <v>46</v>
      </c>
      <c r="D404" t="s">
        <v>976</v>
      </c>
      <c r="E404" t="s">
        <v>48</v>
      </c>
      <c r="F404" s="3">
        <v>291</v>
      </c>
      <c r="G404" t="s">
        <v>113</v>
      </c>
      <c r="H404" t="s">
        <v>50</v>
      </c>
      <c r="I404" t="s">
        <v>50</v>
      </c>
      <c r="J404" t="s">
        <v>51</v>
      </c>
      <c r="K404" t="s">
        <v>51</v>
      </c>
      <c r="L404" t="s">
        <v>51</v>
      </c>
      <c r="M404" t="s">
        <v>51</v>
      </c>
      <c r="N404">
        <v>0</v>
      </c>
      <c r="O404">
        <v>0</v>
      </c>
      <c r="P404">
        <v>0</v>
      </c>
      <c r="Q404">
        <v>0</v>
      </c>
      <c r="R404">
        <v>0</v>
      </c>
      <c r="S404">
        <v>0</v>
      </c>
      <c r="T404">
        <v>0</v>
      </c>
      <c r="U404">
        <v>0</v>
      </c>
      <c r="V404">
        <v>0</v>
      </c>
      <c r="W404">
        <v>0</v>
      </c>
      <c r="X404">
        <v>0</v>
      </c>
      <c r="Y404">
        <v>0</v>
      </c>
      <c r="Z404">
        <v>0</v>
      </c>
      <c r="AA404">
        <v>0</v>
      </c>
      <c r="AB404">
        <v>0</v>
      </c>
      <c r="AC404">
        <v>0</v>
      </c>
      <c r="AD404">
        <v>0</v>
      </c>
      <c r="AE404">
        <v>0</v>
      </c>
      <c r="AF404">
        <v>0</v>
      </c>
      <c r="AG404">
        <v>0</v>
      </c>
      <c r="AH404">
        <v>0</v>
      </c>
      <c r="AI404">
        <v>0</v>
      </c>
      <c r="AJ404">
        <v>0</v>
      </c>
    </row>
    <row r="405" spans="1:36">
      <c r="A405" t="s">
        <v>1012</v>
      </c>
      <c r="B405" t="s">
        <v>1013</v>
      </c>
      <c r="C405" t="s">
        <v>46</v>
      </c>
      <c r="D405" t="s">
        <v>735</v>
      </c>
      <c r="E405" t="s">
        <v>48</v>
      </c>
      <c r="F405" s="3">
        <v>421</v>
      </c>
      <c r="G405" t="s">
        <v>259</v>
      </c>
      <c r="H405" t="s">
        <v>50</v>
      </c>
      <c r="I405" t="s">
        <v>50</v>
      </c>
      <c r="J405" t="s">
        <v>51</v>
      </c>
      <c r="K405" t="s">
        <v>51</v>
      </c>
      <c r="L405" t="s">
        <v>51</v>
      </c>
      <c r="M405" t="s">
        <v>51</v>
      </c>
      <c r="N405">
        <v>0</v>
      </c>
      <c r="O405">
        <v>0</v>
      </c>
      <c r="P405">
        <v>0</v>
      </c>
      <c r="Q405">
        <v>0</v>
      </c>
      <c r="R405">
        <v>0</v>
      </c>
      <c r="S405">
        <v>0</v>
      </c>
      <c r="T405">
        <v>0</v>
      </c>
      <c r="U405">
        <v>0</v>
      </c>
      <c r="V405">
        <v>0</v>
      </c>
      <c r="W405">
        <v>0</v>
      </c>
      <c r="X405">
        <v>0</v>
      </c>
      <c r="Y405">
        <v>0</v>
      </c>
      <c r="Z405">
        <v>0</v>
      </c>
      <c r="AA405">
        <v>0</v>
      </c>
      <c r="AB405">
        <v>0</v>
      </c>
      <c r="AC405">
        <v>0</v>
      </c>
      <c r="AD405">
        <v>0</v>
      </c>
      <c r="AE405">
        <v>0</v>
      </c>
      <c r="AF405">
        <v>0</v>
      </c>
      <c r="AG405">
        <v>0</v>
      </c>
      <c r="AH405">
        <v>0</v>
      </c>
      <c r="AI405">
        <v>0</v>
      </c>
      <c r="AJ405">
        <v>0</v>
      </c>
    </row>
    <row r="406" spans="1:36">
      <c r="A406" t="s">
        <v>1014</v>
      </c>
      <c r="B406" t="s">
        <v>1015</v>
      </c>
      <c r="C406" t="s">
        <v>46</v>
      </c>
      <c r="D406" t="s">
        <v>1016</v>
      </c>
      <c r="E406" t="s">
        <v>48</v>
      </c>
      <c r="F406" s="3">
        <v>80</v>
      </c>
      <c r="G406" t="s">
        <v>208</v>
      </c>
      <c r="H406" t="s">
        <v>50</v>
      </c>
      <c r="I406" t="s">
        <v>50</v>
      </c>
      <c r="J406" t="s">
        <v>51</v>
      </c>
      <c r="K406" t="s">
        <v>51</v>
      </c>
      <c r="L406" t="s">
        <v>51</v>
      </c>
      <c r="M406" t="s">
        <v>51</v>
      </c>
      <c r="N406">
        <v>0</v>
      </c>
      <c r="O406">
        <v>0</v>
      </c>
      <c r="P406">
        <v>0</v>
      </c>
      <c r="Q406">
        <v>0</v>
      </c>
      <c r="R406">
        <v>0</v>
      </c>
      <c r="S406">
        <v>0</v>
      </c>
      <c r="T406">
        <v>0</v>
      </c>
      <c r="U406">
        <v>0</v>
      </c>
      <c r="V406">
        <v>0</v>
      </c>
      <c r="W406">
        <v>0</v>
      </c>
      <c r="X406">
        <v>0</v>
      </c>
      <c r="Y406">
        <v>0</v>
      </c>
      <c r="Z406">
        <v>0</v>
      </c>
      <c r="AA406">
        <v>0</v>
      </c>
      <c r="AB406">
        <v>0</v>
      </c>
      <c r="AC406">
        <v>0</v>
      </c>
      <c r="AD406">
        <v>0</v>
      </c>
      <c r="AE406">
        <v>0</v>
      </c>
      <c r="AF406">
        <v>0</v>
      </c>
      <c r="AG406">
        <v>0</v>
      </c>
      <c r="AH406">
        <v>0</v>
      </c>
      <c r="AI406">
        <v>0</v>
      </c>
      <c r="AJ406">
        <v>0</v>
      </c>
    </row>
    <row r="407" spans="1:36">
      <c r="A407" t="s">
        <v>1017</v>
      </c>
      <c r="B407" t="s">
        <v>1018</v>
      </c>
      <c r="C407" t="s">
        <v>46</v>
      </c>
      <c r="D407" t="s">
        <v>794</v>
      </c>
      <c r="E407" t="s">
        <v>48</v>
      </c>
      <c r="F407" s="3">
        <v>4111</v>
      </c>
      <c r="G407" t="s">
        <v>66</v>
      </c>
      <c r="H407" t="s">
        <v>50</v>
      </c>
      <c r="I407" t="s">
        <v>50</v>
      </c>
      <c r="J407" t="s">
        <v>51</v>
      </c>
      <c r="K407" t="s">
        <v>51</v>
      </c>
      <c r="L407" t="s">
        <v>51</v>
      </c>
      <c r="M407" t="s">
        <v>51</v>
      </c>
      <c r="N407">
        <v>0</v>
      </c>
      <c r="O407">
        <v>0</v>
      </c>
      <c r="P407">
        <v>0</v>
      </c>
      <c r="Q407">
        <v>0</v>
      </c>
      <c r="R407">
        <v>0</v>
      </c>
      <c r="S407">
        <v>0</v>
      </c>
      <c r="T407">
        <v>0</v>
      </c>
      <c r="U407">
        <v>0</v>
      </c>
      <c r="V407">
        <v>0</v>
      </c>
      <c r="W407">
        <v>0</v>
      </c>
      <c r="X407">
        <v>0</v>
      </c>
      <c r="Y407">
        <v>0</v>
      </c>
      <c r="Z407">
        <v>0</v>
      </c>
      <c r="AA407">
        <v>0</v>
      </c>
      <c r="AB407">
        <v>0</v>
      </c>
      <c r="AC407">
        <v>0</v>
      </c>
      <c r="AD407">
        <v>0</v>
      </c>
      <c r="AE407">
        <v>0</v>
      </c>
      <c r="AF407">
        <v>0</v>
      </c>
      <c r="AG407">
        <v>0</v>
      </c>
      <c r="AH407">
        <v>0</v>
      </c>
      <c r="AI407">
        <v>0</v>
      </c>
      <c r="AJ407">
        <v>0</v>
      </c>
    </row>
    <row r="408" spans="1:36">
      <c r="A408" t="s">
        <v>1019</v>
      </c>
      <c r="B408" t="s">
        <v>1020</v>
      </c>
      <c r="C408" t="s">
        <v>46</v>
      </c>
      <c r="D408" t="s">
        <v>1021</v>
      </c>
      <c r="E408" t="s">
        <v>59</v>
      </c>
      <c r="F408" s="3">
        <v>75</v>
      </c>
      <c r="G408" t="s">
        <v>119</v>
      </c>
      <c r="H408" t="s">
        <v>50</v>
      </c>
      <c r="I408" t="s">
        <v>50</v>
      </c>
      <c r="J408" t="s">
        <v>61</v>
      </c>
      <c r="K408" t="s">
        <v>61</v>
      </c>
      <c r="L408" t="s">
        <v>61</v>
      </c>
      <c r="M408" t="s">
        <v>61</v>
      </c>
      <c r="N408">
        <v>0</v>
      </c>
      <c r="O408">
        <v>0</v>
      </c>
      <c r="P408">
        <v>0</v>
      </c>
      <c r="Q408">
        <v>0</v>
      </c>
      <c r="R408">
        <v>0</v>
      </c>
      <c r="S408">
        <v>0</v>
      </c>
      <c r="T408">
        <v>0</v>
      </c>
      <c r="U408">
        <v>0</v>
      </c>
      <c r="V408">
        <v>0</v>
      </c>
      <c r="W408">
        <v>0</v>
      </c>
      <c r="X408">
        <v>0</v>
      </c>
      <c r="Y408">
        <v>0</v>
      </c>
      <c r="Z408">
        <v>0</v>
      </c>
      <c r="AA408">
        <v>0</v>
      </c>
      <c r="AB408">
        <v>0</v>
      </c>
      <c r="AC408">
        <v>0</v>
      </c>
      <c r="AD408">
        <v>0</v>
      </c>
      <c r="AE408">
        <v>0</v>
      </c>
      <c r="AF408">
        <v>0</v>
      </c>
      <c r="AG408">
        <v>0</v>
      </c>
      <c r="AH408">
        <v>0</v>
      </c>
      <c r="AI408">
        <v>0</v>
      </c>
      <c r="AJ408">
        <v>0</v>
      </c>
    </row>
    <row r="409" spans="1:36">
      <c r="A409" t="s">
        <v>1022</v>
      </c>
      <c r="B409" t="s">
        <v>1023</v>
      </c>
      <c r="C409" t="s">
        <v>88</v>
      </c>
      <c r="D409" t="s">
        <v>1024</v>
      </c>
      <c r="E409" t="s">
        <v>59</v>
      </c>
      <c r="F409" s="3">
        <v>150</v>
      </c>
      <c r="G409" t="s">
        <v>259</v>
      </c>
      <c r="H409" t="s">
        <v>50</v>
      </c>
      <c r="I409" t="s">
        <v>50</v>
      </c>
      <c r="J409" t="s">
        <v>50</v>
      </c>
      <c r="K409" t="s">
        <v>51</v>
      </c>
      <c r="L409" t="s">
        <v>51</v>
      </c>
      <c r="M409" t="s">
        <v>61</v>
      </c>
      <c r="N409">
        <v>0</v>
      </c>
      <c r="O409">
        <v>0</v>
      </c>
      <c r="P409">
        <v>0</v>
      </c>
      <c r="Q409">
        <v>0</v>
      </c>
      <c r="R409">
        <v>0</v>
      </c>
      <c r="S409">
        <v>0</v>
      </c>
      <c r="T409">
        <v>0</v>
      </c>
      <c r="U409">
        <v>0</v>
      </c>
      <c r="V409">
        <v>0</v>
      </c>
      <c r="W409">
        <v>0</v>
      </c>
      <c r="X409">
        <v>0</v>
      </c>
      <c r="Y409">
        <v>0</v>
      </c>
      <c r="Z409">
        <v>0</v>
      </c>
      <c r="AA409">
        <v>0</v>
      </c>
      <c r="AB409">
        <v>0</v>
      </c>
      <c r="AC409">
        <v>0</v>
      </c>
      <c r="AD409">
        <v>0</v>
      </c>
      <c r="AE409">
        <v>0</v>
      </c>
      <c r="AF409">
        <v>0</v>
      </c>
      <c r="AG409">
        <v>0</v>
      </c>
      <c r="AH409">
        <v>0</v>
      </c>
      <c r="AI409">
        <v>0</v>
      </c>
      <c r="AJ409">
        <v>0</v>
      </c>
    </row>
    <row r="410" spans="1:36">
      <c r="A410" t="s">
        <v>1025</v>
      </c>
      <c r="B410" t="s">
        <v>1026</v>
      </c>
      <c r="C410" t="s">
        <v>88</v>
      </c>
      <c r="D410" t="s">
        <v>89</v>
      </c>
      <c r="E410" t="s">
        <v>89</v>
      </c>
      <c r="F410" s="3">
        <v>20</v>
      </c>
      <c r="G410" t="s">
        <v>70</v>
      </c>
      <c r="H410" t="s">
        <v>50</v>
      </c>
      <c r="I410" t="s">
        <v>50</v>
      </c>
      <c r="J410" t="s">
        <v>50</v>
      </c>
      <c r="K410" t="s">
        <v>51</v>
      </c>
      <c r="L410" t="s">
        <v>51</v>
      </c>
      <c r="M410" t="s">
        <v>61</v>
      </c>
      <c r="N410">
        <v>0</v>
      </c>
      <c r="O410">
        <v>0</v>
      </c>
      <c r="P410">
        <v>0</v>
      </c>
      <c r="Q410">
        <v>0</v>
      </c>
      <c r="R410">
        <v>0</v>
      </c>
      <c r="S410">
        <v>0</v>
      </c>
      <c r="T410">
        <v>0</v>
      </c>
      <c r="U410">
        <v>0</v>
      </c>
      <c r="V410">
        <v>0</v>
      </c>
      <c r="W410">
        <v>0</v>
      </c>
      <c r="X410">
        <v>0</v>
      </c>
      <c r="Y410">
        <v>0</v>
      </c>
      <c r="Z410">
        <v>0</v>
      </c>
      <c r="AA410">
        <v>0</v>
      </c>
      <c r="AB410">
        <v>0</v>
      </c>
      <c r="AC410">
        <v>0</v>
      </c>
      <c r="AD410">
        <v>0</v>
      </c>
      <c r="AE410">
        <v>0</v>
      </c>
      <c r="AF410">
        <v>0</v>
      </c>
      <c r="AG410">
        <v>0</v>
      </c>
      <c r="AH410">
        <v>0</v>
      </c>
      <c r="AI410">
        <v>0</v>
      </c>
      <c r="AJ410">
        <v>0</v>
      </c>
    </row>
    <row r="411" spans="1:36">
      <c r="A411" t="s">
        <v>1027</v>
      </c>
      <c r="B411" t="s">
        <v>1028</v>
      </c>
      <c r="C411" t="s">
        <v>88</v>
      </c>
      <c r="D411" t="s">
        <v>89</v>
      </c>
      <c r="E411" t="s">
        <v>89</v>
      </c>
      <c r="F411" s="3">
        <v>250</v>
      </c>
      <c r="G411" t="s">
        <v>60</v>
      </c>
      <c r="H411" t="s">
        <v>50</v>
      </c>
      <c r="I411" t="s">
        <v>50</v>
      </c>
      <c r="J411" t="s">
        <v>50</v>
      </c>
      <c r="K411" t="s">
        <v>51</v>
      </c>
      <c r="L411" t="s">
        <v>51</v>
      </c>
      <c r="M411" t="s">
        <v>61</v>
      </c>
      <c r="N411">
        <v>0</v>
      </c>
      <c r="O411">
        <v>0</v>
      </c>
      <c r="P411">
        <v>0</v>
      </c>
      <c r="Q411">
        <v>0</v>
      </c>
      <c r="R411">
        <v>0</v>
      </c>
      <c r="S411">
        <v>0</v>
      </c>
      <c r="T411">
        <v>0</v>
      </c>
      <c r="U411">
        <v>0</v>
      </c>
      <c r="V411">
        <v>0</v>
      </c>
      <c r="W411">
        <v>0</v>
      </c>
      <c r="X411">
        <v>0</v>
      </c>
      <c r="Y411">
        <v>0</v>
      </c>
      <c r="Z411">
        <v>0</v>
      </c>
      <c r="AA411">
        <v>0</v>
      </c>
      <c r="AB411">
        <v>0</v>
      </c>
      <c r="AC411">
        <v>0</v>
      </c>
      <c r="AD411">
        <v>0</v>
      </c>
      <c r="AE411">
        <v>0</v>
      </c>
      <c r="AF411">
        <v>0</v>
      </c>
      <c r="AG411">
        <v>0</v>
      </c>
      <c r="AH411">
        <v>0</v>
      </c>
      <c r="AI411">
        <v>0</v>
      </c>
      <c r="AJ411">
        <v>0</v>
      </c>
    </row>
    <row r="412" spans="1:36">
      <c r="A412" t="s">
        <v>1029</v>
      </c>
      <c r="B412" t="s">
        <v>1030</v>
      </c>
      <c r="C412" t="s">
        <v>203</v>
      </c>
      <c r="D412" t="s">
        <v>1031</v>
      </c>
      <c r="E412" t="s">
        <v>59</v>
      </c>
      <c r="F412" s="3">
        <v>35</v>
      </c>
      <c r="G412" t="s">
        <v>74</v>
      </c>
      <c r="H412" t="s">
        <v>50</v>
      </c>
      <c r="I412" t="s">
        <v>50</v>
      </c>
      <c r="J412" t="s">
        <v>51</v>
      </c>
      <c r="K412" t="s">
        <v>61</v>
      </c>
      <c r="L412" t="s">
        <v>61</v>
      </c>
      <c r="M412" t="s">
        <v>51</v>
      </c>
      <c r="N412">
        <v>0</v>
      </c>
      <c r="O412">
        <v>0</v>
      </c>
      <c r="P412">
        <v>0</v>
      </c>
      <c r="Q412">
        <v>0</v>
      </c>
      <c r="R412">
        <v>0</v>
      </c>
      <c r="S412">
        <v>0</v>
      </c>
      <c r="T412">
        <v>0</v>
      </c>
      <c r="U412">
        <v>0</v>
      </c>
      <c r="V412">
        <v>0</v>
      </c>
      <c r="W412">
        <v>0</v>
      </c>
      <c r="X412">
        <v>0</v>
      </c>
      <c r="Y412">
        <v>0</v>
      </c>
      <c r="Z412">
        <v>0</v>
      </c>
      <c r="AA412">
        <v>0</v>
      </c>
      <c r="AB412">
        <v>0</v>
      </c>
      <c r="AC412">
        <v>0</v>
      </c>
      <c r="AD412">
        <v>0</v>
      </c>
      <c r="AE412">
        <v>0</v>
      </c>
      <c r="AF412">
        <v>0</v>
      </c>
      <c r="AG412">
        <v>0</v>
      </c>
      <c r="AH412">
        <v>0</v>
      </c>
      <c r="AI412">
        <v>0</v>
      </c>
      <c r="AJ412">
        <v>0</v>
      </c>
    </row>
    <row r="413" spans="1:36">
      <c r="A413" t="s">
        <v>1032</v>
      </c>
      <c r="B413" t="s">
        <v>1033</v>
      </c>
      <c r="C413" t="s">
        <v>88</v>
      </c>
      <c r="D413" t="s">
        <v>89</v>
      </c>
      <c r="E413" t="s">
        <v>89</v>
      </c>
      <c r="F413" s="3">
        <v>15</v>
      </c>
      <c r="G413" t="s">
        <v>78</v>
      </c>
      <c r="H413" t="s">
        <v>50</v>
      </c>
      <c r="I413" t="s">
        <v>50</v>
      </c>
      <c r="J413" t="s">
        <v>50</v>
      </c>
      <c r="K413" t="s">
        <v>51</v>
      </c>
      <c r="L413" t="s">
        <v>51</v>
      </c>
      <c r="M413" t="s">
        <v>61</v>
      </c>
      <c r="N413">
        <v>0</v>
      </c>
      <c r="O413">
        <v>0</v>
      </c>
      <c r="P413">
        <v>1</v>
      </c>
      <c r="Q413">
        <v>0</v>
      </c>
      <c r="R413">
        <v>0</v>
      </c>
      <c r="S413">
        <v>0</v>
      </c>
      <c r="T413">
        <v>0</v>
      </c>
      <c r="U413">
        <v>0</v>
      </c>
      <c r="V413">
        <v>0</v>
      </c>
      <c r="W413">
        <v>0</v>
      </c>
      <c r="X413">
        <v>0</v>
      </c>
      <c r="Y413">
        <v>1</v>
      </c>
      <c r="Z413">
        <v>0</v>
      </c>
      <c r="AA413">
        <v>0</v>
      </c>
      <c r="AB413">
        <v>1</v>
      </c>
      <c r="AC413">
        <v>0</v>
      </c>
      <c r="AD413">
        <v>0</v>
      </c>
      <c r="AE413">
        <v>0</v>
      </c>
      <c r="AF413">
        <v>0</v>
      </c>
      <c r="AG413">
        <v>0</v>
      </c>
      <c r="AH413">
        <v>0</v>
      </c>
      <c r="AI413">
        <v>0</v>
      </c>
      <c r="AJ413">
        <v>103</v>
      </c>
    </row>
    <row r="414" spans="1:36">
      <c r="A414" t="s">
        <v>1034</v>
      </c>
      <c r="B414" t="s">
        <v>1035</v>
      </c>
      <c r="C414" t="s">
        <v>64</v>
      </c>
      <c r="D414" t="s">
        <v>1036</v>
      </c>
      <c r="E414" t="s">
        <v>59</v>
      </c>
      <c r="G414" t="s">
        <v>60</v>
      </c>
      <c r="H414" t="s">
        <v>50</v>
      </c>
      <c r="I414" t="s">
        <v>50</v>
      </c>
      <c r="J414" t="s">
        <v>50</v>
      </c>
      <c r="K414" t="s">
        <v>61</v>
      </c>
      <c r="L414" t="s">
        <v>61</v>
      </c>
      <c r="M414" t="s">
        <v>61</v>
      </c>
      <c r="N414">
        <v>0</v>
      </c>
      <c r="O414">
        <v>0</v>
      </c>
      <c r="P414">
        <v>0</v>
      </c>
      <c r="Q414">
        <v>0</v>
      </c>
      <c r="R414">
        <v>0</v>
      </c>
      <c r="S414">
        <v>0</v>
      </c>
      <c r="T414">
        <v>0</v>
      </c>
      <c r="U414">
        <v>0</v>
      </c>
      <c r="V414">
        <v>0</v>
      </c>
      <c r="W414">
        <v>0</v>
      </c>
      <c r="X414">
        <v>0</v>
      </c>
      <c r="Y414">
        <v>0</v>
      </c>
      <c r="Z414">
        <v>0</v>
      </c>
      <c r="AA414">
        <v>0</v>
      </c>
      <c r="AB414">
        <v>0</v>
      </c>
      <c r="AC414">
        <v>0</v>
      </c>
      <c r="AD414">
        <v>0</v>
      </c>
      <c r="AE414">
        <v>0</v>
      </c>
      <c r="AF414">
        <v>0</v>
      </c>
      <c r="AG414">
        <v>0</v>
      </c>
      <c r="AH414">
        <v>0</v>
      </c>
      <c r="AI414">
        <v>0</v>
      </c>
      <c r="AJ414">
        <v>0</v>
      </c>
    </row>
    <row r="415" spans="1:36">
      <c r="A415" t="s">
        <v>1037</v>
      </c>
      <c r="B415" t="s">
        <v>1038</v>
      </c>
      <c r="C415" t="s">
        <v>46</v>
      </c>
      <c r="D415" t="s">
        <v>1039</v>
      </c>
      <c r="E415" t="s">
        <v>48</v>
      </c>
      <c r="F415" s="3">
        <v>26228</v>
      </c>
      <c r="G415" t="s">
        <v>119</v>
      </c>
      <c r="H415" t="s">
        <v>50</v>
      </c>
      <c r="I415" t="s">
        <v>50</v>
      </c>
      <c r="J415" t="s">
        <v>51</v>
      </c>
      <c r="K415" t="s">
        <v>51</v>
      </c>
      <c r="L415" t="s">
        <v>51</v>
      </c>
      <c r="M415" t="s">
        <v>51</v>
      </c>
      <c r="N415">
        <v>1</v>
      </c>
      <c r="O415">
        <v>0</v>
      </c>
      <c r="P415">
        <v>0</v>
      </c>
      <c r="Q415">
        <v>0</v>
      </c>
      <c r="R415">
        <v>0</v>
      </c>
      <c r="S415">
        <v>0</v>
      </c>
      <c r="T415">
        <v>0</v>
      </c>
      <c r="U415">
        <v>0</v>
      </c>
      <c r="V415">
        <v>0</v>
      </c>
      <c r="W415">
        <v>0</v>
      </c>
      <c r="X415">
        <v>0</v>
      </c>
      <c r="Y415">
        <v>0</v>
      </c>
      <c r="Z415">
        <v>0</v>
      </c>
      <c r="AA415">
        <v>0</v>
      </c>
      <c r="AB415">
        <v>0</v>
      </c>
      <c r="AC415">
        <v>0</v>
      </c>
      <c r="AD415">
        <v>0</v>
      </c>
      <c r="AE415">
        <v>0</v>
      </c>
      <c r="AF415">
        <v>0</v>
      </c>
      <c r="AG415">
        <v>0</v>
      </c>
      <c r="AH415">
        <v>0</v>
      </c>
      <c r="AI415">
        <v>0</v>
      </c>
      <c r="AJ415">
        <v>0</v>
      </c>
    </row>
    <row r="416" spans="1:36">
      <c r="A416" t="s">
        <v>1040</v>
      </c>
      <c r="B416" t="s">
        <v>1041</v>
      </c>
      <c r="C416" t="s">
        <v>58</v>
      </c>
      <c r="D416" t="s">
        <v>387</v>
      </c>
      <c r="E416" t="s">
        <v>59</v>
      </c>
      <c r="G416" t="s">
        <v>66</v>
      </c>
      <c r="H416" t="s">
        <v>50</v>
      </c>
      <c r="I416" t="s">
        <v>50</v>
      </c>
      <c r="J416" t="s">
        <v>51</v>
      </c>
      <c r="K416" t="s">
        <v>51</v>
      </c>
      <c r="L416" t="s">
        <v>51</v>
      </c>
      <c r="M416" t="s">
        <v>61</v>
      </c>
      <c r="N416">
        <v>0</v>
      </c>
      <c r="O416">
        <v>0</v>
      </c>
      <c r="P416">
        <v>0</v>
      </c>
      <c r="Q416">
        <v>0</v>
      </c>
      <c r="R416">
        <v>0</v>
      </c>
      <c r="S416">
        <v>0</v>
      </c>
      <c r="T416">
        <v>0</v>
      </c>
      <c r="U416">
        <v>0</v>
      </c>
      <c r="V416">
        <v>0</v>
      </c>
      <c r="W416">
        <v>0</v>
      </c>
      <c r="X416">
        <v>0</v>
      </c>
      <c r="Y416">
        <v>0</v>
      </c>
      <c r="Z416">
        <v>0</v>
      </c>
      <c r="AA416">
        <v>0</v>
      </c>
      <c r="AB416">
        <v>0</v>
      </c>
      <c r="AC416">
        <v>0</v>
      </c>
      <c r="AD416">
        <v>0</v>
      </c>
      <c r="AE416">
        <v>0</v>
      </c>
      <c r="AF416">
        <v>0</v>
      </c>
      <c r="AG416">
        <v>0</v>
      </c>
      <c r="AH416">
        <v>0</v>
      </c>
      <c r="AI416">
        <v>0</v>
      </c>
      <c r="AJ416">
        <v>0</v>
      </c>
    </row>
    <row r="417" spans="1:36">
      <c r="A417" t="s">
        <v>1042</v>
      </c>
      <c r="B417" t="s">
        <v>1043</v>
      </c>
      <c r="C417" t="s">
        <v>46</v>
      </c>
      <c r="D417" t="s">
        <v>976</v>
      </c>
      <c r="E417" t="s">
        <v>48</v>
      </c>
      <c r="F417" s="3">
        <v>110</v>
      </c>
      <c r="G417" t="s">
        <v>113</v>
      </c>
      <c r="H417" t="s">
        <v>50</v>
      </c>
      <c r="I417" t="s">
        <v>50</v>
      </c>
      <c r="J417" t="s">
        <v>51</v>
      </c>
      <c r="K417" t="s">
        <v>51</v>
      </c>
      <c r="L417" t="s">
        <v>51</v>
      </c>
      <c r="M417" t="s">
        <v>51</v>
      </c>
      <c r="N417">
        <v>0</v>
      </c>
      <c r="O417">
        <v>0</v>
      </c>
      <c r="P417">
        <v>0</v>
      </c>
      <c r="Q417">
        <v>0</v>
      </c>
      <c r="R417">
        <v>0</v>
      </c>
      <c r="S417">
        <v>0</v>
      </c>
      <c r="T417">
        <v>0</v>
      </c>
      <c r="U417">
        <v>0</v>
      </c>
      <c r="V417">
        <v>0</v>
      </c>
      <c r="W417">
        <v>0</v>
      </c>
      <c r="X417">
        <v>0</v>
      </c>
      <c r="Y417">
        <v>0</v>
      </c>
      <c r="Z417">
        <v>0</v>
      </c>
      <c r="AA417">
        <v>0</v>
      </c>
      <c r="AB417">
        <v>0</v>
      </c>
      <c r="AC417">
        <v>0</v>
      </c>
      <c r="AD417">
        <v>0</v>
      </c>
      <c r="AE417">
        <v>0</v>
      </c>
      <c r="AF417">
        <v>0</v>
      </c>
      <c r="AG417">
        <v>0</v>
      </c>
      <c r="AH417">
        <v>0</v>
      </c>
      <c r="AI417">
        <v>0</v>
      </c>
      <c r="AJ417">
        <v>0</v>
      </c>
    </row>
    <row r="418" spans="1:36">
      <c r="A418" t="s">
        <v>1044</v>
      </c>
      <c r="B418" t="s">
        <v>1045</v>
      </c>
      <c r="C418" t="s">
        <v>46</v>
      </c>
      <c r="D418" t="s">
        <v>735</v>
      </c>
      <c r="E418" t="s">
        <v>48</v>
      </c>
      <c r="F418" s="3">
        <v>18630</v>
      </c>
      <c r="G418" t="s">
        <v>259</v>
      </c>
      <c r="H418" t="s">
        <v>50</v>
      </c>
      <c r="I418" t="s">
        <v>50</v>
      </c>
      <c r="J418" t="s">
        <v>51</v>
      </c>
      <c r="K418" t="s">
        <v>51</v>
      </c>
      <c r="L418" t="s">
        <v>51</v>
      </c>
      <c r="M418" t="s">
        <v>51</v>
      </c>
      <c r="N418">
        <v>0</v>
      </c>
      <c r="O418">
        <v>0</v>
      </c>
      <c r="P418">
        <v>0</v>
      </c>
      <c r="Q418">
        <v>0</v>
      </c>
      <c r="R418">
        <v>0</v>
      </c>
      <c r="S418">
        <v>0</v>
      </c>
      <c r="T418">
        <v>0</v>
      </c>
      <c r="U418">
        <v>0</v>
      </c>
      <c r="V418">
        <v>0</v>
      </c>
      <c r="W418">
        <v>0</v>
      </c>
      <c r="X418">
        <v>0</v>
      </c>
      <c r="Y418">
        <v>0</v>
      </c>
      <c r="Z418">
        <v>0</v>
      </c>
      <c r="AA418">
        <v>0</v>
      </c>
      <c r="AB418">
        <v>0</v>
      </c>
      <c r="AC418">
        <v>0</v>
      </c>
      <c r="AD418">
        <v>0</v>
      </c>
      <c r="AE418">
        <v>0</v>
      </c>
      <c r="AF418">
        <v>0</v>
      </c>
      <c r="AG418">
        <v>0</v>
      </c>
      <c r="AH418">
        <v>0</v>
      </c>
      <c r="AI418">
        <v>0</v>
      </c>
      <c r="AJ418">
        <v>0</v>
      </c>
    </row>
    <row r="419" spans="1:36">
      <c r="A419" t="s">
        <v>1046</v>
      </c>
      <c r="B419" t="s">
        <v>1047</v>
      </c>
      <c r="C419" t="s">
        <v>46</v>
      </c>
      <c r="D419" t="s">
        <v>1016</v>
      </c>
      <c r="E419" t="s">
        <v>48</v>
      </c>
      <c r="F419" s="3">
        <v>1776</v>
      </c>
      <c r="G419" t="s">
        <v>208</v>
      </c>
      <c r="H419" t="s">
        <v>50</v>
      </c>
      <c r="I419" t="s">
        <v>50</v>
      </c>
      <c r="J419" t="s">
        <v>51</v>
      </c>
      <c r="K419" t="s">
        <v>51</v>
      </c>
      <c r="L419" t="s">
        <v>51</v>
      </c>
      <c r="M419" t="s">
        <v>51</v>
      </c>
      <c r="N419">
        <v>0</v>
      </c>
      <c r="O419">
        <v>0</v>
      </c>
      <c r="P419">
        <v>0</v>
      </c>
      <c r="Q419">
        <v>0</v>
      </c>
      <c r="R419">
        <v>0</v>
      </c>
      <c r="S419">
        <v>0</v>
      </c>
      <c r="T419">
        <v>0</v>
      </c>
      <c r="U419">
        <v>0</v>
      </c>
      <c r="V419">
        <v>0</v>
      </c>
      <c r="W419">
        <v>0</v>
      </c>
      <c r="X419">
        <v>0</v>
      </c>
      <c r="Y419">
        <v>0</v>
      </c>
      <c r="Z419">
        <v>0</v>
      </c>
      <c r="AA419">
        <v>0</v>
      </c>
      <c r="AB419">
        <v>0</v>
      </c>
      <c r="AC419">
        <v>0</v>
      </c>
      <c r="AD419">
        <v>0</v>
      </c>
      <c r="AE419">
        <v>0</v>
      </c>
      <c r="AF419">
        <v>0</v>
      </c>
      <c r="AG419">
        <v>0</v>
      </c>
      <c r="AH419">
        <v>0</v>
      </c>
      <c r="AI419">
        <v>0</v>
      </c>
      <c r="AJ419">
        <v>0</v>
      </c>
    </row>
    <row r="420" spans="1:36">
      <c r="A420" t="s">
        <v>1048</v>
      </c>
      <c r="B420" t="s">
        <v>1049</v>
      </c>
      <c r="C420" t="s">
        <v>46</v>
      </c>
      <c r="D420" t="s">
        <v>794</v>
      </c>
      <c r="E420" t="s">
        <v>48</v>
      </c>
      <c r="F420" s="3">
        <v>2114</v>
      </c>
      <c r="G420" t="s">
        <v>66</v>
      </c>
      <c r="H420" t="s">
        <v>50</v>
      </c>
      <c r="I420" t="s">
        <v>50</v>
      </c>
      <c r="J420" t="s">
        <v>51</v>
      </c>
      <c r="K420" t="s">
        <v>51</v>
      </c>
      <c r="L420" t="s">
        <v>51</v>
      </c>
      <c r="M420" t="s">
        <v>51</v>
      </c>
      <c r="N420">
        <v>0</v>
      </c>
      <c r="O420">
        <v>0</v>
      </c>
      <c r="P420">
        <v>1</v>
      </c>
      <c r="Q420">
        <v>0</v>
      </c>
      <c r="R420">
        <v>0</v>
      </c>
      <c r="S420">
        <v>0</v>
      </c>
      <c r="T420">
        <v>0</v>
      </c>
      <c r="U420">
        <v>0</v>
      </c>
      <c r="V420">
        <v>0</v>
      </c>
      <c r="W420">
        <v>0</v>
      </c>
      <c r="X420">
        <v>0</v>
      </c>
      <c r="Y420">
        <v>0</v>
      </c>
      <c r="Z420">
        <v>0</v>
      </c>
      <c r="AA420">
        <v>0</v>
      </c>
      <c r="AB420">
        <v>0</v>
      </c>
      <c r="AC420">
        <v>0</v>
      </c>
      <c r="AD420">
        <v>0</v>
      </c>
      <c r="AE420">
        <v>0</v>
      </c>
      <c r="AF420">
        <v>0</v>
      </c>
      <c r="AG420">
        <v>0</v>
      </c>
      <c r="AH420">
        <v>0</v>
      </c>
      <c r="AI420">
        <v>0</v>
      </c>
      <c r="AJ420">
        <v>0</v>
      </c>
    </row>
    <row r="421" spans="1:36">
      <c r="A421" t="s">
        <v>1050</v>
      </c>
      <c r="B421" t="s">
        <v>1051</v>
      </c>
      <c r="C421" t="s">
        <v>64</v>
      </c>
      <c r="D421" t="s">
        <v>1052</v>
      </c>
      <c r="E421" t="s">
        <v>59</v>
      </c>
      <c r="G421" t="s">
        <v>259</v>
      </c>
      <c r="H421" t="s">
        <v>50</v>
      </c>
      <c r="I421" t="s">
        <v>50</v>
      </c>
      <c r="J421" t="s">
        <v>51</v>
      </c>
      <c r="K421" t="s">
        <v>61</v>
      </c>
      <c r="L421" t="s">
        <v>61</v>
      </c>
      <c r="M421" t="s">
        <v>61</v>
      </c>
      <c r="N421">
        <v>0</v>
      </c>
      <c r="O421">
        <v>0</v>
      </c>
      <c r="P421">
        <v>0</v>
      </c>
      <c r="Q421">
        <v>0</v>
      </c>
      <c r="R421">
        <v>0</v>
      </c>
      <c r="S421">
        <v>0</v>
      </c>
      <c r="T421">
        <v>0</v>
      </c>
      <c r="U421">
        <v>0</v>
      </c>
      <c r="V421">
        <v>0</v>
      </c>
      <c r="W421">
        <v>0</v>
      </c>
      <c r="X421">
        <v>0</v>
      </c>
      <c r="Y421">
        <v>0</v>
      </c>
      <c r="Z421">
        <v>0</v>
      </c>
      <c r="AA421">
        <v>0</v>
      </c>
      <c r="AB421">
        <v>0</v>
      </c>
      <c r="AC421">
        <v>0</v>
      </c>
      <c r="AD421">
        <v>0</v>
      </c>
      <c r="AE421">
        <v>0</v>
      </c>
      <c r="AF421">
        <v>0</v>
      </c>
      <c r="AG421">
        <v>0</v>
      </c>
      <c r="AH421">
        <v>0</v>
      </c>
      <c r="AI421">
        <v>0</v>
      </c>
      <c r="AJ421">
        <v>0</v>
      </c>
    </row>
    <row r="422" spans="1:36">
      <c r="A422" t="s">
        <v>1053</v>
      </c>
      <c r="B422" t="s">
        <v>1054</v>
      </c>
      <c r="C422" t="s">
        <v>88</v>
      </c>
      <c r="D422" t="s">
        <v>89</v>
      </c>
      <c r="E422" t="s">
        <v>89</v>
      </c>
      <c r="F422" s="3">
        <v>150</v>
      </c>
      <c r="G422" t="s">
        <v>55</v>
      </c>
      <c r="H422" t="s">
        <v>50</v>
      </c>
      <c r="I422" t="s">
        <v>50</v>
      </c>
      <c r="J422" t="s">
        <v>50</v>
      </c>
      <c r="K422" t="s">
        <v>51</v>
      </c>
      <c r="L422" t="s">
        <v>51</v>
      </c>
      <c r="M422" t="s">
        <v>61</v>
      </c>
      <c r="N422">
        <v>0</v>
      </c>
      <c r="O422">
        <v>0</v>
      </c>
      <c r="P422">
        <v>0</v>
      </c>
      <c r="Q422">
        <v>0</v>
      </c>
      <c r="R422">
        <v>0</v>
      </c>
      <c r="S422">
        <v>0</v>
      </c>
      <c r="T422">
        <v>0</v>
      </c>
      <c r="U422">
        <v>0</v>
      </c>
      <c r="V422">
        <v>0</v>
      </c>
      <c r="W422">
        <v>0</v>
      </c>
      <c r="X422">
        <v>0</v>
      </c>
      <c r="Y422">
        <v>0</v>
      </c>
      <c r="Z422">
        <v>0</v>
      </c>
      <c r="AA422">
        <v>0</v>
      </c>
      <c r="AB422">
        <v>0</v>
      </c>
      <c r="AC422">
        <v>0</v>
      </c>
      <c r="AD422">
        <v>0</v>
      </c>
      <c r="AE422">
        <v>0</v>
      </c>
      <c r="AF422">
        <v>0</v>
      </c>
      <c r="AG422">
        <v>0</v>
      </c>
      <c r="AH422">
        <v>0</v>
      </c>
      <c r="AI422">
        <v>0</v>
      </c>
      <c r="AJ422">
        <v>0</v>
      </c>
    </row>
    <row r="423" spans="1:36">
      <c r="A423" t="s">
        <v>1055</v>
      </c>
      <c r="B423" t="s">
        <v>1056</v>
      </c>
      <c r="C423" t="s">
        <v>88</v>
      </c>
      <c r="D423" t="s">
        <v>89</v>
      </c>
      <c r="E423" t="s">
        <v>89</v>
      </c>
      <c r="F423" s="3">
        <v>80</v>
      </c>
      <c r="G423" t="s">
        <v>82</v>
      </c>
      <c r="H423" t="s">
        <v>50</v>
      </c>
      <c r="I423" t="s">
        <v>50</v>
      </c>
      <c r="J423" t="s">
        <v>50</v>
      </c>
      <c r="K423" t="s">
        <v>51</v>
      </c>
      <c r="L423" t="s">
        <v>51</v>
      </c>
      <c r="M423" t="s">
        <v>61</v>
      </c>
      <c r="N423">
        <v>0</v>
      </c>
      <c r="O423">
        <v>0</v>
      </c>
      <c r="P423">
        <v>1</v>
      </c>
      <c r="Q423">
        <v>0</v>
      </c>
      <c r="R423">
        <v>0</v>
      </c>
      <c r="S423">
        <v>0</v>
      </c>
      <c r="T423">
        <v>0</v>
      </c>
      <c r="U423">
        <v>0</v>
      </c>
      <c r="V423">
        <v>0</v>
      </c>
      <c r="W423">
        <v>0</v>
      </c>
      <c r="X423">
        <v>0</v>
      </c>
      <c r="Y423">
        <v>0</v>
      </c>
      <c r="Z423">
        <v>0</v>
      </c>
      <c r="AA423">
        <v>0</v>
      </c>
      <c r="AB423">
        <v>0</v>
      </c>
      <c r="AC423">
        <v>0</v>
      </c>
      <c r="AD423">
        <v>0</v>
      </c>
      <c r="AE423">
        <v>0</v>
      </c>
      <c r="AF423">
        <v>0</v>
      </c>
      <c r="AG423">
        <v>0</v>
      </c>
      <c r="AH423">
        <v>0</v>
      </c>
      <c r="AI423">
        <v>0</v>
      </c>
      <c r="AJ423">
        <v>0</v>
      </c>
    </row>
    <row r="424" spans="1:36">
      <c r="A424" t="s">
        <v>1057</v>
      </c>
      <c r="B424" t="s">
        <v>1058</v>
      </c>
      <c r="C424" t="s">
        <v>88</v>
      </c>
      <c r="D424" t="s">
        <v>89</v>
      </c>
      <c r="E424" t="s">
        <v>89</v>
      </c>
      <c r="F424" s="3">
        <v>17</v>
      </c>
      <c r="G424" t="s">
        <v>74</v>
      </c>
      <c r="H424" t="s">
        <v>50</v>
      </c>
      <c r="I424" t="s">
        <v>50</v>
      </c>
      <c r="J424" t="s">
        <v>51</v>
      </c>
      <c r="K424" t="s">
        <v>51</v>
      </c>
      <c r="L424" t="s">
        <v>51</v>
      </c>
      <c r="M424" t="s">
        <v>61</v>
      </c>
      <c r="N424">
        <v>1</v>
      </c>
      <c r="O424">
        <v>0</v>
      </c>
      <c r="P424">
        <v>0</v>
      </c>
      <c r="Q424">
        <v>0</v>
      </c>
      <c r="R424">
        <v>0</v>
      </c>
      <c r="S424">
        <v>0</v>
      </c>
      <c r="T424">
        <v>0</v>
      </c>
      <c r="U424">
        <v>0</v>
      </c>
      <c r="V424">
        <v>0</v>
      </c>
      <c r="W424">
        <v>0</v>
      </c>
      <c r="X424">
        <v>0</v>
      </c>
      <c r="Y424">
        <v>0</v>
      </c>
      <c r="Z424">
        <v>0</v>
      </c>
      <c r="AA424">
        <v>0</v>
      </c>
      <c r="AB424">
        <v>0</v>
      </c>
      <c r="AC424">
        <v>0</v>
      </c>
      <c r="AD424">
        <v>0</v>
      </c>
      <c r="AE424">
        <v>0</v>
      </c>
      <c r="AF424">
        <v>0</v>
      </c>
      <c r="AG424">
        <v>0</v>
      </c>
      <c r="AH424">
        <v>0</v>
      </c>
      <c r="AI424">
        <v>0</v>
      </c>
      <c r="AJ424">
        <v>0</v>
      </c>
    </row>
    <row r="425" spans="1:36">
      <c r="A425" t="s">
        <v>1059</v>
      </c>
      <c r="B425" t="s">
        <v>1060</v>
      </c>
      <c r="C425" t="s">
        <v>88</v>
      </c>
      <c r="D425" t="s">
        <v>258</v>
      </c>
      <c r="E425" t="s">
        <v>258</v>
      </c>
      <c r="F425" s="3">
        <v>1</v>
      </c>
      <c r="G425" t="s">
        <v>70</v>
      </c>
      <c r="H425" t="s">
        <v>50</v>
      </c>
      <c r="I425" t="s">
        <v>50</v>
      </c>
      <c r="J425" t="s">
        <v>50</v>
      </c>
      <c r="K425" t="s">
        <v>51</v>
      </c>
      <c r="L425" t="s">
        <v>51</v>
      </c>
      <c r="M425" t="s">
        <v>61</v>
      </c>
      <c r="N425">
        <v>0</v>
      </c>
      <c r="O425">
        <v>0</v>
      </c>
      <c r="P425">
        <v>0</v>
      </c>
      <c r="Q425">
        <v>0</v>
      </c>
      <c r="R425">
        <v>0</v>
      </c>
      <c r="S425">
        <v>0</v>
      </c>
      <c r="T425">
        <v>0</v>
      </c>
      <c r="U425">
        <v>0</v>
      </c>
      <c r="V425">
        <v>0</v>
      </c>
      <c r="W425">
        <v>0</v>
      </c>
      <c r="X425">
        <v>0</v>
      </c>
      <c r="Y425">
        <v>0</v>
      </c>
      <c r="Z425">
        <v>0</v>
      </c>
      <c r="AA425">
        <v>0</v>
      </c>
      <c r="AB425">
        <v>0</v>
      </c>
      <c r="AC425">
        <v>0</v>
      </c>
      <c r="AD425">
        <v>1</v>
      </c>
      <c r="AE425">
        <v>1</v>
      </c>
      <c r="AF425">
        <v>0</v>
      </c>
      <c r="AG425">
        <v>0</v>
      </c>
      <c r="AH425">
        <v>0</v>
      </c>
      <c r="AI425">
        <v>1</v>
      </c>
      <c r="AJ425">
        <v>366</v>
      </c>
    </row>
    <row r="426" spans="1:36">
      <c r="A426" t="s">
        <v>1061</v>
      </c>
      <c r="B426" t="s">
        <v>1062</v>
      </c>
      <c r="C426" t="s">
        <v>88</v>
      </c>
      <c r="D426" t="s">
        <v>89</v>
      </c>
      <c r="E426" t="s">
        <v>89</v>
      </c>
      <c r="F426" s="3">
        <v>20</v>
      </c>
      <c r="G426" t="s">
        <v>78</v>
      </c>
      <c r="H426" t="s">
        <v>51</v>
      </c>
      <c r="I426" t="s">
        <v>50</v>
      </c>
      <c r="J426" t="s">
        <v>61</v>
      </c>
      <c r="K426" t="s">
        <v>61</v>
      </c>
      <c r="L426" t="s">
        <v>61</v>
      </c>
      <c r="M426" t="s">
        <v>61</v>
      </c>
      <c r="N426">
        <v>0</v>
      </c>
      <c r="O426">
        <v>0</v>
      </c>
      <c r="P426">
        <v>1</v>
      </c>
      <c r="Q426">
        <v>0</v>
      </c>
      <c r="R426">
        <v>0</v>
      </c>
      <c r="S426">
        <v>0</v>
      </c>
      <c r="T426">
        <v>0</v>
      </c>
      <c r="U426">
        <v>0</v>
      </c>
      <c r="V426">
        <v>0</v>
      </c>
      <c r="W426">
        <v>0</v>
      </c>
      <c r="X426">
        <v>0</v>
      </c>
      <c r="Y426">
        <v>0</v>
      </c>
      <c r="Z426">
        <v>0</v>
      </c>
      <c r="AA426">
        <v>0</v>
      </c>
      <c r="AB426">
        <v>0</v>
      </c>
      <c r="AC426">
        <v>0</v>
      </c>
      <c r="AD426">
        <v>1</v>
      </c>
      <c r="AE426">
        <v>1</v>
      </c>
      <c r="AF426">
        <v>0</v>
      </c>
      <c r="AG426">
        <v>0</v>
      </c>
      <c r="AH426">
        <v>0</v>
      </c>
      <c r="AI426">
        <v>0</v>
      </c>
      <c r="AJ426">
        <v>221</v>
      </c>
    </row>
    <row r="427" spans="1:36">
      <c r="A427" t="s">
        <v>1063</v>
      </c>
      <c r="B427" t="s">
        <v>1064</v>
      </c>
      <c r="C427" t="s">
        <v>88</v>
      </c>
      <c r="D427" t="s">
        <v>89</v>
      </c>
      <c r="E427" t="s">
        <v>89</v>
      </c>
      <c r="F427" s="3">
        <v>70</v>
      </c>
      <c r="G427" t="s">
        <v>101</v>
      </c>
      <c r="H427" t="s">
        <v>50</v>
      </c>
      <c r="I427" t="s">
        <v>50</v>
      </c>
      <c r="J427" t="s">
        <v>51</v>
      </c>
      <c r="K427" t="s">
        <v>51</v>
      </c>
      <c r="L427" t="s">
        <v>51</v>
      </c>
      <c r="M427" t="s">
        <v>61</v>
      </c>
      <c r="N427">
        <v>0</v>
      </c>
      <c r="O427">
        <v>0</v>
      </c>
      <c r="P427">
        <v>0</v>
      </c>
      <c r="Q427">
        <v>0</v>
      </c>
      <c r="R427">
        <v>0</v>
      </c>
      <c r="S427">
        <v>0</v>
      </c>
      <c r="T427">
        <v>0</v>
      </c>
      <c r="U427">
        <v>0</v>
      </c>
      <c r="V427">
        <v>0</v>
      </c>
      <c r="W427">
        <v>0</v>
      </c>
      <c r="X427">
        <v>0</v>
      </c>
      <c r="Y427">
        <v>0</v>
      </c>
      <c r="Z427">
        <v>0</v>
      </c>
      <c r="AA427">
        <v>0</v>
      </c>
      <c r="AB427">
        <v>0</v>
      </c>
      <c r="AC427">
        <v>0</v>
      </c>
      <c r="AD427">
        <v>0</v>
      </c>
      <c r="AE427">
        <v>0</v>
      </c>
      <c r="AF427">
        <v>0</v>
      </c>
      <c r="AG427">
        <v>0</v>
      </c>
      <c r="AH427">
        <v>0</v>
      </c>
      <c r="AI427">
        <v>0</v>
      </c>
      <c r="AJ427">
        <v>0</v>
      </c>
    </row>
    <row r="428" spans="1:36">
      <c r="A428" t="s">
        <v>1065</v>
      </c>
      <c r="B428" t="s">
        <v>1066</v>
      </c>
      <c r="C428" t="s">
        <v>64</v>
      </c>
      <c r="D428" t="s">
        <v>1066</v>
      </c>
      <c r="E428" t="s">
        <v>59</v>
      </c>
      <c r="G428" t="s">
        <v>60</v>
      </c>
      <c r="H428" t="s">
        <v>50</v>
      </c>
      <c r="I428" t="s">
        <v>50</v>
      </c>
      <c r="J428" t="s">
        <v>51</v>
      </c>
      <c r="K428" t="s">
        <v>61</v>
      </c>
      <c r="L428" t="s">
        <v>61</v>
      </c>
      <c r="M428" t="s">
        <v>61</v>
      </c>
      <c r="N428">
        <v>0</v>
      </c>
      <c r="O428">
        <v>0</v>
      </c>
      <c r="P428">
        <v>0</v>
      </c>
      <c r="Q428">
        <v>0</v>
      </c>
      <c r="R428">
        <v>0</v>
      </c>
      <c r="S428">
        <v>0</v>
      </c>
      <c r="T428">
        <v>0</v>
      </c>
      <c r="U428">
        <v>0</v>
      </c>
      <c r="V428">
        <v>0</v>
      </c>
      <c r="W428">
        <v>0</v>
      </c>
      <c r="X428">
        <v>0</v>
      </c>
      <c r="Y428">
        <v>0</v>
      </c>
      <c r="Z428">
        <v>0</v>
      </c>
      <c r="AA428">
        <v>0</v>
      </c>
      <c r="AB428">
        <v>0</v>
      </c>
      <c r="AC428">
        <v>0</v>
      </c>
      <c r="AD428">
        <v>0</v>
      </c>
      <c r="AE428">
        <v>0</v>
      </c>
      <c r="AF428">
        <v>0</v>
      </c>
      <c r="AG428">
        <v>0</v>
      </c>
      <c r="AH428">
        <v>0</v>
      </c>
      <c r="AI428">
        <v>0</v>
      </c>
      <c r="AJ428">
        <v>0</v>
      </c>
    </row>
    <row r="429" spans="1:36">
      <c r="A429" t="s">
        <v>1067</v>
      </c>
      <c r="B429" t="s">
        <v>1068</v>
      </c>
      <c r="C429" t="s">
        <v>46</v>
      </c>
      <c r="D429" t="s">
        <v>1039</v>
      </c>
      <c r="E429" t="s">
        <v>48</v>
      </c>
      <c r="F429" s="3">
        <v>150</v>
      </c>
      <c r="G429" t="s">
        <v>119</v>
      </c>
      <c r="H429" t="s">
        <v>50</v>
      </c>
      <c r="I429" t="s">
        <v>50</v>
      </c>
      <c r="J429" t="s">
        <v>51</v>
      </c>
      <c r="K429" t="s">
        <v>50</v>
      </c>
      <c r="L429" t="s">
        <v>51</v>
      </c>
      <c r="M429" t="s">
        <v>51</v>
      </c>
      <c r="N429">
        <v>0</v>
      </c>
      <c r="O429">
        <v>0</v>
      </c>
      <c r="P429">
        <v>0</v>
      </c>
      <c r="Q429">
        <v>0</v>
      </c>
      <c r="R429">
        <v>0</v>
      </c>
      <c r="S429">
        <v>0</v>
      </c>
      <c r="T429">
        <v>0</v>
      </c>
      <c r="U429">
        <v>0</v>
      </c>
      <c r="V429">
        <v>0</v>
      </c>
      <c r="W429">
        <v>0</v>
      </c>
      <c r="X429">
        <v>0</v>
      </c>
      <c r="Y429">
        <v>0</v>
      </c>
      <c r="Z429">
        <v>0</v>
      </c>
      <c r="AA429">
        <v>0</v>
      </c>
      <c r="AB429">
        <v>0</v>
      </c>
      <c r="AC429">
        <v>0</v>
      </c>
      <c r="AD429">
        <v>0</v>
      </c>
      <c r="AE429">
        <v>0</v>
      </c>
      <c r="AF429">
        <v>0</v>
      </c>
      <c r="AG429">
        <v>0</v>
      </c>
      <c r="AH429">
        <v>0</v>
      </c>
      <c r="AI429">
        <v>0</v>
      </c>
      <c r="AJ429">
        <v>0</v>
      </c>
    </row>
    <row r="430" spans="1:36">
      <c r="A430" t="s">
        <v>1069</v>
      </c>
      <c r="B430" t="s">
        <v>1070</v>
      </c>
      <c r="C430" t="s">
        <v>46</v>
      </c>
      <c r="D430" t="s">
        <v>976</v>
      </c>
      <c r="E430" t="s">
        <v>48</v>
      </c>
      <c r="F430" s="3">
        <v>2611</v>
      </c>
      <c r="G430" t="s">
        <v>113</v>
      </c>
      <c r="H430" t="s">
        <v>50</v>
      </c>
      <c r="I430" t="s">
        <v>50</v>
      </c>
      <c r="J430" t="s">
        <v>51</v>
      </c>
      <c r="K430" t="s">
        <v>51</v>
      </c>
      <c r="L430" t="s">
        <v>51</v>
      </c>
      <c r="M430" t="s">
        <v>51</v>
      </c>
      <c r="N430">
        <v>4</v>
      </c>
      <c r="O430">
        <v>1</v>
      </c>
      <c r="P430">
        <v>2</v>
      </c>
      <c r="Q430">
        <v>0</v>
      </c>
      <c r="R430">
        <v>0</v>
      </c>
      <c r="S430">
        <v>0</v>
      </c>
      <c r="T430">
        <v>0</v>
      </c>
      <c r="U430">
        <v>0</v>
      </c>
      <c r="V430">
        <v>0</v>
      </c>
      <c r="W430">
        <v>0</v>
      </c>
      <c r="X430">
        <v>0</v>
      </c>
      <c r="Y430">
        <v>1</v>
      </c>
      <c r="Z430">
        <v>1</v>
      </c>
      <c r="AA430">
        <v>0</v>
      </c>
      <c r="AB430">
        <v>0</v>
      </c>
      <c r="AC430">
        <v>0</v>
      </c>
      <c r="AD430">
        <v>0</v>
      </c>
      <c r="AE430">
        <v>0</v>
      </c>
      <c r="AF430">
        <v>0</v>
      </c>
      <c r="AG430">
        <v>0</v>
      </c>
      <c r="AH430">
        <v>0</v>
      </c>
      <c r="AI430">
        <v>0</v>
      </c>
      <c r="AJ430">
        <v>5</v>
      </c>
    </row>
    <row r="431" spans="1:36">
      <c r="A431" t="s">
        <v>1071</v>
      </c>
      <c r="B431" t="s">
        <v>1072</v>
      </c>
      <c r="C431" t="s">
        <v>46</v>
      </c>
      <c r="D431" t="s">
        <v>735</v>
      </c>
      <c r="E431" t="s">
        <v>48</v>
      </c>
      <c r="F431" s="3">
        <v>450</v>
      </c>
      <c r="G431" t="s">
        <v>259</v>
      </c>
      <c r="H431" t="s">
        <v>50</v>
      </c>
      <c r="I431" t="s">
        <v>50</v>
      </c>
      <c r="J431" t="s">
        <v>51</v>
      </c>
      <c r="K431" t="s">
        <v>50</v>
      </c>
      <c r="L431" t="s">
        <v>51</v>
      </c>
      <c r="M431" t="s">
        <v>51</v>
      </c>
      <c r="N431">
        <v>4</v>
      </c>
      <c r="O431">
        <v>0</v>
      </c>
      <c r="P431">
        <v>0</v>
      </c>
      <c r="Q431">
        <v>0</v>
      </c>
      <c r="R431">
        <v>0</v>
      </c>
      <c r="S431">
        <v>0</v>
      </c>
      <c r="T431">
        <v>0</v>
      </c>
      <c r="U431">
        <v>0</v>
      </c>
      <c r="V431">
        <v>0</v>
      </c>
      <c r="W431">
        <v>0</v>
      </c>
      <c r="X431">
        <v>0</v>
      </c>
      <c r="Y431">
        <v>4</v>
      </c>
      <c r="Z431">
        <v>4</v>
      </c>
      <c r="AA431">
        <v>0</v>
      </c>
      <c r="AB431">
        <v>0</v>
      </c>
      <c r="AC431">
        <v>0</v>
      </c>
      <c r="AD431">
        <v>0</v>
      </c>
      <c r="AE431">
        <v>0</v>
      </c>
      <c r="AF431">
        <v>0</v>
      </c>
      <c r="AG431">
        <v>0</v>
      </c>
      <c r="AH431">
        <v>0</v>
      </c>
      <c r="AI431">
        <v>0</v>
      </c>
      <c r="AJ431">
        <v>32</v>
      </c>
    </row>
    <row r="432" spans="1:36">
      <c r="A432" t="s">
        <v>1073</v>
      </c>
      <c r="B432" t="s">
        <v>1074</v>
      </c>
      <c r="C432" t="s">
        <v>46</v>
      </c>
      <c r="D432" t="s">
        <v>1016</v>
      </c>
      <c r="E432" t="s">
        <v>48</v>
      </c>
      <c r="F432" s="3">
        <v>2599</v>
      </c>
      <c r="G432" t="s">
        <v>208</v>
      </c>
      <c r="H432" t="s">
        <v>50</v>
      </c>
      <c r="I432" t="s">
        <v>50</v>
      </c>
      <c r="J432" t="s">
        <v>51</v>
      </c>
      <c r="K432" t="s">
        <v>51</v>
      </c>
      <c r="L432" t="s">
        <v>51</v>
      </c>
      <c r="M432" t="s">
        <v>51</v>
      </c>
      <c r="N432">
        <v>0</v>
      </c>
      <c r="O432">
        <v>0</v>
      </c>
      <c r="P432">
        <v>0</v>
      </c>
      <c r="Q432">
        <v>0</v>
      </c>
      <c r="R432">
        <v>0</v>
      </c>
      <c r="S432">
        <v>0</v>
      </c>
      <c r="T432">
        <v>0</v>
      </c>
      <c r="U432">
        <v>0</v>
      </c>
      <c r="V432">
        <v>0</v>
      </c>
      <c r="W432">
        <v>0</v>
      </c>
      <c r="X432">
        <v>0</v>
      </c>
      <c r="Y432">
        <v>0</v>
      </c>
      <c r="Z432">
        <v>0</v>
      </c>
      <c r="AA432">
        <v>0</v>
      </c>
      <c r="AB432">
        <v>0</v>
      </c>
      <c r="AC432">
        <v>0</v>
      </c>
      <c r="AD432">
        <v>0</v>
      </c>
      <c r="AE432">
        <v>0</v>
      </c>
      <c r="AF432">
        <v>0</v>
      </c>
      <c r="AG432">
        <v>0</v>
      </c>
      <c r="AH432">
        <v>0</v>
      </c>
      <c r="AI432">
        <v>0</v>
      </c>
      <c r="AJ432">
        <v>0</v>
      </c>
    </row>
    <row r="433" spans="1:36">
      <c r="A433" t="s">
        <v>1075</v>
      </c>
      <c r="B433" t="s">
        <v>1076</v>
      </c>
      <c r="C433" t="s">
        <v>64</v>
      </c>
      <c r="D433" t="s">
        <v>1077</v>
      </c>
      <c r="E433" t="s">
        <v>59</v>
      </c>
      <c r="G433" t="s">
        <v>78</v>
      </c>
      <c r="H433" t="s">
        <v>50</v>
      </c>
      <c r="I433" t="s">
        <v>50</v>
      </c>
      <c r="J433" t="s">
        <v>51</v>
      </c>
      <c r="K433" t="s">
        <v>61</v>
      </c>
      <c r="L433" t="s">
        <v>61</v>
      </c>
      <c r="M433" t="s">
        <v>61</v>
      </c>
      <c r="N433">
        <v>0</v>
      </c>
      <c r="O433">
        <v>0</v>
      </c>
      <c r="P433">
        <v>0</v>
      </c>
      <c r="Q433">
        <v>0</v>
      </c>
      <c r="R433">
        <v>0</v>
      </c>
      <c r="S433">
        <v>0</v>
      </c>
      <c r="T433">
        <v>0</v>
      </c>
      <c r="U433">
        <v>0</v>
      </c>
      <c r="V433">
        <v>0</v>
      </c>
      <c r="W433">
        <v>0</v>
      </c>
      <c r="X433">
        <v>0</v>
      </c>
      <c r="Y433">
        <v>0</v>
      </c>
      <c r="Z433">
        <v>0</v>
      </c>
      <c r="AA433">
        <v>0</v>
      </c>
      <c r="AB433">
        <v>0</v>
      </c>
      <c r="AC433">
        <v>0</v>
      </c>
      <c r="AD433">
        <v>0</v>
      </c>
      <c r="AE433">
        <v>0</v>
      </c>
      <c r="AF433">
        <v>0</v>
      </c>
      <c r="AG433">
        <v>0</v>
      </c>
      <c r="AH433">
        <v>0</v>
      </c>
      <c r="AI433">
        <v>0</v>
      </c>
      <c r="AJ433">
        <v>0</v>
      </c>
    </row>
    <row r="434" spans="1:36">
      <c r="A434" t="s">
        <v>1078</v>
      </c>
      <c r="B434" t="s">
        <v>1079</v>
      </c>
      <c r="C434" t="s">
        <v>46</v>
      </c>
      <c r="D434" t="s">
        <v>1080</v>
      </c>
      <c r="E434" t="s">
        <v>59</v>
      </c>
      <c r="F434" s="3">
        <v>24</v>
      </c>
      <c r="G434" t="s">
        <v>82</v>
      </c>
      <c r="H434" t="s">
        <v>50</v>
      </c>
      <c r="I434" t="s">
        <v>50</v>
      </c>
      <c r="J434" t="s">
        <v>51</v>
      </c>
      <c r="K434" t="s">
        <v>61</v>
      </c>
      <c r="L434" t="s">
        <v>50</v>
      </c>
      <c r="M434" t="s">
        <v>50</v>
      </c>
      <c r="N434">
        <v>0</v>
      </c>
      <c r="O434">
        <v>0</v>
      </c>
      <c r="P434">
        <v>0</v>
      </c>
      <c r="Q434">
        <v>0</v>
      </c>
      <c r="R434">
        <v>0</v>
      </c>
      <c r="S434">
        <v>0</v>
      </c>
      <c r="T434">
        <v>0</v>
      </c>
      <c r="U434">
        <v>0</v>
      </c>
      <c r="V434">
        <v>0</v>
      </c>
      <c r="W434">
        <v>0</v>
      </c>
      <c r="X434">
        <v>0</v>
      </c>
      <c r="Y434">
        <v>0</v>
      </c>
      <c r="Z434">
        <v>0</v>
      </c>
      <c r="AA434">
        <v>0</v>
      </c>
      <c r="AB434">
        <v>0</v>
      </c>
      <c r="AC434">
        <v>0</v>
      </c>
      <c r="AD434">
        <v>0</v>
      </c>
      <c r="AE434">
        <v>0</v>
      </c>
      <c r="AF434">
        <v>0</v>
      </c>
      <c r="AG434">
        <v>0</v>
      </c>
      <c r="AH434">
        <v>0</v>
      </c>
      <c r="AI434">
        <v>0</v>
      </c>
      <c r="AJ434">
        <v>0</v>
      </c>
    </row>
    <row r="435" spans="1:36">
      <c r="A435" t="s">
        <v>1081</v>
      </c>
      <c r="B435" t="s">
        <v>1082</v>
      </c>
      <c r="C435" t="s">
        <v>46</v>
      </c>
      <c r="D435" t="s">
        <v>134</v>
      </c>
      <c r="E435" t="s">
        <v>48</v>
      </c>
      <c r="F435" s="3">
        <v>21</v>
      </c>
      <c r="G435" t="s">
        <v>55</v>
      </c>
      <c r="H435" t="s">
        <v>50</v>
      </c>
      <c r="I435" t="s">
        <v>50</v>
      </c>
      <c r="J435" t="s">
        <v>51</v>
      </c>
      <c r="K435" t="s">
        <v>61</v>
      </c>
      <c r="L435" t="s">
        <v>50</v>
      </c>
      <c r="M435" t="s">
        <v>50</v>
      </c>
      <c r="N435">
        <v>0</v>
      </c>
      <c r="O435">
        <v>0</v>
      </c>
      <c r="P435">
        <v>0</v>
      </c>
      <c r="Q435">
        <v>0</v>
      </c>
      <c r="R435">
        <v>0</v>
      </c>
      <c r="S435">
        <v>0</v>
      </c>
      <c r="T435">
        <v>0</v>
      </c>
      <c r="U435">
        <v>0</v>
      </c>
      <c r="V435">
        <v>0</v>
      </c>
      <c r="W435">
        <v>0</v>
      </c>
      <c r="X435">
        <v>0</v>
      </c>
      <c r="Y435">
        <v>0</v>
      </c>
      <c r="Z435">
        <v>0</v>
      </c>
      <c r="AA435">
        <v>0</v>
      </c>
      <c r="AB435">
        <v>0</v>
      </c>
      <c r="AC435">
        <v>0</v>
      </c>
      <c r="AD435">
        <v>1</v>
      </c>
      <c r="AE435">
        <v>1</v>
      </c>
      <c r="AF435">
        <v>0</v>
      </c>
      <c r="AG435">
        <v>0</v>
      </c>
      <c r="AH435">
        <v>0</v>
      </c>
      <c r="AI435">
        <v>1</v>
      </c>
      <c r="AJ435">
        <v>366</v>
      </c>
    </row>
    <row r="436" spans="1:36">
      <c r="A436" t="s">
        <v>1083</v>
      </c>
      <c r="B436" t="s">
        <v>1084</v>
      </c>
      <c r="C436" t="s">
        <v>88</v>
      </c>
      <c r="D436" t="s">
        <v>89</v>
      </c>
      <c r="E436" t="s">
        <v>89</v>
      </c>
      <c r="F436" s="3">
        <v>140</v>
      </c>
      <c r="G436" t="s">
        <v>60</v>
      </c>
      <c r="H436" t="s">
        <v>50</v>
      </c>
      <c r="I436" t="s">
        <v>50</v>
      </c>
      <c r="J436" t="s">
        <v>50</v>
      </c>
      <c r="K436" t="s">
        <v>51</v>
      </c>
      <c r="L436" t="s">
        <v>51</v>
      </c>
      <c r="M436" t="s">
        <v>61</v>
      </c>
      <c r="N436">
        <v>1</v>
      </c>
      <c r="O436">
        <v>0</v>
      </c>
      <c r="P436">
        <v>1</v>
      </c>
      <c r="Q436">
        <v>0</v>
      </c>
      <c r="R436">
        <v>0</v>
      </c>
      <c r="S436">
        <v>0</v>
      </c>
      <c r="T436">
        <v>0</v>
      </c>
      <c r="U436">
        <v>0</v>
      </c>
      <c r="V436">
        <v>0</v>
      </c>
      <c r="W436">
        <v>0</v>
      </c>
      <c r="X436">
        <v>0</v>
      </c>
      <c r="Y436">
        <v>1</v>
      </c>
      <c r="Z436">
        <v>1</v>
      </c>
      <c r="AA436">
        <v>0</v>
      </c>
      <c r="AB436">
        <v>0</v>
      </c>
      <c r="AC436">
        <v>0</v>
      </c>
      <c r="AD436">
        <v>0</v>
      </c>
      <c r="AE436">
        <v>0</v>
      </c>
      <c r="AF436">
        <v>0</v>
      </c>
      <c r="AG436">
        <v>0</v>
      </c>
      <c r="AH436">
        <v>0</v>
      </c>
      <c r="AI436">
        <v>0</v>
      </c>
      <c r="AJ436">
        <v>29</v>
      </c>
    </row>
    <row r="437" spans="1:36">
      <c r="A437" t="s">
        <v>1085</v>
      </c>
      <c r="B437" t="s">
        <v>1086</v>
      </c>
      <c r="C437" t="s">
        <v>88</v>
      </c>
      <c r="D437" t="s">
        <v>189</v>
      </c>
      <c r="E437" t="s">
        <v>59</v>
      </c>
      <c r="F437" s="3">
        <v>50</v>
      </c>
      <c r="G437" t="s">
        <v>101</v>
      </c>
      <c r="H437" t="s">
        <v>50</v>
      </c>
      <c r="I437" t="s">
        <v>50</v>
      </c>
      <c r="J437" t="s">
        <v>61</v>
      </c>
      <c r="K437" t="s">
        <v>61</v>
      </c>
      <c r="L437" t="s">
        <v>61</v>
      </c>
      <c r="M437" t="s">
        <v>61</v>
      </c>
      <c r="N437">
        <v>0</v>
      </c>
      <c r="O437">
        <v>0</v>
      </c>
      <c r="P437">
        <v>0</v>
      </c>
      <c r="Q437">
        <v>0</v>
      </c>
      <c r="R437">
        <v>0</v>
      </c>
      <c r="S437">
        <v>0</v>
      </c>
      <c r="T437">
        <v>0</v>
      </c>
      <c r="U437">
        <v>0</v>
      </c>
      <c r="V437">
        <v>0</v>
      </c>
      <c r="W437">
        <v>0</v>
      </c>
      <c r="X437">
        <v>0</v>
      </c>
      <c r="Y437">
        <v>0</v>
      </c>
      <c r="Z437">
        <v>0</v>
      </c>
      <c r="AA437">
        <v>0</v>
      </c>
      <c r="AB437">
        <v>0</v>
      </c>
      <c r="AC437">
        <v>0</v>
      </c>
      <c r="AD437">
        <v>0</v>
      </c>
      <c r="AE437">
        <v>0</v>
      </c>
      <c r="AF437">
        <v>0</v>
      </c>
      <c r="AG437">
        <v>0</v>
      </c>
      <c r="AH437">
        <v>0</v>
      </c>
      <c r="AI437">
        <v>0</v>
      </c>
      <c r="AJ437">
        <v>0</v>
      </c>
    </row>
    <row r="438" spans="1:36">
      <c r="A438" t="s">
        <v>1087</v>
      </c>
      <c r="B438" t="s">
        <v>1088</v>
      </c>
      <c r="C438" t="s">
        <v>88</v>
      </c>
      <c r="D438" t="s">
        <v>1089</v>
      </c>
      <c r="E438" t="s">
        <v>48</v>
      </c>
      <c r="F438" s="3">
        <v>100</v>
      </c>
      <c r="G438" t="s">
        <v>82</v>
      </c>
      <c r="H438" t="s">
        <v>50</v>
      </c>
      <c r="I438" t="s">
        <v>50</v>
      </c>
      <c r="J438" t="s">
        <v>51</v>
      </c>
      <c r="K438" t="s">
        <v>51</v>
      </c>
      <c r="L438" t="s">
        <v>51</v>
      </c>
      <c r="M438" t="s">
        <v>61</v>
      </c>
      <c r="N438">
        <v>0</v>
      </c>
      <c r="O438">
        <v>0</v>
      </c>
      <c r="P438">
        <v>0</v>
      </c>
      <c r="Q438">
        <v>0</v>
      </c>
      <c r="R438">
        <v>0</v>
      </c>
      <c r="S438">
        <v>0</v>
      </c>
      <c r="T438">
        <v>0</v>
      </c>
      <c r="U438">
        <v>0</v>
      </c>
      <c r="V438">
        <v>0</v>
      </c>
      <c r="W438">
        <v>0</v>
      </c>
      <c r="X438">
        <v>0</v>
      </c>
      <c r="Y438">
        <v>0</v>
      </c>
      <c r="Z438">
        <v>0</v>
      </c>
      <c r="AA438">
        <v>0</v>
      </c>
      <c r="AB438">
        <v>0</v>
      </c>
      <c r="AC438">
        <v>0</v>
      </c>
      <c r="AD438">
        <v>0</v>
      </c>
      <c r="AE438">
        <v>0</v>
      </c>
      <c r="AF438">
        <v>0</v>
      </c>
      <c r="AG438">
        <v>0</v>
      </c>
      <c r="AH438">
        <v>0</v>
      </c>
      <c r="AI438">
        <v>0</v>
      </c>
      <c r="AJ438">
        <v>0</v>
      </c>
    </row>
    <row r="439" spans="1:36">
      <c r="A439" t="s">
        <v>1090</v>
      </c>
      <c r="B439" t="s">
        <v>1091</v>
      </c>
      <c r="C439" t="s">
        <v>88</v>
      </c>
      <c r="D439" t="s">
        <v>89</v>
      </c>
      <c r="E439" t="s">
        <v>89</v>
      </c>
      <c r="F439" s="3">
        <v>70</v>
      </c>
      <c r="G439" t="s">
        <v>66</v>
      </c>
      <c r="H439" t="s">
        <v>50</v>
      </c>
      <c r="I439" t="s">
        <v>50</v>
      </c>
      <c r="J439" t="s">
        <v>51</v>
      </c>
      <c r="K439" t="s">
        <v>51</v>
      </c>
      <c r="L439" t="s">
        <v>51</v>
      </c>
      <c r="M439" t="s">
        <v>61</v>
      </c>
      <c r="N439">
        <v>0</v>
      </c>
      <c r="O439">
        <v>0</v>
      </c>
      <c r="P439">
        <v>0</v>
      </c>
      <c r="Q439">
        <v>0</v>
      </c>
      <c r="R439">
        <v>0</v>
      </c>
      <c r="S439">
        <v>0</v>
      </c>
      <c r="T439">
        <v>0</v>
      </c>
      <c r="U439">
        <v>0</v>
      </c>
      <c r="V439">
        <v>0</v>
      </c>
      <c r="W439">
        <v>0</v>
      </c>
      <c r="X439">
        <v>0</v>
      </c>
      <c r="Y439">
        <v>0</v>
      </c>
      <c r="Z439">
        <v>0</v>
      </c>
      <c r="AA439">
        <v>0</v>
      </c>
      <c r="AB439">
        <v>0</v>
      </c>
      <c r="AC439">
        <v>0</v>
      </c>
      <c r="AD439">
        <v>0</v>
      </c>
      <c r="AE439">
        <v>0</v>
      </c>
      <c r="AF439">
        <v>0</v>
      </c>
      <c r="AG439">
        <v>0</v>
      </c>
      <c r="AH439">
        <v>0</v>
      </c>
      <c r="AI439">
        <v>0</v>
      </c>
      <c r="AJ439">
        <v>0</v>
      </c>
    </row>
    <row r="440" spans="1:36">
      <c r="A440" t="s">
        <v>1092</v>
      </c>
      <c r="B440" t="s">
        <v>1093</v>
      </c>
      <c r="C440" t="s">
        <v>58</v>
      </c>
      <c r="D440" t="s">
        <v>1094</v>
      </c>
      <c r="E440" t="s">
        <v>59</v>
      </c>
      <c r="G440" t="s">
        <v>66</v>
      </c>
      <c r="H440" t="s">
        <v>50</v>
      </c>
      <c r="I440" t="s">
        <v>50</v>
      </c>
      <c r="J440" t="s">
        <v>50</v>
      </c>
      <c r="K440" t="s">
        <v>51</v>
      </c>
      <c r="L440" t="s">
        <v>50</v>
      </c>
      <c r="M440" t="s">
        <v>61</v>
      </c>
      <c r="N440">
        <v>0</v>
      </c>
      <c r="O440">
        <v>0</v>
      </c>
      <c r="P440">
        <v>0</v>
      </c>
      <c r="Q440">
        <v>0</v>
      </c>
      <c r="R440">
        <v>0</v>
      </c>
      <c r="S440">
        <v>0</v>
      </c>
      <c r="T440">
        <v>0</v>
      </c>
      <c r="U440">
        <v>0</v>
      </c>
      <c r="V440">
        <v>0</v>
      </c>
      <c r="W440">
        <v>0</v>
      </c>
      <c r="X440">
        <v>0</v>
      </c>
      <c r="Y440">
        <v>0</v>
      </c>
      <c r="Z440">
        <v>0</v>
      </c>
      <c r="AA440">
        <v>0</v>
      </c>
      <c r="AB440">
        <v>0</v>
      </c>
      <c r="AC440">
        <v>0</v>
      </c>
      <c r="AD440">
        <v>0</v>
      </c>
      <c r="AE440">
        <v>0</v>
      </c>
      <c r="AF440">
        <v>0</v>
      </c>
      <c r="AG440">
        <v>0</v>
      </c>
      <c r="AH440">
        <v>0</v>
      </c>
      <c r="AI440">
        <v>0</v>
      </c>
      <c r="AJ440">
        <v>0</v>
      </c>
    </row>
    <row r="441" spans="1:36">
      <c r="A441" t="s">
        <v>1095</v>
      </c>
      <c r="B441" t="s">
        <v>1096</v>
      </c>
      <c r="C441" t="s">
        <v>46</v>
      </c>
      <c r="D441" t="s">
        <v>1039</v>
      </c>
      <c r="E441" t="s">
        <v>48</v>
      </c>
      <c r="F441" s="3">
        <v>58</v>
      </c>
      <c r="G441" t="s">
        <v>119</v>
      </c>
      <c r="H441" t="s">
        <v>50</v>
      </c>
      <c r="I441" t="s">
        <v>50</v>
      </c>
      <c r="J441" t="s">
        <v>51</v>
      </c>
      <c r="K441" t="s">
        <v>50</v>
      </c>
      <c r="L441" t="s">
        <v>51</v>
      </c>
      <c r="M441" t="s">
        <v>51</v>
      </c>
      <c r="N441">
        <v>0</v>
      </c>
      <c r="O441">
        <v>0</v>
      </c>
      <c r="P441">
        <v>0</v>
      </c>
      <c r="Q441">
        <v>0</v>
      </c>
      <c r="R441">
        <v>0</v>
      </c>
      <c r="S441">
        <v>0</v>
      </c>
      <c r="T441">
        <v>0</v>
      </c>
      <c r="U441">
        <v>0</v>
      </c>
      <c r="V441">
        <v>0</v>
      </c>
      <c r="W441">
        <v>0</v>
      </c>
      <c r="X441">
        <v>0</v>
      </c>
      <c r="Y441">
        <v>0</v>
      </c>
      <c r="Z441">
        <v>0</v>
      </c>
      <c r="AA441">
        <v>0</v>
      </c>
      <c r="AB441">
        <v>0</v>
      </c>
      <c r="AC441">
        <v>0</v>
      </c>
      <c r="AD441">
        <v>0</v>
      </c>
      <c r="AE441">
        <v>0</v>
      </c>
      <c r="AF441">
        <v>0</v>
      </c>
      <c r="AG441">
        <v>0</v>
      </c>
      <c r="AH441">
        <v>0</v>
      </c>
      <c r="AI441">
        <v>0</v>
      </c>
      <c r="AJ441">
        <v>0</v>
      </c>
    </row>
    <row r="442" spans="1:36">
      <c r="A442" t="s">
        <v>1097</v>
      </c>
      <c r="B442" t="s">
        <v>1098</v>
      </c>
      <c r="C442" t="s">
        <v>46</v>
      </c>
      <c r="D442" t="s">
        <v>976</v>
      </c>
      <c r="E442" t="s">
        <v>48</v>
      </c>
      <c r="F442" s="3">
        <v>252</v>
      </c>
      <c r="G442" t="s">
        <v>113</v>
      </c>
      <c r="H442" t="s">
        <v>50</v>
      </c>
      <c r="I442" t="s">
        <v>50</v>
      </c>
      <c r="J442" t="s">
        <v>51</v>
      </c>
      <c r="K442" t="s">
        <v>51</v>
      </c>
      <c r="L442" t="s">
        <v>51</v>
      </c>
      <c r="M442" t="s">
        <v>51</v>
      </c>
      <c r="N442">
        <v>2</v>
      </c>
      <c r="O442">
        <v>2</v>
      </c>
      <c r="P442">
        <v>0</v>
      </c>
      <c r="Q442">
        <v>5</v>
      </c>
      <c r="R442">
        <v>1</v>
      </c>
      <c r="S442">
        <v>0</v>
      </c>
      <c r="T442">
        <v>0</v>
      </c>
      <c r="U442">
        <v>0</v>
      </c>
      <c r="V442">
        <v>0</v>
      </c>
      <c r="W442">
        <v>0</v>
      </c>
      <c r="X442">
        <v>4</v>
      </c>
      <c r="Y442">
        <v>0</v>
      </c>
      <c r="Z442">
        <v>0</v>
      </c>
      <c r="AA442">
        <v>0</v>
      </c>
      <c r="AB442">
        <v>0</v>
      </c>
      <c r="AC442">
        <v>0</v>
      </c>
      <c r="AD442">
        <v>0</v>
      </c>
      <c r="AE442">
        <v>0</v>
      </c>
      <c r="AF442">
        <v>0</v>
      </c>
      <c r="AG442">
        <v>0</v>
      </c>
      <c r="AH442">
        <v>0</v>
      </c>
      <c r="AI442">
        <v>0</v>
      </c>
      <c r="AJ442">
        <v>0</v>
      </c>
    </row>
    <row r="443" spans="1:36">
      <c r="A443" t="s">
        <v>1099</v>
      </c>
      <c r="B443" t="s">
        <v>1100</v>
      </c>
      <c r="C443" t="s">
        <v>46</v>
      </c>
      <c r="D443" t="s">
        <v>735</v>
      </c>
      <c r="E443" t="s">
        <v>48</v>
      </c>
      <c r="F443" s="3">
        <v>310</v>
      </c>
      <c r="G443" t="s">
        <v>259</v>
      </c>
      <c r="H443" t="s">
        <v>50</v>
      </c>
      <c r="I443" t="s">
        <v>50</v>
      </c>
      <c r="J443" t="s">
        <v>51</v>
      </c>
      <c r="K443" t="s">
        <v>51</v>
      </c>
      <c r="L443" t="s">
        <v>51</v>
      </c>
      <c r="M443" t="s">
        <v>51</v>
      </c>
      <c r="N443">
        <v>1</v>
      </c>
      <c r="O443">
        <v>0</v>
      </c>
      <c r="P443">
        <v>0</v>
      </c>
      <c r="Q443">
        <v>0</v>
      </c>
      <c r="R443">
        <v>0</v>
      </c>
      <c r="S443">
        <v>0</v>
      </c>
      <c r="T443">
        <v>0</v>
      </c>
      <c r="U443">
        <v>0</v>
      </c>
      <c r="V443">
        <v>0</v>
      </c>
      <c r="W443">
        <v>0</v>
      </c>
      <c r="X443">
        <v>0</v>
      </c>
      <c r="Y443">
        <v>0</v>
      </c>
      <c r="Z443">
        <v>0</v>
      </c>
      <c r="AA443">
        <v>0</v>
      </c>
      <c r="AB443">
        <v>0</v>
      </c>
      <c r="AC443">
        <v>0</v>
      </c>
      <c r="AD443">
        <v>0</v>
      </c>
      <c r="AE443">
        <v>0</v>
      </c>
      <c r="AF443">
        <v>0</v>
      </c>
      <c r="AG443">
        <v>0</v>
      </c>
      <c r="AH443">
        <v>0</v>
      </c>
      <c r="AI443">
        <v>0</v>
      </c>
      <c r="AJ443">
        <v>0</v>
      </c>
    </row>
    <row r="444" spans="1:36">
      <c r="A444" t="s">
        <v>1101</v>
      </c>
      <c r="B444" t="s">
        <v>1102</v>
      </c>
      <c r="C444" t="s">
        <v>46</v>
      </c>
      <c r="D444" t="s">
        <v>1016</v>
      </c>
      <c r="E444" t="s">
        <v>48</v>
      </c>
      <c r="F444" s="3">
        <v>2623</v>
      </c>
      <c r="G444" t="s">
        <v>208</v>
      </c>
      <c r="H444" t="s">
        <v>50</v>
      </c>
      <c r="I444" t="s">
        <v>50</v>
      </c>
      <c r="J444" t="s">
        <v>51</v>
      </c>
      <c r="K444" t="s">
        <v>51</v>
      </c>
      <c r="L444" t="s">
        <v>51</v>
      </c>
      <c r="M444" t="s">
        <v>51</v>
      </c>
      <c r="N444">
        <v>0</v>
      </c>
      <c r="O444">
        <v>0</v>
      </c>
      <c r="P444">
        <v>0</v>
      </c>
      <c r="Q444">
        <v>0</v>
      </c>
      <c r="R444">
        <v>0</v>
      </c>
      <c r="S444">
        <v>0</v>
      </c>
      <c r="T444">
        <v>0</v>
      </c>
      <c r="U444">
        <v>0</v>
      </c>
      <c r="V444">
        <v>0</v>
      </c>
      <c r="W444">
        <v>0</v>
      </c>
      <c r="X444">
        <v>0</v>
      </c>
      <c r="Y444">
        <v>0</v>
      </c>
      <c r="Z444">
        <v>0</v>
      </c>
      <c r="AA444">
        <v>0</v>
      </c>
      <c r="AB444">
        <v>0</v>
      </c>
      <c r="AC444">
        <v>0</v>
      </c>
      <c r="AD444">
        <v>0</v>
      </c>
      <c r="AE444">
        <v>0</v>
      </c>
      <c r="AF444">
        <v>0</v>
      </c>
      <c r="AG444">
        <v>0</v>
      </c>
      <c r="AH444">
        <v>0</v>
      </c>
      <c r="AI444">
        <v>0</v>
      </c>
      <c r="AJ444">
        <v>0</v>
      </c>
    </row>
    <row r="445" spans="1:36">
      <c r="A445" t="s">
        <v>1103</v>
      </c>
      <c r="B445" t="s">
        <v>1104</v>
      </c>
      <c r="C445" t="s">
        <v>46</v>
      </c>
      <c r="D445" t="s">
        <v>1105</v>
      </c>
      <c r="E445" t="s">
        <v>59</v>
      </c>
      <c r="F445" s="3">
        <v>300</v>
      </c>
      <c r="G445" t="s">
        <v>125</v>
      </c>
      <c r="H445" t="s">
        <v>50</v>
      </c>
      <c r="I445" t="s">
        <v>50</v>
      </c>
      <c r="J445" t="s">
        <v>51</v>
      </c>
      <c r="K445" t="s">
        <v>51</v>
      </c>
      <c r="L445" t="s">
        <v>51</v>
      </c>
      <c r="M445" t="s">
        <v>51</v>
      </c>
      <c r="N445">
        <v>0</v>
      </c>
      <c r="O445">
        <v>0</v>
      </c>
      <c r="P445">
        <v>0</v>
      </c>
      <c r="Q445">
        <v>0</v>
      </c>
      <c r="R445">
        <v>0</v>
      </c>
      <c r="S445">
        <v>0</v>
      </c>
      <c r="T445">
        <v>0</v>
      </c>
      <c r="U445">
        <v>0</v>
      </c>
      <c r="V445">
        <v>0</v>
      </c>
      <c r="W445">
        <v>0</v>
      </c>
      <c r="X445">
        <v>0</v>
      </c>
      <c r="Y445">
        <v>0</v>
      </c>
      <c r="Z445">
        <v>0</v>
      </c>
      <c r="AA445">
        <v>0</v>
      </c>
      <c r="AB445">
        <v>0</v>
      </c>
      <c r="AC445">
        <v>0</v>
      </c>
      <c r="AD445">
        <v>0</v>
      </c>
      <c r="AE445">
        <v>0</v>
      </c>
      <c r="AF445">
        <v>0</v>
      </c>
      <c r="AG445">
        <v>0</v>
      </c>
      <c r="AH445">
        <v>0</v>
      </c>
      <c r="AI445">
        <v>0</v>
      </c>
      <c r="AJ445">
        <v>0</v>
      </c>
    </row>
    <row r="446" spans="1:36">
      <c r="A446" t="s">
        <v>1106</v>
      </c>
      <c r="B446" t="s">
        <v>1107</v>
      </c>
      <c r="C446" t="s">
        <v>46</v>
      </c>
      <c r="D446" t="s">
        <v>1108</v>
      </c>
      <c r="E446" t="s">
        <v>59</v>
      </c>
      <c r="F446" s="3">
        <v>80</v>
      </c>
      <c r="G446" t="s">
        <v>60</v>
      </c>
      <c r="H446" t="s">
        <v>50</v>
      </c>
      <c r="I446" t="s">
        <v>50</v>
      </c>
      <c r="J446" t="s">
        <v>50</v>
      </c>
      <c r="K446" t="s">
        <v>51</v>
      </c>
      <c r="L446" t="s">
        <v>51</v>
      </c>
      <c r="M446" t="s">
        <v>50</v>
      </c>
      <c r="N446">
        <v>0</v>
      </c>
      <c r="O446">
        <v>0</v>
      </c>
      <c r="P446">
        <v>0</v>
      </c>
      <c r="Q446">
        <v>0</v>
      </c>
      <c r="R446">
        <v>0</v>
      </c>
      <c r="S446">
        <v>0</v>
      </c>
      <c r="T446">
        <v>0</v>
      </c>
      <c r="U446">
        <v>0</v>
      </c>
      <c r="V446">
        <v>0</v>
      </c>
      <c r="W446">
        <v>0</v>
      </c>
      <c r="X446">
        <v>0</v>
      </c>
      <c r="Y446">
        <v>0</v>
      </c>
      <c r="Z446">
        <v>0</v>
      </c>
      <c r="AA446">
        <v>0</v>
      </c>
      <c r="AB446">
        <v>0</v>
      </c>
      <c r="AC446">
        <v>0</v>
      </c>
      <c r="AD446">
        <v>0</v>
      </c>
      <c r="AE446">
        <v>0</v>
      </c>
      <c r="AF446">
        <v>0</v>
      </c>
      <c r="AG446">
        <v>0</v>
      </c>
      <c r="AH446">
        <v>0</v>
      </c>
      <c r="AI446">
        <v>0</v>
      </c>
      <c r="AJ446">
        <v>0</v>
      </c>
    </row>
    <row r="447" spans="1:36">
      <c r="A447" t="s">
        <v>1109</v>
      </c>
      <c r="B447" t="s">
        <v>1110</v>
      </c>
      <c r="C447" t="s">
        <v>88</v>
      </c>
      <c r="D447" t="s">
        <v>1111</v>
      </c>
      <c r="E447" t="s">
        <v>59</v>
      </c>
      <c r="F447" s="3">
        <v>1</v>
      </c>
      <c r="G447" t="s">
        <v>55</v>
      </c>
      <c r="H447" t="s">
        <v>51</v>
      </c>
      <c r="I447" t="s">
        <v>50</v>
      </c>
      <c r="J447" t="s">
        <v>61</v>
      </c>
      <c r="K447" t="s">
        <v>61</v>
      </c>
      <c r="L447" t="s">
        <v>61</v>
      </c>
      <c r="M447" t="s">
        <v>61</v>
      </c>
      <c r="N447">
        <v>0</v>
      </c>
      <c r="O447">
        <v>0</v>
      </c>
      <c r="P447">
        <v>0</v>
      </c>
      <c r="Q447">
        <v>0</v>
      </c>
      <c r="R447">
        <v>0</v>
      </c>
      <c r="S447">
        <v>0</v>
      </c>
      <c r="T447">
        <v>0</v>
      </c>
      <c r="U447">
        <v>0</v>
      </c>
      <c r="V447">
        <v>0</v>
      </c>
      <c r="W447">
        <v>0</v>
      </c>
      <c r="X447">
        <v>0</v>
      </c>
      <c r="Y447">
        <v>0</v>
      </c>
      <c r="Z447">
        <v>0</v>
      </c>
      <c r="AA447">
        <v>0</v>
      </c>
      <c r="AB447">
        <v>0</v>
      </c>
      <c r="AC447">
        <v>0</v>
      </c>
      <c r="AD447">
        <v>0</v>
      </c>
      <c r="AE447">
        <v>0</v>
      </c>
      <c r="AF447">
        <v>0</v>
      </c>
      <c r="AG447">
        <v>0</v>
      </c>
      <c r="AH447">
        <v>0</v>
      </c>
      <c r="AI447">
        <v>0</v>
      </c>
      <c r="AJ447">
        <v>0</v>
      </c>
    </row>
    <row r="448" spans="1:36">
      <c r="A448" t="s">
        <v>1112</v>
      </c>
      <c r="B448" t="s">
        <v>1113</v>
      </c>
      <c r="C448" t="s">
        <v>88</v>
      </c>
      <c r="D448" t="s">
        <v>89</v>
      </c>
      <c r="E448" t="s">
        <v>89</v>
      </c>
      <c r="F448" s="3">
        <v>120</v>
      </c>
      <c r="G448" t="s">
        <v>70</v>
      </c>
      <c r="H448" t="s">
        <v>50</v>
      </c>
      <c r="I448" t="s">
        <v>50</v>
      </c>
      <c r="J448" t="s">
        <v>51</v>
      </c>
      <c r="K448" t="s">
        <v>51</v>
      </c>
      <c r="L448" t="s">
        <v>51</v>
      </c>
      <c r="M448" t="s">
        <v>61</v>
      </c>
      <c r="N448">
        <v>0</v>
      </c>
      <c r="O448">
        <v>1</v>
      </c>
      <c r="P448">
        <v>1</v>
      </c>
      <c r="Q448">
        <v>0</v>
      </c>
      <c r="R448">
        <v>0</v>
      </c>
      <c r="S448">
        <v>0</v>
      </c>
      <c r="T448">
        <v>0</v>
      </c>
      <c r="U448">
        <v>0</v>
      </c>
      <c r="V448">
        <v>0</v>
      </c>
      <c r="W448">
        <v>0</v>
      </c>
      <c r="X448">
        <v>0</v>
      </c>
      <c r="Y448">
        <v>1</v>
      </c>
      <c r="Z448">
        <v>0</v>
      </c>
      <c r="AA448">
        <v>1</v>
      </c>
      <c r="AB448">
        <v>0</v>
      </c>
      <c r="AC448">
        <v>0</v>
      </c>
      <c r="AD448">
        <v>0</v>
      </c>
      <c r="AE448">
        <v>0</v>
      </c>
      <c r="AF448">
        <v>0</v>
      </c>
      <c r="AG448">
        <v>0</v>
      </c>
      <c r="AH448">
        <v>0</v>
      </c>
      <c r="AI448">
        <v>0</v>
      </c>
      <c r="AJ448">
        <v>14</v>
      </c>
    </row>
    <row r="449" spans="1:36">
      <c r="A449" t="s">
        <v>1114</v>
      </c>
      <c r="B449" t="s">
        <v>1115</v>
      </c>
      <c r="C449" t="s">
        <v>88</v>
      </c>
      <c r="D449" t="s">
        <v>89</v>
      </c>
      <c r="E449" t="s">
        <v>89</v>
      </c>
      <c r="F449" s="3">
        <v>45</v>
      </c>
      <c r="G449" t="s">
        <v>60</v>
      </c>
      <c r="H449" t="s">
        <v>50</v>
      </c>
      <c r="I449" t="s">
        <v>50</v>
      </c>
      <c r="J449" t="s">
        <v>50</v>
      </c>
      <c r="K449" t="s">
        <v>51</v>
      </c>
      <c r="L449" t="s">
        <v>51</v>
      </c>
      <c r="M449" t="s">
        <v>61</v>
      </c>
      <c r="N449">
        <v>0</v>
      </c>
      <c r="O449">
        <v>0</v>
      </c>
      <c r="P449">
        <v>1</v>
      </c>
      <c r="Q449">
        <v>0</v>
      </c>
      <c r="R449">
        <v>0</v>
      </c>
      <c r="S449">
        <v>0</v>
      </c>
      <c r="T449">
        <v>0</v>
      </c>
      <c r="U449">
        <v>0</v>
      </c>
      <c r="V449">
        <v>0</v>
      </c>
      <c r="W449">
        <v>0</v>
      </c>
      <c r="X449">
        <v>0</v>
      </c>
      <c r="Y449">
        <v>0</v>
      </c>
      <c r="Z449">
        <v>0</v>
      </c>
      <c r="AA449">
        <v>0</v>
      </c>
      <c r="AB449">
        <v>0</v>
      </c>
      <c r="AC449">
        <v>0</v>
      </c>
      <c r="AD449">
        <v>0</v>
      </c>
      <c r="AE449">
        <v>0</v>
      </c>
      <c r="AF449">
        <v>0</v>
      </c>
      <c r="AG449">
        <v>0</v>
      </c>
      <c r="AH449">
        <v>0</v>
      </c>
      <c r="AI449">
        <v>0</v>
      </c>
      <c r="AJ449">
        <v>0</v>
      </c>
    </row>
    <row r="450" spans="1:36">
      <c r="A450" t="s">
        <v>1116</v>
      </c>
      <c r="B450" t="s">
        <v>1117</v>
      </c>
      <c r="C450" t="s">
        <v>88</v>
      </c>
      <c r="D450" t="s">
        <v>1118</v>
      </c>
      <c r="E450" t="s">
        <v>48</v>
      </c>
      <c r="F450" s="3">
        <v>5</v>
      </c>
      <c r="G450" t="s">
        <v>78</v>
      </c>
      <c r="H450" t="s">
        <v>51</v>
      </c>
      <c r="I450" t="s">
        <v>50</v>
      </c>
      <c r="J450" t="s">
        <v>61</v>
      </c>
      <c r="K450" t="s">
        <v>61</v>
      </c>
      <c r="L450" t="s">
        <v>61</v>
      </c>
      <c r="M450" t="s">
        <v>61</v>
      </c>
      <c r="N450">
        <v>0</v>
      </c>
      <c r="O450">
        <v>0</v>
      </c>
      <c r="P450">
        <v>0</v>
      </c>
      <c r="Q450">
        <v>0</v>
      </c>
      <c r="R450">
        <v>0</v>
      </c>
      <c r="S450">
        <v>0</v>
      </c>
      <c r="T450">
        <v>0</v>
      </c>
      <c r="U450">
        <v>0</v>
      </c>
      <c r="V450">
        <v>0</v>
      </c>
      <c r="W450">
        <v>0</v>
      </c>
      <c r="X450">
        <v>0</v>
      </c>
      <c r="Y450">
        <v>0</v>
      </c>
      <c r="Z450">
        <v>0</v>
      </c>
      <c r="AA450">
        <v>0</v>
      </c>
      <c r="AB450">
        <v>0</v>
      </c>
      <c r="AC450">
        <v>0</v>
      </c>
      <c r="AD450">
        <v>0</v>
      </c>
      <c r="AE450">
        <v>0</v>
      </c>
      <c r="AF450">
        <v>0</v>
      </c>
      <c r="AG450">
        <v>0</v>
      </c>
      <c r="AH450">
        <v>0</v>
      </c>
      <c r="AI450">
        <v>0</v>
      </c>
      <c r="AJ450">
        <v>0</v>
      </c>
    </row>
    <row r="451" spans="1:36">
      <c r="A451" t="s">
        <v>1119</v>
      </c>
      <c r="B451" t="s">
        <v>1120</v>
      </c>
      <c r="C451" t="s">
        <v>88</v>
      </c>
      <c r="D451" t="s">
        <v>89</v>
      </c>
      <c r="E451" t="s">
        <v>89</v>
      </c>
      <c r="F451" s="3">
        <v>251</v>
      </c>
      <c r="G451" t="s">
        <v>82</v>
      </c>
      <c r="H451" t="s">
        <v>50</v>
      </c>
      <c r="I451" t="s">
        <v>50</v>
      </c>
      <c r="J451" t="s">
        <v>51</v>
      </c>
      <c r="K451" t="s">
        <v>51</v>
      </c>
      <c r="L451" t="s">
        <v>51</v>
      </c>
      <c r="M451" t="s">
        <v>61</v>
      </c>
      <c r="N451">
        <v>0</v>
      </c>
      <c r="O451">
        <v>0</v>
      </c>
      <c r="P451">
        <v>0</v>
      </c>
      <c r="Q451">
        <v>0</v>
      </c>
      <c r="R451">
        <v>0</v>
      </c>
      <c r="S451">
        <v>0</v>
      </c>
      <c r="T451">
        <v>0</v>
      </c>
      <c r="U451">
        <v>0</v>
      </c>
      <c r="V451">
        <v>0</v>
      </c>
      <c r="W451">
        <v>0</v>
      </c>
      <c r="X451">
        <v>0</v>
      </c>
      <c r="Y451">
        <v>0</v>
      </c>
      <c r="Z451">
        <v>0</v>
      </c>
      <c r="AA451">
        <v>0</v>
      </c>
      <c r="AB451">
        <v>0</v>
      </c>
      <c r="AC451">
        <v>0</v>
      </c>
      <c r="AD451">
        <v>0</v>
      </c>
      <c r="AE451">
        <v>0</v>
      </c>
      <c r="AF451">
        <v>0</v>
      </c>
      <c r="AG451">
        <v>0</v>
      </c>
      <c r="AH451">
        <v>0</v>
      </c>
      <c r="AI451">
        <v>0</v>
      </c>
      <c r="AJ451">
        <v>0</v>
      </c>
    </row>
    <row r="452" spans="1:36">
      <c r="A452" t="s">
        <v>1121</v>
      </c>
      <c r="B452" t="s">
        <v>1122</v>
      </c>
      <c r="C452" t="s">
        <v>88</v>
      </c>
      <c r="D452" t="s">
        <v>189</v>
      </c>
      <c r="E452" t="s">
        <v>59</v>
      </c>
      <c r="F452" s="3">
        <v>50</v>
      </c>
      <c r="G452" t="s">
        <v>66</v>
      </c>
      <c r="H452" t="s">
        <v>50</v>
      </c>
      <c r="I452" t="s">
        <v>50</v>
      </c>
      <c r="J452" t="s">
        <v>61</v>
      </c>
      <c r="K452" t="s">
        <v>61</v>
      </c>
      <c r="L452" t="s">
        <v>61</v>
      </c>
      <c r="M452" t="s">
        <v>61</v>
      </c>
      <c r="N452">
        <v>0</v>
      </c>
      <c r="O452">
        <v>0</v>
      </c>
      <c r="P452">
        <v>0</v>
      </c>
      <c r="Q452">
        <v>0</v>
      </c>
      <c r="R452">
        <v>0</v>
      </c>
      <c r="S452">
        <v>0</v>
      </c>
      <c r="T452">
        <v>0</v>
      </c>
      <c r="U452">
        <v>0</v>
      </c>
      <c r="V452">
        <v>0</v>
      </c>
      <c r="W452">
        <v>0</v>
      </c>
      <c r="X452">
        <v>0</v>
      </c>
      <c r="Y452">
        <v>0</v>
      </c>
      <c r="Z452">
        <v>0</v>
      </c>
      <c r="AA452">
        <v>0</v>
      </c>
      <c r="AB452">
        <v>0</v>
      </c>
      <c r="AC452">
        <v>0</v>
      </c>
      <c r="AD452">
        <v>0</v>
      </c>
      <c r="AE452">
        <v>0</v>
      </c>
      <c r="AF452">
        <v>0</v>
      </c>
      <c r="AG452">
        <v>0</v>
      </c>
      <c r="AH452">
        <v>0</v>
      </c>
      <c r="AI452">
        <v>0</v>
      </c>
      <c r="AJ452">
        <v>0</v>
      </c>
    </row>
    <row r="453" spans="1:36">
      <c r="A453" t="s">
        <v>1123</v>
      </c>
      <c r="B453" t="s">
        <v>1124</v>
      </c>
      <c r="C453" t="s">
        <v>64</v>
      </c>
      <c r="D453" t="s">
        <v>1124</v>
      </c>
      <c r="E453" t="s">
        <v>59</v>
      </c>
      <c r="G453" t="s">
        <v>101</v>
      </c>
      <c r="H453" t="s">
        <v>50</v>
      </c>
      <c r="I453" t="s">
        <v>50</v>
      </c>
      <c r="J453" t="s">
        <v>51</v>
      </c>
      <c r="K453" t="s">
        <v>61</v>
      </c>
      <c r="L453" t="s">
        <v>61</v>
      </c>
      <c r="M453" t="s">
        <v>61</v>
      </c>
      <c r="N453">
        <v>0</v>
      </c>
      <c r="O453">
        <v>0</v>
      </c>
      <c r="P453">
        <v>0</v>
      </c>
      <c r="Q453">
        <v>0</v>
      </c>
      <c r="R453">
        <v>0</v>
      </c>
      <c r="S453">
        <v>0</v>
      </c>
      <c r="T453">
        <v>0</v>
      </c>
      <c r="U453">
        <v>0</v>
      </c>
      <c r="V453">
        <v>0</v>
      </c>
      <c r="W453">
        <v>0</v>
      </c>
      <c r="X453">
        <v>0</v>
      </c>
      <c r="Y453">
        <v>0</v>
      </c>
      <c r="Z453">
        <v>0</v>
      </c>
      <c r="AA453">
        <v>0</v>
      </c>
      <c r="AB453">
        <v>0</v>
      </c>
      <c r="AC453">
        <v>0</v>
      </c>
      <c r="AD453">
        <v>0</v>
      </c>
      <c r="AE453">
        <v>0</v>
      </c>
      <c r="AF453">
        <v>0</v>
      </c>
      <c r="AG453">
        <v>0</v>
      </c>
      <c r="AH453">
        <v>0</v>
      </c>
      <c r="AI453">
        <v>0</v>
      </c>
      <c r="AJ453">
        <v>0</v>
      </c>
    </row>
    <row r="454" spans="1:36">
      <c r="A454" t="s">
        <v>1125</v>
      </c>
      <c r="B454" t="s">
        <v>1126</v>
      </c>
      <c r="C454" t="s">
        <v>46</v>
      </c>
      <c r="D454" t="s">
        <v>1039</v>
      </c>
      <c r="E454" t="s">
        <v>48</v>
      </c>
      <c r="F454" s="3">
        <v>9391</v>
      </c>
      <c r="G454" t="s">
        <v>119</v>
      </c>
      <c r="H454" t="s">
        <v>50</v>
      </c>
      <c r="I454" t="s">
        <v>50</v>
      </c>
      <c r="J454" t="s">
        <v>51</v>
      </c>
      <c r="K454" t="s">
        <v>51</v>
      </c>
      <c r="L454" t="s">
        <v>51</v>
      </c>
      <c r="M454" t="s">
        <v>51</v>
      </c>
      <c r="N454">
        <v>2</v>
      </c>
      <c r="O454">
        <v>0</v>
      </c>
      <c r="P454">
        <v>0</v>
      </c>
      <c r="Q454">
        <v>0</v>
      </c>
      <c r="R454">
        <v>0</v>
      </c>
      <c r="S454">
        <v>0</v>
      </c>
      <c r="T454">
        <v>0</v>
      </c>
      <c r="U454">
        <v>0</v>
      </c>
      <c r="V454">
        <v>0</v>
      </c>
      <c r="W454">
        <v>0</v>
      </c>
      <c r="X454">
        <v>0</v>
      </c>
      <c r="Y454">
        <v>0</v>
      </c>
      <c r="Z454">
        <v>0</v>
      </c>
      <c r="AA454">
        <v>0</v>
      </c>
      <c r="AB454">
        <v>0</v>
      </c>
      <c r="AC454">
        <v>0</v>
      </c>
      <c r="AD454">
        <v>0</v>
      </c>
      <c r="AE454">
        <v>0</v>
      </c>
      <c r="AF454">
        <v>0</v>
      </c>
      <c r="AG454">
        <v>0</v>
      </c>
      <c r="AH454">
        <v>0</v>
      </c>
      <c r="AI454">
        <v>0</v>
      </c>
      <c r="AJ454">
        <v>0</v>
      </c>
    </row>
    <row r="455" spans="1:36">
      <c r="A455" t="s">
        <v>1127</v>
      </c>
      <c r="B455" t="s">
        <v>1128</v>
      </c>
      <c r="C455" t="s">
        <v>46</v>
      </c>
      <c r="D455" t="s">
        <v>976</v>
      </c>
      <c r="E455" t="s">
        <v>48</v>
      </c>
      <c r="F455" s="3">
        <v>105</v>
      </c>
      <c r="G455" t="s">
        <v>113</v>
      </c>
      <c r="H455" t="s">
        <v>50</v>
      </c>
      <c r="I455" t="s">
        <v>50</v>
      </c>
      <c r="J455" t="s">
        <v>51</v>
      </c>
      <c r="K455" t="s">
        <v>51</v>
      </c>
      <c r="L455" t="s">
        <v>51</v>
      </c>
      <c r="M455" t="s">
        <v>51</v>
      </c>
      <c r="N455">
        <v>0</v>
      </c>
      <c r="O455">
        <v>0</v>
      </c>
      <c r="P455">
        <v>0</v>
      </c>
      <c r="Q455">
        <v>0</v>
      </c>
      <c r="R455">
        <v>0</v>
      </c>
      <c r="S455">
        <v>0</v>
      </c>
      <c r="T455">
        <v>0</v>
      </c>
      <c r="U455">
        <v>0</v>
      </c>
      <c r="V455">
        <v>0</v>
      </c>
      <c r="W455">
        <v>0</v>
      </c>
      <c r="X455">
        <v>0</v>
      </c>
      <c r="Y455">
        <v>0</v>
      </c>
      <c r="Z455">
        <v>0</v>
      </c>
      <c r="AA455">
        <v>0</v>
      </c>
      <c r="AB455">
        <v>0</v>
      </c>
      <c r="AC455">
        <v>0</v>
      </c>
      <c r="AD455">
        <v>0</v>
      </c>
      <c r="AE455">
        <v>0</v>
      </c>
      <c r="AF455">
        <v>0</v>
      </c>
      <c r="AG455">
        <v>0</v>
      </c>
      <c r="AH455">
        <v>0</v>
      </c>
      <c r="AI455">
        <v>0</v>
      </c>
      <c r="AJ455">
        <v>0</v>
      </c>
    </row>
    <row r="456" spans="1:36">
      <c r="A456" t="s">
        <v>1129</v>
      </c>
      <c r="B456" t="s">
        <v>1130</v>
      </c>
      <c r="C456" t="s">
        <v>46</v>
      </c>
      <c r="D456" t="s">
        <v>735</v>
      </c>
      <c r="E456" t="s">
        <v>48</v>
      </c>
      <c r="F456" s="3">
        <v>660</v>
      </c>
      <c r="G456" t="s">
        <v>259</v>
      </c>
      <c r="H456" t="s">
        <v>50</v>
      </c>
      <c r="I456" t="s">
        <v>50</v>
      </c>
      <c r="J456" t="s">
        <v>51</v>
      </c>
      <c r="K456" t="s">
        <v>50</v>
      </c>
      <c r="L456" t="s">
        <v>51</v>
      </c>
      <c r="M456" t="s">
        <v>51</v>
      </c>
      <c r="N456">
        <v>2</v>
      </c>
      <c r="O456">
        <v>2</v>
      </c>
      <c r="P456">
        <v>0</v>
      </c>
      <c r="Q456">
        <v>1</v>
      </c>
      <c r="R456">
        <v>0</v>
      </c>
      <c r="S456">
        <v>0</v>
      </c>
      <c r="T456">
        <v>0</v>
      </c>
      <c r="U456">
        <v>0</v>
      </c>
      <c r="V456">
        <v>0</v>
      </c>
      <c r="W456">
        <v>0</v>
      </c>
      <c r="X456">
        <v>1</v>
      </c>
      <c r="Y456">
        <v>0</v>
      </c>
      <c r="Z456">
        <v>0</v>
      </c>
      <c r="AA456">
        <v>0</v>
      </c>
      <c r="AB456">
        <v>0</v>
      </c>
      <c r="AC456">
        <v>0</v>
      </c>
      <c r="AD456">
        <v>1</v>
      </c>
      <c r="AE456">
        <v>1</v>
      </c>
      <c r="AF456">
        <v>0</v>
      </c>
      <c r="AG456">
        <v>0</v>
      </c>
      <c r="AH456">
        <v>0</v>
      </c>
      <c r="AI456">
        <v>1</v>
      </c>
      <c r="AJ456">
        <v>366</v>
      </c>
    </row>
    <row r="457" spans="1:36">
      <c r="A457" t="s">
        <v>1131</v>
      </c>
      <c r="B457" t="s">
        <v>1132</v>
      </c>
      <c r="C457" t="s">
        <v>64</v>
      </c>
      <c r="D457" t="s">
        <v>1133</v>
      </c>
      <c r="E457" t="s">
        <v>59</v>
      </c>
      <c r="G457" t="s">
        <v>60</v>
      </c>
      <c r="H457" t="s">
        <v>50</v>
      </c>
      <c r="I457" t="s">
        <v>50</v>
      </c>
      <c r="J457" t="s">
        <v>50</v>
      </c>
      <c r="K457" t="s">
        <v>61</v>
      </c>
      <c r="L457" t="s">
        <v>61</v>
      </c>
      <c r="M457" t="s">
        <v>61</v>
      </c>
      <c r="N457">
        <v>0</v>
      </c>
      <c r="O457">
        <v>0</v>
      </c>
      <c r="P457">
        <v>0</v>
      </c>
      <c r="Q457">
        <v>0</v>
      </c>
      <c r="R457">
        <v>0</v>
      </c>
      <c r="S457">
        <v>0</v>
      </c>
      <c r="T457">
        <v>0</v>
      </c>
      <c r="U457">
        <v>0</v>
      </c>
      <c r="V457">
        <v>0</v>
      </c>
      <c r="W457">
        <v>0</v>
      </c>
      <c r="X457">
        <v>0</v>
      </c>
      <c r="Y457">
        <v>0</v>
      </c>
      <c r="Z457">
        <v>0</v>
      </c>
      <c r="AA457">
        <v>0</v>
      </c>
      <c r="AB457">
        <v>0</v>
      </c>
      <c r="AC457">
        <v>0</v>
      </c>
      <c r="AD457">
        <v>0</v>
      </c>
      <c r="AE457">
        <v>0</v>
      </c>
      <c r="AF457">
        <v>0</v>
      </c>
      <c r="AG457">
        <v>0</v>
      </c>
      <c r="AH457">
        <v>0</v>
      </c>
      <c r="AI457">
        <v>0</v>
      </c>
      <c r="AJ457">
        <v>0</v>
      </c>
    </row>
    <row r="458" spans="1:36">
      <c r="A458" t="s">
        <v>1134</v>
      </c>
      <c r="B458" t="s">
        <v>1135</v>
      </c>
      <c r="C458" t="s">
        <v>46</v>
      </c>
      <c r="D458" t="s">
        <v>607</v>
      </c>
      <c r="E458" t="s">
        <v>607</v>
      </c>
      <c r="F458" s="3">
        <v>3500</v>
      </c>
      <c r="G458" t="s">
        <v>74</v>
      </c>
      <c r="H458" t="s">
        <v>50</v>
      </c>
      <c r="I458" t="s">
        <v>50</v>
      </c>
      <c r="J458" t="s">
        <v>51</v>
      </c>
      <c r="K458" t="s">
        <v>51</v>
      </c>
      <c r="L458" t="s">
        <v>51</v>
      </c>
      <c r="M458" t="s">
        <v>51</v>
      </c>
      <c r="N458">
        <v>0</v>
      </c>
      <c r="O458">
        <v>0</v>
      </c>
      <c r="P458">
        <v>0</v>
      </c>
      <c r="Q458">
        <v>0</v>
      </c>
      <c r="R458">
        <v>0</v>
      </c>
      <c r="S458">
        <v>0</v>
      </c>
      <c r="T458">
        <v>0</v>
      </c>
      <c r="U458">
        <v>0</v>
      </c>
      <c r="V458">
        <v>0</v>
      </c>
      <c r="W458">
        <v>0</v>
      </c>
      <c r="X458">
        <v>0</v>
      </c>
      <c r="Y458">
        <v>0</v>
      </c>
      <c r="Z458">
        <v>0</v>
      </c>
      <c r="AA458">
        <v>0</v>
      </c>
      <c r="AB458">
        <v>0</v>
      </c>
      <c r="AC458">
        <v>0</v>
      </c>
      <c r="AD458">
        <v>0</v>
      </c>
      <c r="AE458">
        <v>0</v>
      </c>
      <c r="AF458">
        <v>0</v>
      </c>
      <c r="AG458">
        <v>0</v>
      </c>
      <c r="AH458">
        <v>0</v>
      </c>
      <c r="AI458">
        <v>0</v>
      </c>
      <c r="AJ458">
        <v>0</v>
      </c>
    </row>
    <row r="459" spans="1:36">
      <c r="A459" t="s">
        <v>1136</v>
      </c>
      <c r="B459" t="s">
        <v>1137</v>
      </c>
      <c r="C459" t="s">
        <v>46</v>
      </c>
      <c r="D459" t="s">
        <v>1138</v>
      </c>
      <c r="E459" t="s">
        <v>59</v>
      </c>
      <c r="F459" s="3">
        <v>410</v>
      </c>
      <c r="G459" t="s">
        <v>66</v>
      </c>
      <c r="H459" t="s">
        <v>50</v>
      </c>
      <c r="I459" t="s">
        <v>50</v>
      </c>
      <c r="J459" t="s">
        <v>51</v>
      </c>
      <c r="K459" t="s">
        <v>51</v>
      </c>
      <c r="L459" t="s">
        <v>51</v>
      </c>
      <c r="M459" t="s">
        <v>50</v>
      </c>
      <c r="N459">
        <v>1</v>
      </c>
      <c r="O459">
        <v>1</v>
      </c>
      <c r="P459">
        <v>1</v>
      </c>
      <c r="Q459">
        <v>0</v>
      </c>
      <c r="R459">
        <v>0</v>
      </c>
      <c r="S459">
        <v>0</v>
      </c>
      <c r="T459">
        <v>0</v>
      </c>
      <c r="U459">
        <v>0</v>
      </c>
      <c r="V459">
        <v>0</v>
      </c>
      <c r="W459">
        <v>0</v>
      </c>
      <c r="X459">
        <v>0</v>
      </c>
      <c r="Y459">
        <v>1</v>
      </c>
      <c r="Z459">
        <v>1</v>
      </c>
      <c r="AA459">
        <v>0</v>
      </c>
      <c r="AB459">
        <v>0</v>
      </c>
      <c r="AC459">
        <v>0</v>
      </c>
      <c r="AD459">
        <v>0</v>
      </c>
      <c r="AE459">
        <v>0</v>
      </c>
      <c r="AF459">
        <v>0</v>
      </c>
      <c r="AG459">
        <v>0</v>
      </c>
      <c r="AH459">
        <v>0</v>
      </c>
      <c r="AI459">
        <v>0</v>
      </c>
      <c r="AJ459">
        <v>4</v>
      </c>
    </row>
    <row r="460" spans="1:36">
      <c r="A460" t="s">
        <v>1139</v>
      </c>
      <c r="B460" t="s">
        <v>1140</v>
      </c>
      <c r="C460" t="s">
        <v>46</v>
      </c>
      <c r="D460" t="s">
        <v>1141</v>
      </c>
      <c r="E460" t="s">
        <v>59</v>
      </c>
      <c r="F460" s="3">
        <v>23</v>
      </c>
      <c r="G460" t="s">
        <v>82</v>
      </c>
      <c r="H460" t="s">
        <v>50</v>
      </c>
      <c r="I460" t="s">
        <v>50</v>
      </c>
      <c r="J460" t="s">
        <v>50</v>
      </c>
      <c r="K460" t="s">
        <v>61</v>
      </c>
      <c r="L460" t="s">
        <v>50</v>
      </c>
      <c r="M460" t="s">
        <v>50</v>
      </c>
      <c r="N460">
        <v>0</v>
      </c>
      <c r="O460">
        <v>0</v>
      </c>
      <c r="P460">
        <v>0</v>
      </c>
      <c r="Q460">
        <v>0</v>
      </c>
      <c r="R460">
        <v>0</v>
      </c>
      <c r="S460">
        <v>0</v>
      </c>
      <c r="T460">
        <v>0</v>
      </c>
      <c r="U460">
        <v>0</v>
      </c>
      <c r="V460">
        <v>0</v>
      </c>
      <c r="W460">
        <v>0</v>
      </c>
      <c r="X460">
        <v>0</v>
      </c>
      <c r="Y460">
        <v>0</v>
      </c>
      <c r="Z460">
        <v>0</v>
      </c>
      <c r="AA460">
        <v>0</v>
      </c>
      <c r="AB460">
        <v>0</v>
      </c>
      <c r="AC460">
        <v>0</v>
      </c>
      <c r="AD460">
        <v>0</v>
      </c>
      <c r="AE460">
        <v>0</v>
      </c>
      <c r="AF460">
        <v>0</v>
      </c>
      <c r="AG460">
        <v>0</v>
      </c>
      <c r="AH460">
        <v>0</v>
      </c>
      <c r="AI460">
        <v>0</v>
      </c>
      <c r="AJ460">
        <v>0</v>
      </c>
    </row>
    <row r="461" spans="1:36">
      <c r="A461" t="s">
        <v>1142</v>
      </c>
      <c r="B461" t="s">
        <v>1143</v>
      </c>
      <c r="C461" t="s">
        <v>88</v>
      </c>
      <c r="D461" t="s">
        <v>89</v>
      </c>
      <c r="E461" t="s">
        <v>89</v>
      </c>
      <c r="F461" s="3">
        <v>106</v>
      </c>
      <c r="G461" t="s">
        <v>66</v>
      </c>
      <c r="H461" t="s">
        <v>50</v>
      </c>
      <c r="I461" t="s">
        <v>50</v>
      </c>
      <c r="J461" t="s">
        <v>50</v>
      </c>
      <c r="K461" t="s">
        <v>51</v>
      </c>
      <c r="L461" t="s">
        <v>51</v>
      </c>
      <c r="M461" t="s">
        <v>61</v>
      </c>
      <c r="N461">
        <v>1</v>
      </c>
      <c r="O461">
        <v>1</v>
      </c>
      <c r="P461">
        <v>1</v>
      </c>
      <c r="Q461">
        <v>0</v>
      </c>
      <c r="R461">
        <v>0</v>
      </c>
      <c r="S461">
        <v>0</v>
      </c>
      <c r="T461">
        <v>0</v>
      </c>
      <c r="U461">
        <v>0</v>
      </c>
      <c r="V461">
        <v>0</v>
      </c>
      <c r="W461">
        <v>0</v>
      </c>
      <c r="X461">
        <v>0</v>
      </c>
      <c r="Y461">
        <v>1</v>
      </c>
      <c r="Z461">
        <v>0</v>
      </c>
      <c r="AA461">
        <v>1</v>
      </c>
      <c r="AB461">
        <v>0</v>
      </c>
      <c r="AC461">
        <v>0</v>
      </c>
      <c r="AD461">
        <v>0</v>
      </c>
      <c r="AE461">
        <v>0</v>
      </c>
      <c r="AF461">
        <v>0</v>
      </c>
      <c r="AG461">
        <v>0</v>
      </c>
      <c r="AH461">
        <v>0</v>
      </c>
      <c r="AI461">
        <v>0</v>
      </c>
      <c r="AJ461">
        <v>8</v>
      </c>
    </row>
    <row r="462" spans="1:36">
      <c r="A462" t="s">
        <v>1144</v>
      </c>
      <c r="B462" t="s">
        <v>1145</v>
      </c>
      <c r="C462" t="s">
        <v>88</v>
      </c>
      <c r="D462" t="s">
        <v>104</v>
      </c>
      <c r="E462" t="s">
        <v>48</v>
      </c>
      <c r="F462" s="3">
        <v>100</v>
      </c>
      <c r="G462" t="s">
        <v>66</v>
      </c>
      <c r="H462" t="s">
        <v>50</v>
      </c>
      <c r="I462" t="s">
        <v>50</v>
      </c>
      <c r="J462" t="s">
        <v>51</v>
      </c>
      <c r="K462" t="s">
        <v>51</v>
      </c>
      <c r="L462" t="s">
        <v>51</v>
      </c>
      <c r="M462" t="s">
        <v>61</v>
      </c>
      <c r="N462">
        <v>0</v>
      </c>
      <c r="O462">
        <v>0</v>
      </c>
      <c r="P462">
        <v>0</v>
      </c>
      <c r="Q462">
        <v>0</v>
      </c>
      <c r="R462">
        <v>0</v>
      </c>
      <c r="S462">
        <v>0</v>
      </c>
      <c r="T462">
        <v>0</v>
      </c>
      <c r="U462">
        <v>0</v>
      </c>
      <c r="V462">
        <v>0</v>
      </c>
      <c r="W462">
        <v>0</v>
      </c>
      <c r="X462">
        <v>0</v>
      </c>
      <c r="Y462">
        <v>0</v>
      </c>
      <c r="Z462">
        <v>0</v>
      </c>
      <c r="AA462">
        <v>0</v>
      </c>
      <c r="AB462">
        <v>0</v>
      </c>
      <c r="AC462">
        <v>0</v>
      </c>
      <c r="AD462">
        <v>0</v>
      </c>
      <c r="AE462">
        <v>0</v>
      </c>
      <c r="AF462">
        <v>0</v>
      </c>
      <c r="AG462">
        <v>0</v>
      </c>
      <c r="AH462">
        <v>0</v>
      </c>
      <c r="AI462">
        <v>0</v>
      </c>
      <c r="AJ462">
        <v>0</v>
      </c>
    </row>
    <row r="463" spans="1:36">
      <c r="A463" t="s">
        <v>1146</v>
      </c>
      <c r="B463" t="s">
        <v>1147</v>
      </c>
      <c r="C463" t="s">
        <v>88</v>
      </c>
      <c r="D463" t="s">
        <v>89</v>
      </c>
      <c r="E463" t="s">
        <v>89</v>
      </c>
      <c r="F463" s="3">
        <v>110</v>
      </c>
      <c r="G463" t="s">
        <v>208</v>
      </c>
      <c r="H463" t="s">
        <v>50</v>
      </c>
      <c r="I463" t="s">
        <v>50</v>
      </c>
      <c r="J463" t="s">
        <v>50</v>
      </c>
      <c r="K463" t="s">
        <v>51</v>
      </c>
      <c r="L463" t="s">
        <v>51</v>
      </c>
      <c r="M463" t="s">
        <v>61</v>
      </c>
      <c r="N463">
        <v>0</v>
      </c>
      <c r="O463">
        <v>0</v>
      </c>
      <c r="P463">
        <v>0</v>
      </c>
      <c r="Q463">
        <v>0</v>
      </c>
      <c r="R463">
        <v>0</v>
      </c>
      <c r="S463">
        <v>0</v>
      </c>
      <c r="T463">
        <v>0</v>
      </c>
      <c r="U463">
        <v>0</v>
      </c>
      <c r="V463">
        <v>0</v>
      </c>
      <c r="W463">
        <v>0</v>
      </c>
      <c r="X463">
        <v>0</v>
      </c>
      <c r="Y463">
        <v>0</v>
      </c>
      <c r="Z463">
        <v>0</v>
      </c>
      <c r="AA463">
        <v>0</v>
      </c>
      <c r="AB463">
        <v>0</v>
      </c>
      <c r="AC463">
        <v>0</v>
      </c>
      <c r="AD463">
        <v>0</v>
      </c>
      <c r="AE463">
        <v>0</v>
      </c>
      <c r="AF463">
        <v>0</v>
      </c>
      <c r="AG463">
        <v>0</v>
      </c>
      <c r="AH463">
        <v>0</v>
      </c>
      <c r="AI463">
        <v>0</v>
      </c>
      <c r="AJ463">
        <v>0</v>
      </c>
    </row>
    <row r="464" spans="1:36">
      <c r="A464" t="s">
        <v>1148</v>
      </c>
      <c r="B464" t="s">
        <v>1149</v>
      </c>
      <c r="C464" t="s">
        <v>88</v>
      </c>
      <c r="D464" t="s">
        <v>89</v>
      </c>
      <c r="E464" t="s">
        <v>89</v>
      </c>
      <c r="F464" s="3">
        <v>120</v>
      </c>
      <c r="G464" t="s">
        <v>78</v>
      </c>
      <c r="H464" t="s">
        <v>50</v>
      </c>
      <c r="I464" t="s">
        <v>50</v>
      </c>
      <c r="J464" t="s">
        <v>50</v>
      </c>
      <c r="K464" t="s">
        <v>51</v>
      </c>
      <c r="L464" t="s">
        <v>51</v>
      </c>
      <c r="M464" t="s">
        <v>61</v>
      </c>
      <c r="N464">
        <v>0</v>
      </c>
      <c r="O464">
        <v>0</v>
      </c>
      <c r="P464">
        <v>0</v>
      </c>
      <c r="Q464">
        <v>0</v>
      </c>
      <c r="R464">
        <v>0</v>
      </c>
      <c r="S464">
        <v>0</v>
      </c>
      <c r="T464">
        <v>0</v>
      </c>
      <c r="U464">
        <v>0</v>
      </c>
      <c r="V464">
        <v>0</v>
      </c>
      <c r="W464">
        <v>0</v>
      </c>
      <c r="X464">
        <v>0</v>
      </c>
      <c r="Y464">
        <v>0</v>
      </c>
      <c r="Z464">
        <v>0</v>
      </c>
      <c r="AA464">
        <v>0</v>
      </c>
      <c r="AB464">
        <v>0</v>
      </c>
      <c r="AC464">
        <v>0</v>
      </c>
      <c r="AD464">
        <v>0</v>
      </c>
      <c r="AE464">
        <v>0</v>
      </c>
      <c r="AF464">
        <v>0</v>
      </c>
      <c r="AG464">
        <v>0</v>
      </c>
      <c r="AH464">
        <v>0</v>
      </c>
      <c r="AI464">
        <v>0</v>
      </c>
      <c r="AJ464">
        <v>0</v>
      </c>
    </row>
    <row r="465" spans="1:36">
      <c r="A465" t="s">
        <v>1150</v>
      </c>
      <c r="B465" t="s">
        <v>1151</v>
      </c>
      <c r="C465" t="s">
        <v>88</v>
      </c>
      <c r="D465" t="s">
        <v>665</v>
      </c>
      <c r="E465" t="s">
        <v>48</v>
      </c>
      <c r="F465" s="3">
        <v>100</v>
      </c>
      <c r="G465" t="s">
        <v>208</v>
      </c>
      <c r="H465" t="s">
        <v>50</v>
      </c>
      <c r="I465" t="s">
        <v>50</v>
      </c>
      <c r="J465" t="s">
        <v>61</v>
      </c>
      <c r="K465" t="s">
        <v>61</v>
      </c>
      <c r="L465" t="s">
        <v>61</v>
      </c>
      <c r="M465" t="s">
        <v>61</v>
      </c>
      <c r="N465">
        <v>0</v>
      </c>
      <c r="O465">
        <v>0</v>
      </c>
      <c r="P465">
        <v>0</v>
      </c>
      <c r="Q465">
        <v>0</v>
      </c>
      <c r="R465">
        <v>0</v>
      </c>
      <c r="S465">
        <v>0</v>
      </c>
      <c r="T465">
        <v>0</v>
      </c>
      <c r="U465">
        <v>0</v>
      </c>
      <c r="V465">
        <v>0</v>
      </c>
      <c r="W465">
        <v>0</v>
      </c>
      <c r="X465">
        <v>0</v>
      </c>
      <c r="Y465">
        <v>0</v>
      </c>
      <c r="Z465">
        <v>0</v>
      </c>
      <c r="AA465">
        <v>0</v>
      </c>
      <c r="AB465">
        <v>0</v>
      </c>
      <c r="AC465">
        <v>0</v>
      </c>
      <c r="AD465">
        <v>0</v>
      </c>
      <c r="AE465">
        <v>0</v>
      </c>
      <c r="AF465">
        <v>0</v>
      </c>
      <c r="AG465">
        <v>0</v>
      </c>
      <c r="AH465">
        <v>0</v>
      </c>
      <c r="AI465">
        <v>0</v>
      </c>
      <c r="AJ465">
        <v>0</v>
      </c>
    </row>
    <row r="466" spans="1:36">
      <c r="A466" t="s">
        <v>1152</v>
      </c>
      <c r="B466" t="s">
        <v>1153</v>
      </c>
      <c r="C466" t="s">
        <v>88</v>
      </c>
      <c r="D466" t="s">
        <v>89</v>
      </c>
      <c r="E466" t="s">
        <v>89</v>
      </c>
      <c r="F466" s="3">
        <v>800</v>
      </c>
      <c r="G466" t="s">
        <v>66</v>
      </c>
      <c r="H466" t="s">
        <v>50</v>
      </c>
      <c r="I466" t="s">
        <v>50</v>
      </c>
      <c r="J466" t="s">
        <v>51</v>
      </c>
      <c r="K466" t="s">
        <v>51</v>
      </c>
      <c r="L466" t="s">
        <v>51</v>
      </c>
      <c r="M466" t="s">
        <v>61</v>
      </c>
      <c r="N466">
        <v>1</v>
      </c>
      <c r="O466">
        <v>1</v>
      </c>
      <c r="P466">
        <v>1</v>
      </c>
      <c r="Q466">
        <v>0</v>
      </c>
      <c r="R466">
        <v>0</v>
      </c>
      <c r="S466">
        <v>0</v>
      </c>
      <c r="T466">
        <v>0</v>
      </c>
      <c r="U466">
        <v>0</v>
      </c>
      <c r="V466">
        <v>0</v>
      </c>
      <c r="W466">
        <v>0</v>
      </c>
      <c r="X466">
        <v>0</v>
      </c>
      <c r="Y466">
        <v>0</v>
      </c>
      <c r="Z466">
        <v>0</v>
      </c>
      <c r="AA466">
        <v>0</v>
      </c>
      <c r="AB466">
        <v>0</v>
      </c>
      <c r="AC466">
        <v>0</v>
      </c>
      <c r="AD466">
        <v>0</v>
      </c>
      <c r="AE466">
        <v>0</v>
      </c>
      <c r="AF466">
        <v>0</v>
      </c>
      <c r="AG466">
        <v>0</v>
      </c>
      <c r="AH466">
        <v>0</v>
      </c>
      <c r="AI466">
        <v>0</v>
      </c>
      <c r="AJ466">
        <v>0</v>
      </c>
    </row>
    <row r="467" spans="1:36">
      <c r="A467" t="s">
        <v>1154</v>
      </c>
      <c r="B467" t="s">
        <v>1155</v>
      </c>
      <c r="C467" t="s">
        <v>88</v>
      </c>
      <c r="D467" t="s">
        <v>1155</v>
      </c>
      <c r="E467" t="s">
        <v>59</v>
      </c>
      <c r="F467" s="3">
        <v>90</v>
      </c>
      <c r="G467" t="s">
        <v>119</v>
      </c>
      <c r="H467" t="s">
        <v>51</v>
      </c>
      <c r="I467" t="s">
        <v>50</v>
      </c>
      <c r="J467" t="s">
        <v>61</v>
      </c>
      <c r="K467" t="s">
        <v>61</v>
      </c>
      <c r="L467" t="s">
        <v>61</v>
      </c>
      <c r="M467" t="s">
        <v>61</v>
      </c>
      <c r="N467">
        <v>0</v>
      </c>
      <c r="O467">
        <v>0</v>
      </c>
      <c r="P467">
        <v>0</v>
      </c>
      <c r="Q467">
        <v>0</v>
      </c>
      <c r="R467">
        <v>0</v>
      </c>
      <c r="S467">
        <v>0</v>
      </c>
      <c r="T467">
        <v>0</v>
      </c>
      <c r="U467">
        <v>0</v>
      </c>
      <c r="V467">
        <v>0</v>
      </c>
      <c r="W467">
        <v>0</v>
      </c>
      <c r="X467">
        <v>0</v>
      </c>
      <c r="Y467">
        <v>0</v>
      </c>
      <c r="Z467">
        <v>0</v>
      </c>
      <c r="AA467">
        <v>0</v>
      </c>
      <c r="AB467">
        <v>0</v>
      </c>
      <c r="AC467">
        <v>0</v>
      </c>
      <c r="AD467">
        <v>0</v>
      </c>
      <c r="AE467">
        <v>0</v>
      </c>
      <c r="AF467">
        <v>0</v>
      </c>
      <c r="AG467">
        <v>0</v>
      </c>
      <c r="AH467">
        <v>0</v>
      </c>
      <c r="AI467">
        <v>0</v>
      </c>
      <c r="AJ467">
        <v>0</v>
      </c>
    </row>
    <row r="468" spans="1:36">
      <c r="A468" t="s">
        <v>1156</v>
      </c>
      <c r="B468" t="s">
        <v>1157</v>
      </c>
      <c r="C468" t="s">
        <v>46</v>
      </c>
      <c r="D468" t="s">
        <v>1039</v>
      </c>
      <c r="E468" t="s">
        <v>48</v>
      </c>
      <c r="F468" s="3">
        <v>1141</v>
      </c>
      <c r="G468" t="s">
        <v>119</v>
      </c>
      <c r="H468" t="s">
        <v>50</v>
      </c>
      <c r="I468" t="s">
        <v>50</v>
      </c>
      <c r="J468" t="s">
        <v>51</v>
      </c>
      <c r="K468" t="s">
        <v>50</v>
      </c>
      <c r="L468" t="s">
        <v>51</v>
      </c>
      <c r="M468" t="s">
        <v>51</v>
      </c>
      <c r="N468">
        <v>0</v>
      </c>
      <c r="O468">
        <v>0</v>
      </c>
      <c r="P468">
        <v>0</v>
      </c>
      <c r="Q468">
        <v>0</v>
      </c>
      <c r="R468">
        <v>0</v>
      </c>
      <c r="S468">
        <v>0</v>
      </c>
      <c r="T468">
        <v>0</v>
      </c>
      <c r="U468">
        <v>0</v>
      </c>
      <c r="V468">
        <v>0</v>
      </c>
      <c r="W468">
        <v>0</v>
      </c>
      <c r="X468">
        <v>0</v>
      </c>
      <c r="Y468">
        <v>0</v>
      </c>
      <c r="Z468">
        <v>0</v>
      </c>
      <c r="AA468">
        <v>0</v>
      </c>
      <c r="AB468">
        <v>0</v>
      </c>
      <c r="AC468">
        <v>0</v>
      </c>
      <c r="AD468">
        <v>0</v>
      </c>
      <c r="AE468">
        <v>0</v>
      </c>
      <c r="AF468">
        <v>0</v>
      </c>
      <c r="AG468">
        <v>0</v>
      </c>
      <c r="AH468">
        <v>0</v>
      </c>
      <c r="AI468">
        <v>0</v>
      </c>
      <c r="AJ468">
        <v>0</v>
      </c>
    </row>
    <row r="469" spans="1:36">
      <c r="A469" t="s">
        <v>1158</v>
      </c>
      <c r="B469" t="s">
        <v>1159</v>
      </c>
      <c r="C469" t="s">
        <v>46</v>
      </c>
      <c r="D469" t="s">
        <v>976</v>
      </c>
      <c r="E469" t="s">
        <v>48</v>
      </c>
      <c r="F469" s="3">
        <v>3447</v>
      </c>
      <c r="G469" t="s">
        <v>113</v>
      </c>
      <c r="H469" t="s">
        <v>50</v>
      </c>
      <c r="I469" t="s">
        <v>50</v>
      </c>
      <c r="J469" t="s">
        <v>51</v>
      </c>
      <c r="K469" t="s">
        <v>51</v>
      </c>
      <c r="L469" t="s">
        <v>51</v>
      </c>
      <c r="M469" t="s">
        <v>51</v>
      </c>
      <c r="N469">
        <v>0</v>
      </c>
      <c r="O469">
        <v>0</v>
      </c>
      <c r="P469">
        <v>0</v>
      </c>
      <c r="Q469">
        <v>0</v>
      </c>
      <c r="R469">
        <v>0</v>
      </c>
      <c r="S469">
        <v>0</v>
      </c>
      <c r="T469">
        <v>0</v>
      </c>
      <c r="U469">
        <v>0</v>
      </c>
      <c r="V469">
        <v>0</v>
      </c>
      <c r="W469">
        <v>0</v>
      </c>
      <c r="X469">
        <v>0</v>
      </c>
      <c r="Y469">
        <v>0</v>
      </c>
      <c r="Z469">
        <v>0</v>
      </c>
      <c r="AA469">
        <v>0</v>
      </c>
      <c r="AB469">
        <v>0</v>
      </c>
      <c r="AC469">
        <v>0</v>
      </c>
      <c r="AD469">
        <v>0</v>
      </c>
      <c r="AE469">
        <v>0</v>
      </c>
      <c r="AF469">
        <v>0</v>
      </c>
      <c r="AG469">
        <v>0</v>
      </c>
      <c r="AH469">
        <v>0</v>
      </c>
      <c r="AI469">
        <v>0</v>
      </c>
      <c r="AJ469">
        <v>0</v>
      </c>
    </row>
    <row r="470" spans="1:36">
      <c r="A470" t="s">
        <v>1160</v>
      </c>
      <c r="B470" t="s">
        <v>1161</v>
      </c>
      <c r="C470" t="s">
        <v>64</v>
      </c>
      <c r="D470" t="s">
        <v>1162</v>
      </c>
      <c r="E470" t="s">
        <v>59</v>
      </c>
      <c r="G470" t="s">
        <v>208</v>
      </c>
      <c r="H470" t="s">
        <v>50</v>
      </c>
      <c r="I470" t="s">
        <v>50</v>
      </c>
      <c r="J470" t="s">
        <v>51</v>
      </c>
      <c r="K470" t="s">
        <v>61</v>
      </c>
      <c r="L470" t="s">
        <v>61</v>
      </c>
      <c r="M470" t="s">
        <v>61</v>
      </c>
      <c r="N470">
        <v>0</v>
      </c>
      <c r="O470">
        <v>0</v>
      </c>
      <c r="P470">
        <v>0</v>
      </c>
      <c r="Q470">
        <v>0</v>
      </c>
      <c r="R470">
        <v>0</v>
      </c>
      <c r="S470">
        <v>0</v>
      </c>
      <c r="T470">
        <v>0</v>
      </c>
      <c r="U470">
        <v>0</v>
      </c>
      <c r="V470">
        <v>0</v>
      </c>
      <c r="W470">
        <v>0</v>
      </c>
      <c r="X470">
        <v>0</v>
      </c>
      <c r="Y470">
        <v>0</v>
      </c>
      <c r="Z470">
        <v>0</v>
      </c>
      <c r="AA470">
        <v>0</v>
      </c>
      <c r="AB470">
        <v>0</v>
      </c>
      <c r="AC470">
        <v>0</v>
      </c>
      <c r="AD470">
        <v>0</v>
      </c>
      <c r="AE470">
        <v>0</v>
      </c>
      <c r="AF470">
        <v>0</v>
      </c>
      <c r="AG470">
        <v>0</v>
      </c>
      <c r="AH470">
        <v>0</v>
      </c>
      <c r="AI470">
        <v>0</v>
      </c>
      <c r="AJ470">
        <v>0</v>
      </c>
    </row>
    <row r="471" spans="1:36">
      <c r="A471" t="s">
        <v>1163</v>
      </c>
      <c r="B471" t="s">
        <v>1164</v>
      </c>
      <c r="C471" t="s">
        <v>64</v>
      </c>
      <c r="D471" t="s">
        <v>1164</v>
      </c>
      <c r="E471" t="s">
        <v>59</v>
      </c>
      <c r="G471" t="s">
        <v>60</v>
      </c>
      <c r="H471" t="s">
        <v>50</v>
      </c>
      <c r="I471" t="s">
        <v>50</v>
      </c>
      <c r="J471" t="s">
        <v>51</v>
      </c>
      <c r="K471" t="s">
        <v>61</v>
      </c>
      <c r="L471" t="s">
        <v>61</v>
      </c>
      <c r="M471" t="s">
        <v>61</v>
      </c>
      <c r="N471">
        <v>0</v>
      </c>
      <c r="O471">
        <v>0</v>
      </c>
      <c r="P471">
        <v>0</v>
      </c>
      <c r="Q471">
        <v>0</v>
      </c>
      <c r="R471">
        <v>0</v>
      </c>
      <c r="S471">
        <v>0</v>
      </c>
      <c r="T471">
        <v>0</v>
      </c>
      <c r="U471">
        <v>0</v>
      </c>
      <c r="V471">
        <v>0</v>
      </c>
      <c r="W471">
        <v>0</v>
      </c>
      <c r="X471">
        <v>0</v>
      </c>
      <c r="Y471">
        <v>0</v>
      </c>
      <c r="Z471">
        <v>0</v>
      </c>
      <c r="AA471">
        <v>0</v>
      </c>
      <c r="AB471">
        <v>0</v>
      </c>
      <c r="AC471">
        <v>0</v>
      </c>
      <c r="AD471">
        <v>0</v>
      </c>
      <c r="AE471">
        <v>0</v>
      </c>
      <c r="AF471">
        <v>0</v>
      </c>
      <c r="AG471">
        <v>0</v>
      </c>
      <c r="AH471">
        <v>0</v>
      </c>
      <c r="AI471">
        <v>0</v>
      </c>
      <c r="AJ471">
        <v>0</v>
      </c>
    </row>
    <row r="472" spans="1:36">
      <c r="A472" t="s">
        <v>1165</v>
      </c>
      <c r="B472" t="s">
        <v>1166</v>
      </c>
      <c r="C472" t="s">
        <v>64</v>
      </c>
      <c r="D472" t="s">
        <v>1167</v>
      </c>
      <c r="E472" t="s">
        <v>59</v>
      </c>
      <c r="G472" t="s">
        <v>78</v>
      </c>
      <c r="H472" t="s">
        <v>50</v>
      </c>
      <c r="I472" t="s">
        <v>50</v>
      </c>
      <c r="J472" t="s">
        <v>61</v>
      </c>
      <c r="K472" t="s">
        <v>61</v>
      </c>
      <c r="L472" t="s">
        <v>61</v>
      </c>
      <c r="M472" t="s">
        <v>61</v>
      </c>
      <c r="N472">
        <v>0</v>
      </c>
      <c r="O472">
        <v>0</v>
      </c>
      <c r="P472">
        <v>0</v>
      </c>
      <c r="Q472">
        <v>0</v>
      </c>
      <c r="R472">
        <v>0</v>
      </c>
      <c r="S472">
        <v>0</v>
      </c>
      <c r="T472">
        <v>0</v>
      </c>
      <c r="U472">
        <v>0</v>
      </c>
      <c r="V472">
        <v>0</v>
      </c>
      <c r="W472">
        <v>0</v>
      </c>
      <c r="X472">
        <v>0</v>
      </c>
      <c r="Y472">
        <v>0</v>
      </c>
      <c r="Z472">
        <v>0</v>
      </c>
      <c r="AA472">
        <v>0</v>
      </c>
      <c r="AB472">
        <v>0</v>
      </c>
      <c r="AC472">
        <v>0</v>
      </c>
      <c r="AD472">
        <v>0</v>
      </c>
      <c r="AE472">
        <v>0</v>
      </c>
      <c r="AF472">
        <v>0</v>
      </c>
      <c r="AG472">
        <v>0</v>
      </c>
      <c r="AH472">
        <v>0</v>
      </c>
      <c r="AI472">
        <v>0</v>
      </c>
      <c r="AJ472">
        <v>0</v>
      </c>
    </row>
    <row r="473" spans="1:36">
      <c r="A473" t="s">
        <v>1168</v>
      </c>
      <c r="B473" t="s">
        <v>1169</v>
      </c>
      <c r="C473" t="s">
        <v>203</v>
      </c>
      <c r="D473" t="s">
        <v>607</v>
      </c>
      <c r="E473" t="s">
        <v>607</v>
      </c>
      <c r="F473" s="3">
        <v>1100</v>
      </c>
      <c r="G473" t="s">
        <v>74</v>
      </c>
      <c r="H473" t="s">
        <v>50</v>
      </c>
      <c r="I473" t="s">
        <v>50</v>
      </c>
      <c r="J473" t="s">
        <v>51</v>
      </c>
      <c r="K473" t="s">
        <v>61</v>
      </c>
      <c r="L473" t="s">
        <v>61</v>
      </c>
      <c r="M473" t="s">
        <v>51</v>
      </c>
      <c r="N473">
        <v>0</v>
      </c>
      <c r="O473">
        <v>0</v>
      </c>
      <c r="P473">
        <v>0</v>
      </c>
      <c r="Q473">
        <v>0</v>
      </c>
      <c r="R473">
        <v>0</v>
      </c>
      <c r="S473">
        <v>0</v>
      </c>
      <c r="T473">
        <v>0</v>
      </c>
      <c r="U473">
        <v>0</v>
      </c>
      <c r="V473">
        <v>0</v>
      </c>
      <c r="W473">
        <v>0</v>
      </c>
      <c r="X473">
        <v>0</v>
      </c>
      <c r="Y473">
        <v>0</v>
      </c>
      <c r="Z473">
        <v>0</v>
      </c>
      <c r="AA473">
        <v>0</v>
      </c>
      <c r="AB473">
        <v>0</v>
      </c>
      <c r="AC473">
        <v>0</v>
      </c>
      <c r="AD473">
        <v>0</v>
      </c>
      <c r="AE473">
        <v>0</v>
      </c>
      <c r="AF473">
        <v>0</v>
      </c>
      <c r="AG473">
        <v>0</v>
      </c>
      <c r="AH473">
        <v>0</v>
      </c>
      <c r="AI473">
        <v>0</v>
      </c>
      <c r="AJ473">
        <v>0</v>
      </c>
    </row>
    <row r="474" spans="1:36">
      <c r="A474" t="s">
        <v>1170</v>
      </c>
      <c r="B474" t="s">
        <v>1171</v>
      </c>
      <c r="C474" t="s">
        <v>64</v>
      </c>
      <c r="D474" t="s">
        <v>1172</v>
      </c>
      <c r="E474" t="s">
        <v>59</v>
      </c>
      <c r="G474" t="s">
        <v>66</v>
      </c>
      <c r="H474" t="s">
        <v>50</v>
      </c>
      <c r="I474" t="s">
        <v>50</v>
      </c>
      <c r="J474" t="s">
        <v>51</v>
      </c>
      <c r="K474" t="s">
        <v>61</v>
      </c>
      <c r="L474" t="s">
        <v>61</v>
      </c>
      <c r="M474" t="s">
        <v>61</v>
      </c>
      <c r="N474">
        <v>0</v>
      </c>
      <c r="O474">
        <v>0</v>
      </c>
      <c r="P474">
        <v>0</v>
      </c>
      <c r="Q474">
        <v>0</v>
      </c>
      <c r="R474">
        <v>0</v>
      </c>
      <c r="S474">
        <v>0</v>
      </c>
      <c r="T474">
        <v>0</v>
      </c>
      <c r="U474">
        <v>0</v>
      </c>
      <c r="V474">
        <v>0</v>
      </c>
      <c r="W474">
        <v>0</v>
      </c>
      <c r="X474">
        <v>0</v>
      </c>
      <c r="Y474">
        <v>0</v>
      </c>
      <c r="Z474">
        <v>0</v>
      </c>
      <c r="AA474">
        <v>0</v>
      </c>
      <c r="AB474">
        <v>0</v>
      </c>
      <c r="AC474">
        <v>0</v>
      </c>
      <c r="AD474">
        <v>0</v>
      </c>
      <c r="AE474">
        <v>0</v>
      </c>
      <c r="AF474">
        <v>0</v>
      </c>
      <c r="AG474">
        <v>0</v>
      </c>
      <c r="AH474">
        <v>0</v>
      </c>
      <c r="AI474">
        <v>0</v>
      </c>
      <c r="AJ474">
        <v>0</v>
      </c>
    </row>
    <row r="475" spans="1:36">
      <c r="A475" t="s">
        <v>1173</v>
      </c>
      <c r="B475" t="s">
        <v>1174</v>
      </c>
      <c r="C475" t="s">
        <v>88</v>
      </c>
      <c r="D475" t="s">
        <v>89</v>
      </c>
      <c r="E475" t="s">
        <v>89</v>
      </c>
      <c r="F475" s="3">
        <v>115</v>
      </c>
      <c r="G475" t="s">
        <v>259</v>
      </c>
      <c r="H475" t="s">
        <v>50</v>
      </c>
      <c r="I475" t="s">
        <v>50</v>
      </c>
      <c r="J475" t="s">
        <v>51</v>
      </c>
      <c r="K475" t="s">
        <v>51</v>
      </c>
      <c r="L475" t="s">
        <v>51</v>
      </c>
      <c r="M475" t="s">
        <v>61</v>
      </c>
      <c r="N475">
        <v>0</v>
      </c>
      <c r="O475">
        <v>0</v>
      </c>
      <c r="P475">
        <v>0</v>
      </c>
      <c r="Q475">
        <v>0</v>
      </c>
      <c r="R475">
        <v>0</v>
      </c>
      <c r="S475">
        <v>0</v>
      </c>
      <c r="T475">
        <v>0</v>
      </c>
      <c r="U475">
        <v>0</v>
      </c>
      <c r="V475">
        <v>0</v>
      </c>
      <c r="W475">
        <v>0</v>
      </c>
      <c r="X475">
        <v>0</v>
      </c>
      <c r="Y475">
        <v>0</v>
      </c>
      <c r="Z475">
        <v>0</v>
      </c>
      <c r="AA475">
        <v>0</v>
      </c>
      <c r="AB475">
        <v>0</v>
      </c>
      <c r="AC475">
        <v>0</v>
      </c>
      <c r="AD475">
        <v>0</v>
      </c>
      <c r="AE475">
        <v>0</v>
      </c>
      <c r="AF475">
        <v>0</v>
      </c>
      <c r="AG475">
        <v>0</v>
      </c>
      <c r="AH475">
        <v>0</v>
      </c>
      <c r="AI475">
        <v>0</v>
      </c>
      <c r="AJ475">
        <v>0</v>
      </c>
    </row>
    <row r="476" spans="1:36">
      <c r="A476" t="s">
        <v>1175</v>
      </c>
      <c r="B476" t="s">
        <v>1176</v>
      </c>
      <c r="C476" t="s">
        <v>88</v>
      </c>
      <c r="D476" t="s">
        <v>104</v>
      </c>
      <c r="E476" t="s">
        <v>48</v>
      </c>
      <c r="F476" s="3">
        <v>400</v>
      </c>
      <c r="G476" t="s">
        <v>66</v>
      </c>
      <c r="H476" t="s">
        <v>50</v>
      </c>
      <c r="I476" t="s">
        <v>50</v>
      </c>
      <c r="J476" t="s">
        <v>51</v>
      </c>
      <c r="K476" t="s">
        <v>51</v>
      </c>
      <c r="L476" t="s">
        <v>51</v>
      </c>
      <c r="M476" t="s">
        <v>61</v>
      </c>
      <c r="N476">
        <v>0</v>
      </c>
      <c r="O476">
        <v>0</v>
      </c>
      <c r="P476">
        <v>0</v>
      </c>
      <c r="Q476">
        <v>0</v>
      </c>
      <c r="R476">
        <v>0</v>
      </c>
      <c r="S476">
        <v>0</v>
      </c>
      <c r="T476">
        <v>0</v>
      </c>
      <c r="U476">
        <v>0</v>
      </c>
      <c r="V476">
        <v>0</v>
      </c>
      <c r="W476">
        <v>0</v>
      </c>
      <c r="X476">
        <v>0</v>
      </c>
      <c r="Y476">
        <v>1</v>
      </c>
      <c r="Z476">
        <v>1</v>
      </c>
      <c r="AA476">
        <v>0</v>
      </c>
      <c r="AB476">
        <v>0</v>
      </c>
      <c r="AC476">
        <v>0</v>
      </c>
      <c r="AD476">
        <v>0</v>
      </c>
      <c r="AE476">
        <v>0</v>
      </c>
      <c r="AF476">
        <v>0</v>
      </c>
      <c r="AG476">
        <v>0</v>
      </c>
      <c r="AH476">
        <v>0</v>
      </c>
      <c r="AI476">
        <v>0</v>
      </c>
      <c r="AJ476">
        <v>27</v>
      </c>
    </row>
    <row r="477" spans="1:36">
      <c r="A477" t="s">
        <v>1177</v>
      </c>
      <c r="B477" t="s">
        <v>1178</v>
      </c>
      <c r="C477" t="s">
        <v>88</v>
      </c>
      <c r="D477" t="s">
        <v>89</v>
      </c>
      <c r="E477" t="s">
        <v>89</v>
      </c>
      <c r="F477" s="3">
        <v>50</v>
      </c>
      <c r="G477" t="s">
        <v>74</v>
      </c>
      <c r="H477" t="s">
        <v>50</v>
      </c>
      <c r="I477" t="s">
        <v>50</v>
      </c>
      <c r="J477" t="s">
        <v>51</v>
      </c>
      <c r="K477" t="s">
        <v>51</v>
      </c>
      <c r="L477" t="s">
        <v>51</v>
      </c>
      <c r="M477" t="s">
        <v>61</v>
      </c>
      <c r="N477">
        <v>0</v>
      </c>
      <c r="O477">
        <v>0</v>
      </c>
      <c r="P477">
        <v>0</v>
      </c>
      <c r="Q477">
        <v>0</v>
      </c>
      <c r="R477">
        <v>0</v>
      </c>
      <c r="S477">
        <v>0</v>
      </c>
      <c r="T477">
        <v>0</v>
      </c>
      <c r="U477">
        <v>0</v>
      </c>
      <c r="V477">
        <v>0</v>
      </c>
      <c r="W477">
        <v>0</v>
      </c>
      <c r="X477">
        <v>0</v>
      </c>
      <c r="Y477">
        <v>0</v>
      </c>
      <c r="Z477">
        <v>0</v>
      </c>
      <c r="AA477">
        <v>0</v>
      </c>
      <c r="AB477">
        <v>0</v>
      </c>
      <c r="AC477">
        <v>0</v>
      </c>
      <c r="AD477">
        <v>0</v>
      </c>
      <c r="AE477">
        <v>0</v>
      </c>
      <c r="AF477">
        <v>0</v>
      </c>
      <c r="AG477">
        <v>0</v>
      </c>
      <c r="AH477">
        <v>0</v>
      </c>
      <c r="AI477">
        <v>0</v>
      </c>
      <c r="AJ477">
        <v>0</v>
      </c>
    </row>
    <row r="478" spans="1:36">
      <c r="A478" t="s">
        <v>1179</v>
      </c>
      <c r="B478" t="s">
        <v>1180</v>
      </c>
      <c r="C478" t="s">
        <v>88</v>
      </c>
      <c r="D478" t="s">
        <v>89</v>
      </c>
      <c r="E478" t="s">
        <v>89</v>
      </c>
      <c r="F478" s="3">
        <v>60</v>
      </c>
      <c r="G478" t="s">
        <v>82</v>
      </c>
      <c r="H478" t="s">
        <v>50</v>
      </c>
      <c r="I478" t="s">
        <v>50</v>
      </c>
      <c r="J478" t="s">
        <v>50</v>
      </c>
      <c r="K478" t="s">
        <v>51</v>
      </c>
      <c r="L478" t="s">
        <v>51</v>
      </c>
      <c r="M478" t="s">
        <v>61</v>
      </c>
      <c r="N478">
        <v>0</v>
      </c>
      <c r="O478">
        <v>0</v>
      </c>
      <c r="P478">
        <v>0</v>
      </c>
      <c r="Q478">
        <v>0</v>
      </c>
      <c r="R478">
        <v>0</v>
      </c>
      <c r="S478">
        <v>0</v>
      </c>
      <c r="T478">
        <v>0</v>
      </c>
      <c r="U478">
        <v>0</v>
      </c>
      <c r="V478">
        <v>0</v>
      </c>
      <c r="W478">
        <v>0</v>
      </c>
      <c r="X478">
        <v>0</v>
      </c>
      <c r="Y478">
        <v>0</v>
      </c>
      <c r="Z478">
        <v>0</v>
      </c>
      <c r="AA478">
        <v>0</v>
      </c>
      <c r="AB478">
        <v>0</v>
      </c>
      <c r="AC478">
        <v>0</v>
      </c>
      <c r="AD478">
        <v>0</v>
      </c>
      <c r="AE478">
        <v>0</v>
      </c>
      <c r="AF478">
        <v>0</v>
      </c>
      <c r="AG478">
        <v>0</v>
      </c>
      <c r="AH478">
        <v>0</v>
      </c>
      <c r="AI478">
        <v>0</v>
      </c>
      <c r="AJ478">
        <v>0</v>
      </c>
    </row>
    <row r="479" spans="1:36">
      <c r="A479" t="s">
        <v>1181</v>
      </c>
      <c r="B479" t="s">
        <v>1182</v>
      </c>
      <c r="C479" t="s">
        <v>88</v>
      </c>
      <c r="D479" t="s">
        <v>89</v>
      </c>
      <c r="E479" t="s">
        <v>89</v>
      </c>
      <c r="F479" s="3">
        <v>110</v>
      </c>
      <c r="G479" t="s">
        <v>90</v>
      </c>
      <c r="H479" t="s">
        <v>50</v>
      </c>
      <c r="I479" t="s">
        <v>50</v>
      </c>
      <c r="J479" t="s">
        <v>51</v>
      </c>
      <c r="K479" t="s">
        <v>51</v>
      </c>
      <c r="L479" t="s">
        <v>51</v>
      </c>
      <c r="M479" t="s">
        <v>61</v>
      </c>
      <c r="N479">
        <v>0</v>
      </c>
      <c r="O479">
        <v>0</v>
      </c>
      <c r="P479">
        <v>0</v>
      </c>
      <c r="Q479">
        <v>0</v>
      </c>
      <c r="R479">
        <v>0</v>
      </c>
      <c r="S479">
        <v>0</v>
      </c>
      <c r="T479">
        <v>0</v>
      </c>
      <c r="U479">
        <v>0</v>
      </c>
      <c r="V479">
        <v>0</v>
      </c>
      <c r="W479">
        <v>0</v>
      </c>
      <c r="X479">
        <v>0</v>
      </c>
      <c r="Y479">
        <v>0</v>
      </c>
      <c r="Z479">
        <v>0</v>
      </c>
      <c r="AA479">
        <v>0</v>
      </c>
      <c r="AB479">
        <v>0</v>
      </c>
      <c r="AC479">
        <v>0</v>
      </c>
      <c r="AD479">
        <v>0</v>
      </c>
      <c r="AE479">
        <v>0</v>
      </c>
      <c r="AF479">
        <v>0</v>
      </c>
      <c r="AG479">
        <v>0</v>
      </c>
      <c r="AH479">
        <v>0</v>
      </c>
      <c r="AI479">
        <v>0</v>
      </c>
      <c r="AJ479">
        <v>0</v>
      </c>
    </row>
    <row r="480" spans="1:36">
      <c r="A480" t="s">
        <v>1183</v>
      </c>
      <c r="B480" t="s">
        <v>1184</v>
      </c>
      <c r="C480" t="s">
        <v>88</v>
      </c>
      <c r="D480" t="s">
        <v>89</v>
      </c>
      <c r="E480" t="s">
        <v>89</v>
      </c>
      <c r="F480" s="3">
        <v>160</v>
      </c>
      <c r="G480" t="s">
        <v>60</v>
      </c>
      <c r="H480" t="s">
        <v>50</v>
      </c>
      <c r="I480" t="s">
        <v>50</v>
      </c>
      <c r="J480" t="s">
        <v>51</v>
      </c>
      <c r="K480" t="s">
        <v>51</v>
      </c>
      <c r="L480" t="s">
        <v>51</v>
      </c>
      <c r="M480" t="s">
        <v>61</v>
      </c>
      <c r="N480">
        <v>0</v>
      </c>
      <c r="O480">
        <v>0</v>
      </c>
      <c r="P480">
        <v>0</v>
      </c>
      <c r="Q480">
        <v>0</v>
      </c>
      <c r="R480">
        <v>0</v>
      </c>
      <c r="S480">
        <v>0</v>
      </c>
      <c r="T480">
        <v>0</v>
      </c>
      <c r="U480">
        <v>0</v>
      </c>
      <c r="V480">
        <v>0</v>
      </c>
      <c r="W480">
        <v>0</v>
      </c>
      <c r="X480">
        <v>0</v>
      </c>
      <c r="Y480">
        <v>0</v>
      </c>
      <c r="Z480">
        <v>0</v>
      </c>
      <c r="AA480">
        <v>0</v>
      </c>
      <c r="AB480">
        <v>0</v>
      </c>
      <c r="AC480">
        <v>0</v>
      </c>
      <c r="AD480">
        <v>0</v>
      </c>
      <c r="AE480">
        <v>0</v>
      </c>
      <c r="AF480">
        <v>0</v>
      </c>
      <c r="AG480">
        <v>0</v>
      </c>
      <c r="AH480">
        <v>0</v>
      </c>
      <c r="AI480">
        <v>0</v>
      </c>
      <c r="AJ480">
        <v>0</v>
      </c>
    </row>
    <row r="481" spans="1:36">
      <c r="A481" t="s">
        <v>1185</v>
      </c>
      <c r="B481" t="s">
        <v>1186</v>
      </c>
      <c r="C481" t="s">
        <v>88</v>
      </c>
      <c r="D481" t="s">
        <v>104</v>
      </c>
      <c r="E481" t="s">
        <v>48</v>
      </c>
      <c r="F481" s="3">
        <v>100</v>
      </c>
      <c r="G481" t="s">
        <v>66</v>
      </c>
      <c r="H481" t="s">
        <v>50</v>
      </c>
      <c r="I481" t="s">
        <v>50</v>
      </c>
      <c r="J481" t="s">
        <v>51</v>
      </c>
      <c r="K481" t="s">
        <v>51</v>
      </c>
      <c r="L481" t="s">
        <v>51</v>
      </c>
      <c r="M481" t="s">
        <v>61</v>
      </c>
      <c r="N481">
        <v>0</v>
      </c>
      <c r="O481">
        <v>0</v>
      </c>
      <c r="P481">
        <v>0</v>
      </c>
      <c r="Q481">
        <v>0</v>
      </c>
      <c r="R481">
        <v>0</v>
      </c>
      <c r="S481">
        <v>0</v>
      </c>
      <c r="T481">
        <v>0</v>
      </c>
      <c r="U481">
        <v>0</v>
      </c>
      <c r="V481">
        <v>0</v>
      </c>
      <c r="W481">
        <v>0</v>
      </c>
      <c r="X481">
        <v>0</v>
      </c>
      <c r="Y481">
        <v>0</v>
      </c>
      <c r="Z481">
        <v>0</v>
      </c>
      <c r="AA481">
        <v>0</v>
      </c>
      <c r="AB481">
        <v>0</v>
      </c>
      <c r="AC481">
        <v>0</v>
      </c>
      <c r="AD481">
        <v>0</v>
      </c>
      <c r="AE481">
        <v>0</v>
      </c>
      <c r="AF481">
        <v>0</v>
      </c>
      <c r="AG481">
        <v>0</v>
      </c>
      <c r="AH481">
        <v>0</v>
      </c>
      <c r="AI481">
        <v>0</v>
      </c>
      <c r="AJ481">
        <v>0</v>
      </c>
    </row>
    <row r="482" spans="1:36">
      <c r="A482" t="s">
        <v>1187</v>
      </c>
      <c r="B482" t="s">
        <v>1188</v>
      </c>
      <c r="C482" t="s">
        <v>64</v>
      </c>
      <c r="D482" t="s">
        <v>1189</v>
      </c>
      <c r="E482" t="s">
        <v>59</v>
      </c>
      <c r="G482" t="s">
        <v>66</v>
      </c>
      <c r="H482" t="s">
        <v>50</v>
      </c>
      <c r="I482" t="s">
        <v>50</v>
      </c>
      <c r="J482" t="s">
        <v>51</v>
      </c>
      <c r="K482" t="s">
        <v>61</v>
      </c>
      <c r="L482" t="s">
        <v>61</v>
      </c>
      <c r="M482" t="s">
        <v>61</v>
      </c>
      <c r="N482">
        <v>0</v>
      </c>
      <c r="O482">
        <v>0</v>
      </c>
      <c r="P482">
        <v>0</v>
      </c>
      <c r="Q482">
        <v>0</v>
      </c>
      <c r="R482">
        <v>0</v>
      </c>
      <c r="S482">
        <v>0</v>
      </c>
      <c r="T482">
        <v>0</v>
      </c>
      <c r="U482">
        <v>0</v>
      </c>
      <c r="V482">
        <v>0</v>
      </c>
      <c r="W482">
        <v>0</v>
      </c>
      <c r="X482">
        <v>0</v>
      </c>
      <c r="Y482">
        <v>0</v>
      </c>
      <c r="Z482">
        <v>0</v>
      </c>
      <c r="AA482">
        <v>0</v>
      </c>
      <c r="AB482">
        <v>0</v>
      </c>
      <c r="AC482">
        <v>0</v>
      </c>
      <c r="AD482">
        <v>0</v>
      </c>
      <c r="AE482">
        <v>0</v>
      </c>
      <c r="AF482">
        <v>0</v>
      </c>
      <c r="AG482">
        <v>0</v>
      </c>
      <c r="AH482">
        <v>0</v>
      </c>
      <c r="AI482">
        <v>0</v>
      </c>
      <c r="AJ482">
        <v>0</v>
      </c>
    </row>
    <row r="483" spans="1:36">
      <c r="A483" t="s">
        <v>1190</v>
      </c>
      <c r="B483" t="s">
        <v>1191</v>
      </c>
      <c r="C483" t="s">
        <v>46</v>
      </c>
      <c r="D483" t="s">
        <v>1039</v>
      </c>
      <c r="E483" t="s">
        <v>48</v>
      </c>
      <c r="F483" s="3">
        <v>4115</v>
      </c>
      <c r="G483" t="s">
        <v>119</v>
      </c>
      <c r="H483" t="s">
        <v>50</v>
      </c>
      <c r="I483" t="s">
        <v>50</v>
      </c>
      <c r="J483" t="s">
        <v>51</v>
      </c>
      <c r="K483" t="s">
        <v>51</v>
      </c>
      <c r="L483" t="s">
        <v>51</v>
      </c>
      <c r="M483" t="s">
        <v>51</v>
      </c>
      <c r="N483">
        <v>1</v>
      </c>
      <c r="O483">
        <v>0</v>
      </c>
      <c r="P483">
        <v>0</v>
      </c>
      <c r="Q483">
        <v>0</v>
      </c>
      <c r="R483">
        <v>0</v>
      </c>
      <c r="S483">
        <v>0</v>
      </c>
      <c r="T483">
        <v>0</v>
      </c>
      <c r="U483">
        <v>0</v>
      </c>
      <c r="V483">
        <v>0</v>
      </c>
      <c r="W483">
        <v>0</v>
      </c>
      <c r="X483">
        <v>0</v>
      </c>
      <c r="Y483">
        <v>0</v>
      </c>
      <c r="Z483">
        <v>0</v>
      </c>
      <c r="AA483">
        <v>0</v>
      </c>
      <c r="AB483">
        <v>0</v>
      </c>
      <c r="AC483">
        <v>0</v>
      </c>
      <c r="AD483">
        <v>0</v>
      </c>
      <c r="AE483">
        <v>0</v>
      </c>
      <c r="AF483">
        <v>0</v>
      </c>
      <c r="AG483">
        <v>0</v>
      </c>
      <c r="AH483">
        <v>0</v>
      </c>
      <c r="AI483">
        <v>0</v>
      </c>
      <c r="AJ483">
        <v>0</v>
      </c>
    </row>
    <row r="484" spans="1:36">
      <c r="A484" t="s">
        <v>1192</v>
      </c>
      <c r="B484" t="s">
        <v>1193</v>
      </c>
      <c r="C484" t="s">
        <v>46</v>
      </c>
      <c r="D484" t="s">
        <v>976</v>
      </c>
      <c r="E484" t="s">
        <v>48</v>
      </c>
      <c r="F484" s="3">
        <v>318</v>
      </c>
      <c r="G484" t="s">
        <v>113</v>
      </c>
      <c r="H484" t="s">
        <v>50</v>
      </c>
      <c r="I484" t="s">
        <v>50</v>
      </c>
      <c r="J484" t="s">
        <v>51</v>
      </c>
      <c r="K484" t="s">
        <v>51</v>
      </c>
      <c r="L484" t="s">
        <v>51</v>
      </c>
      <c r="M484" t="s">
        <v>51</v>
      </c>
      <c r="N484">
        <v>0</v>
      </c>
      <c r="O484">
        <v>0</v>
      </c>
      <c r="P484">
        <v>0</v>
      </c>
      <c r="Q484">
        <v>0</v>
      </c>
      <c r="R484">
        <v>0</v>
      </c>
      <c r="S484">
        <v>0</v>
      </c>
      <c r="T484">
        <v>0</v>
      </c>
      <c r="U484">
        <v>0</v>
      </c>
      <c r="V484">
        <v>0</v>
      </c>
      <c r="W484">
        <v>0</v>
      </c>
      <c r="X484">
        <v>0</v>
      </c>
      <c r="Y484">
        <v>0</v>
      </c>
      <c r="Z484">
        <v>0</v>
      </c>
      <c r="AA484">
        <v>0</v>
      </c>
      <c r="AB484">
        <v>0</v>
      </c>
      <c r="AC484">
        <v>0</v>
      </c>
      <c r="AD484">
        <v>0</v>
      </c>
      <c r="AE484">
        <v>0</v>
      </c>
      <c r="AF484">
        <v>0</v>
      </c>
      <c r="AG484">
        <v>0</v>
      </c>
      <c r="AH484">
        <v>0</v>
      </c>
      <c r="AI484">
        <v>0</v>
      </c>
      <c r="AJ484">
        <v>0</v>
      </c>
    </row>
    <row r="485" spans="1:36">
      <c r="A485" t="s">
        <v>1194</v>
      </c>
      <c r="B485" t="s">
        <v>1195</v>
      </c>
      <c r="C485" t="s">
        <v>64</v>
      </c>
      <c r="D485" t="s">
        <v>1196</v>
      </c>
      <c r="E485" t="s">
        <v>59</v>
      </c>
      <c r="G485" t="s">
        <v>66</v>
      </c>
      <c r="H485" t="s">
        <v>50</v>
      </c>
      <c r="I485" t="s">
        <v>50</v>
      </c>
      <c r="J485" t="s">
        <v>51</v>
      </c>
      <c r="K485" t="s">
        <v>61</v>
      </c>
      <c r="L485" t="s">
        <v>61</v>
      </c>
      <c r="M485" t="s">
        <v>61</v>
      </c>
      <c r="N485">
        <v>0</v>
      </c>
      <c r="O485">
        <v>0</v>
      </c>
      <c r="P485">
        <v>0</v>
      </c>
      <c r="Q485">
        <v>0</v>
      </c>
      <c r="R485">
        <v>0</v>
      </c>
      <c r="S485">
        <v>0</v>
      </c>
      <c r="T485">
        <v>0</v>
      </c>
      <c r="U485">
        <v>0</v>
      </c>
      <c r="V485">
        <v>0</v>
      </c>
      <c r="W485">
        <v>0</v>
      </c>
      <c r="X485">
        <v>0</v>
      </c>
      <c r="Y485">
        <v>0</v>
      </c>
      <c r="Z485">
        <v>0</v>
      </c>
      <c r="AA485">
        <v>0</v>
      </c>
      <c r="AB485">
        <v>0</v>
      </c>
      <c r="AC485">
        <v>0</v>
      </c>
      <c r="AD485">
        <v>0</v>
      </c>
      <c r="AE485">
        <v>0</v>
      </c>
      <c r="AF485">
        <v>0</v>
      </c>
      <c r="AG485">
        <v>0</v>
      </c>
      <c r="AH485">
        <v>0</v>
      </c>
      <c r="AI485">
        <v>0</v>
      </c>
      <c r="AJ485">
        <v>0</v>
      </c>
    </row>
    <row r="486" spans="1:36">
      <c r="A486" t="s">
        <v>1197</v>
      </c>
      <c r="B486" t="s">
        <v>1198</v>
      </c>
      <c r="C486" t="s">
        <v>64</v>
      </c>
      <c r="D486" t="s">
        <v>1199</v>
      </c>
      <c r="E486" t="s">
        <v>59</v>
      </c>
      <c r="G486" t="s">
        <v>60</v>
      </c>
      <c r="H486" t="s">
        <v>50</v>
      </c>
      <c r="I486" t="s">
        <v>50</v>
      </c>
      <c r="J486" t="s">
        <v>51</v>
      </c>
      <c r="K486" t="s">
        <v>61</v>
      </c>
      <c r="L486" t="s">
        <v>61</v>
      </c>
      <c r="M486" t="s">
        <v>61</v>
      </c>
      <c r="N486">
        <v>0</v>
      </c>
      <c r="O486">
        <v>0</v>
      </c>
      <c r="P486">
        <v>0</v>
      </c>
      <c r="Q486">
        <v>0</v>
      </c>
      <c r="R486">
        <v>0</v>
      </c>
      <c r="S486">
        <v>0</v>
      </c>
      <c r="T486">
        <v>0</v>
      </c>
      <c r="U486">
        <v>0</v>
      </c>
      <c r="V486">
        <v>0</v>
      </c>
      <c r="W486">
        <v>0</v>
      </c>
      <c r="X486">
        <v>0</v>
      </c>
      <c r="Y486">
        <v>0</v>
      </c>
      <c r="Z486">
        <v>0</v>
      </c>
      <c r="AA486">
        <v>0</v>
      </c>
      <c r="AB486">
        <v>0</v>
      </c>
      <c r="AC486">
        <v>0</v>
      </c>
      <c r="AD486">
        <v>0</v>
      </c>
      <c r="AE486">
        <v>0</v>
      </c>
      <c r="AF486">
        <v>0</v>
      </c>
      <c r="AG486">
        <v>0</v>
      </c>
      <c r="AH486">
        <v>0</v>
      </c>
      <c r="AI486">
        <v>0</v>
      </c>
      <c r="AJ486">
        <v>0</v>
      </c>
    </row>
    <row r="487" spans="1:36">
      <c r="A487" t="s">
        <v>1200</v>
      </c>
      <c r="B487" t="s">
        <v>1201</v>
      </c>
      <c r="C487" t="s">
        <v>64</v>
      </c>
      <c r="D487" t="s">
        <v>1201</v>
      </c>
      <c r="E487" t="s">
        <v>59</v>
      </c>
      <c r="G487" t="s">
        <v>66</v>
      </c>
      <c r="H487" t="s">
        <v>50</v>
      </c>
      <c r="I487" t="s">
        <v>50</v>
      </c>
      <c r="J487" t="s">
        <v>61</v>
      </c>
      <c r="K487" t="s">
        <v>61</v>
      </c>
      <c r="L487" t="s">
        <v>61</v>
      </c>
      <c r="M487" t="s">
        <v>61</v>
      </c>
      <c r="N487">
        <v>0</v>
      </c>
      <c r="O487">
        <v>0</v>
      </c>
      <c r="P487">
        <v>0</v>
      </c>
      <c r="Q487">
        <v>0</v>
      </c>
      <c r="R487">
        <v>0</v>
      </c>
      <c r="S487">
        <v>0</v>
      </c>
      <c r="T487">
        <v>0</v>
      </c>
      <c r="U487">
        <v>0</v>
      </c>
      <c r="V487">
        <v>0</v>
      </c>
      <c r="W487">
        <v>0</v>
      </c>
      <c r="X487">
        <v>0</v>
      </c>
      <c r="Y487">
        <v>0</v>
      </c>
      <c r="Z487">
        <v>0</v>
      </c>
      <c r="AA487">
        <v>0</v>
      </c>
      <c r="AB487">
        <v>0</v>
      </c>
      <c r="AC487">
        <v>0</v>
      </c>
      <c r="AD487">
        <v>0</v>
      </c>
      <c r="AE487">
        <v>0</v>
      </c>
      <c r="AF487">
        <v>0</v>
      </c>
      <c r="AG487">
        <v>0</v>
      </c>
      <c r="AH487">
        <v>0</v>
      </c>
      <c r="AI487">
        <v>0</v>
      </c>
      <c r="AJ487">
        <v>0</v>
      </c>
    </row>
    <row r="488" spans="1:36">
      <c r="A488" t="s">
        <v>1202</v>
      </c>
      <c r="B488" t="s">
        <v>1203</v>
      </c>
      <c r="C488" t="s">
        <v>46</v>
      </c>
      <c r="D488" t="s">
        <v>607</v>
      </c>
      <c r="E488" t="s">
        <v>607</v>
      </c>
      <c r="F488" s="3">
        <v>2800</v>
      </c>
      <c r="G488" t="s">
        <v>74</v>
      </c>
      <c r="H488" t="s">
        <v>50</v>
      </c>
      <c r="I488" t="s">
        <v>50</v>
      </c>
      <c r="J488" t="s">
        <v>51</v>
      </c>
      <c r="K488" t="s">
        <v>51</v>
      </c>
      <c r="L488" t="s">
        <v>51</v>
      </c>
      <c r="M488" t="s">
        <v>51</v>
      </c>
      <c r="N488">
        <v>0</v>
      </c>
      <c r="O488">
        <v>1</v>
      </c>
      <c r="P488">
        <v>0</v>
      </c>
      <c r="Q488">
        <v>0</v>
      </c>
      <c r="R488">
        <v>0</v>
      </c>
      <c r="S488">
        <v>0</v>
      </c>
      <c r="T488">
        <v>0</v>
      </c>
      <c r="U488">
        <v>0</v>
      </c>
      <c r="V488">
        <v>0</v>
      </c>
      <c r="W488">
        <v>0</v>
      </c>
      <c r="X488">
        <v>0</v>
      </c>
      <c r="Y488">
        <v>0</v>
      </c>
      <c r="Z488">
        <v>0</v>
      </c>
      <c r="AA488">
        <v>0</v>
      </c>
      <c r="AB488">
        <v>0</v>
      </c>
      <c r="AC488">
        <v>0</v>
      </c>
      <c r="AD488">
        <v>0</v>
      </c>
      <c r="AE488">
        <v>0</v>
      </c>
      <c r="AF488">
        <v>0</v>
      </c>
      <c r="AG488">
        <v>0</v>
      </c>
      <c r="AH488">
        <v>0</v>
      </c>
      <c r="AI488">
        <v>0</v>
      </c>
      <c r="AJ488">
        <v>0</v>
      </c>
    </row>
    <row r="489" spans="1:36">
      <c r="A489" t="s">
        <v>1204</v>
      </c>
      <c r="B489" t="s">
        <v>1205</v>
      </c>
      <c r="C489" t="s">
        <v>64</v>
      </c>
      <c r="D489" t="s">
        <v>1206</v>
      </c>
      <c r="E489" t="s">
        <v>59</v>
      </c>
      <c r="G489" t="s">
        <v>119</v>
      </c>
      <c r="H489" t="s">
        <v>50</v>
      </c>
      <c r="I489" t="s">
        <v>50</v>
      </c>
      <c r="J489" t="s">
        <v>51</v>
      </c>
      <c r="K489" t="s">
        <v>61</v>
      </c>
      <c r="L489" t="s">
        <v>61</v>
      </c>
      <c r="M489" t="s">
        <v>61</v>
      </c>
      <c r="N489">
        <v>0</v>
      </c>
      <c r="O489">
        <v>0</v>
      </c>
      <c r="P489">
        <v>0</v>
      </c>
      <c r="Q489">
        <v>0</v>
      </c>
      <c r="R489">
        <v>0</v>
      </c>
      <c r="S489">
        <v>0</v>
      </c>
      <c r="T489">
        <v>0</v>
      </c>
      <c r="U489">
        <v>0</v>
      </c>
      <c r="V489">
        <v>0</v>
      </c>
      <c r="W489">
        <v>0</v>
      </c>
      <c r="X489">
        <v>0</v>
      </c>
      <c r="Y489">
        <v>0</v>
      </c>
      <c r="Z489">
        <v>0</v>
      </c>
      <c r="AA489">
        <v>0</v>
      </c>
      <c r="AB489">
        <v>0</v>
      </c>
      <c r="AC489">
        <v>0</v>
      </c>
      <c r="AD489">
        <v>0</v>
      </c>
      <c r="AE489">
        <v>0</v>
      </c>
      <c r="AF489">
        <v>0</v>
      </c>
      <c r="AG489">
        <v>0</v>
      </c>
      <c r="AH489">
        <v>0</v>
      </c>
      <c r="AI489">
        <v>0</v>
      </c>
      <c r="AJ489">
        <v>0</v>
      </c>
    </row>
    <row r="490" spans="1:36">
      <c r="A490" t="s">
        <v>1207</v>
      </c>
      <c r="B490" t="s">
        <v>1208</v>
      </c>
      <c r="C490" t="s">
        <v>970</v>
      </c>
      <c r="D490" t="s">
        <v>1016</v>
      </c>
      <c r="E490" t="s">
        <v>48</v>
      </c>
      <c r="G490" t="s">
        <v>208</v>
      </c>
      <c r="H490" t="s">
        <v>50</v>
      </c>
      <c r="I490" t="s">
        <v>50</v>
      </c>
      <c r="J490" t="s">
        <v>51</v>
      </c>
      <c r="K490" t="s">
        <v>51</v>
      </c>
      <c r="L490" t="s">
        <v>51</v>
      </c>
      <c r="M490" t="s">
        <v>61</v>
      </c>
      <c r="N490">
        <v>0</v>
      </c>
      <c r="O490">
        <v>0</v>
      </c>
      <c r="P490">
        <v>0</v>
      </c>
      <c r="Q490">
        <v>0</v>
      </c>
      <c r="R490">
        <v>0</v>
      </c>
      <c r="S490">
        <v>0</v>
      </c>
      <c r="T490">
        <v>0</v>
      </c>
      <c r="U490">
        <v>0</v>
      </c>
      <c r="V490">
        <v>0</v>
      </c>
      <c r="W490">
        <v>0</v>
      </c>
      <c r="X490">
        <v>0</v>
      </c>
      <c r="Y490">
        <v>0</v>
      </c>
      <c r="Z490">
        <v>0</v>
      </c>
      <c r="AA490">
        <v>0</v>
      </c>
      <c r="AB490">
        <v>0</v>
      </c>
      <c r="AC490">
        <v>0</v>
      </c>
      <c r="AD490">
        <v>0</v>
      </c>
      <c r="AE490">
        <v>0</v>
      </c>
      <c r="AF490">
        <v>0</v>
      </c>
      <c r="AG490">
        <v>0</v>
      </c>
      <c r="AH490">
        <v>0</v>
      </c>
      <c r="AI490">
        <v>0</v>
      </c>
      <c r="AJ490">
        <v>0</v>
      </c>
    </row>
    <row r="491" spans="1:36">
      <c r="A491" t="s">
        <v>1209</v>
      </c>
      <c r="B491" t="s">
        <v>1210</v>
      </c>
      <c r="C491" t="s">
        <v>88</v>
      </c>
      <c r="D491" t="s">
        <v>258</v>
      </c>
      <c r="E491" t="s">
        <v>258</v>
      </c>
      <c r="F491" s="3">
        <v>50</v>
      </c>
      <c r="G491" t="s">
        <v>90</v>
      </c>
      <c r="H491" t="s">
        <v>50</v>
      </c>
      <c r="I491" t="s">
        <v>51</v>
      </c>
      <c r="J491" t="s">
        <v>61</v>
      </c>
      <c r="K491" t="s">
        <v>61</v>
      </c>
      <c r="L491" t="s">
        <v>61</v>
      </c>
      <c r="M491" t="s">
        <v>61</v>
      </c>
      <c r="N491">
        <v>0</v>
      </c>
      <c r="O491">
        <v>0</v>
      </c>
      <c r="P491">
        <v>0</v>
      </c>
      <c r="Q491">
        <v>0</v>
      </c>
      <c r="R491">
        <v>0</v>
      </c>
      <c r="S491">
        <v>0</v>
      </c>
      <c r="T491">
        <v>0</v>
      </c>
      <c r="U491">
        <v>0</v>
      </c>
      <c r="V491">
        <v>0</v>
      </c>
      <c r="W491">
        <v>0</v>
      </c>
      <c r="X491">
        <v>0</v>
      </c>
      <c r="Y491">
        <v>0</v>
      </c>
      <c r="Z491">
        <v>0</v>
      </c>
      <c r="AA491">
        <v>0</v>
      </c>
      <c r="AB491">
        <v>0</v>
      </c>
      <c r="AC491">
        <v>0</v>
      </c>
      <c r="AD491">
        <v>1</v>
      </c>
      <c r="AE491">
        <v>1</v>
      </c>
      <c r="AF491">
        <v>0</v>
      </c>
      <c r="AG491">
        <v>0</v>
      </c>
      <c r="AH491">
        <v>0</v>
      </c>
      <c r="AI491">
        <v>1</v>
      </c>
      <c r="AJ491">
        <v>366</v>
      </c>
    </row>
    <row r="492" spans="1:36">
      <c r="A492" t="s">
        <v>1211</v>
      </c>
      <c r="B492" t="s">
        <v>1212</v>
      </c>
      <c r="C492" t="s">
        <v>88</v>
      </c>
      <c r="D492" t="s">
        <v>1212</v>
      </c>
      <c r="E492" t="s">
        <v>59</v>
      </c>
      <c r="F492" s="3">
        <v>70</v>
      </c>
      <c r="G492" t="s">
        <v>101</v>
      </c>
      <c r="H492" t="s">
        <v>50</v>
      </c>
      <c r="I492" t="s">
        <v>50</v>
      </c>
      <c r="J492" t="s">
        <v>51</v>
      </c>
      <c r="K492" t="s">
        <v>50</v>
      </c>
      <c r="L492" t="s">
        <v>51</v>
      </c>
      <c r="M492" t="s">
        <v>61</v>
      </c>
      <c r="N492">
        <v>0</v>
      </c>
      <c r="O492">
        <v>0</v>
      </c>
      <c r="P492">
        <v>0</v>
      </c>
      <c r="Q492">
        <v>0</v>
      </c>
      <c r="R492">
        <v>0</v>
      </c>
      <c r="S492">
        <v>0</v>
      </c>
      <c r="T492">
        <v>0</v>
      </c>
      <c r="U492">
        <v>0</v>
      </c>
      <c r="V492">
        <v>0</v>
      </c>
      <c r="W492">
        <v>0</v>
      </c>
      <c r="X492">
        <v>0</v>
      </c>
      <c r="Y492">
        <v>0</v>
      </c>
      <c r="Z492">
        <v>0</v>
      </c>
      <c r="AA492">
        <v>0</v>
      </c>
      <c r="AB492">
        <v>0</v>
      </c>
      <c r="AC492">
        <v>0</v>
      </c>
      <c r="AD492">
        <v>0</v>
      </c>
      <c r="AE492">
        <v>0</v>
      </c>
      <c r="AF492">
        <v>0</v>
      </c>
      <c r="AG492">
        <v>0</v>
      </c>
      <c r="AH492">
        <v>0</v>
      </c>
      <c r="AI492">
        <v>0</v>
      </c>
      <c r="AJ492">
        <v>0</v>
      </c>
    </row>
    <row r="493" spans="1:36">
      <c r="A493" t="s">
        <v>1213</v>
      </c>
      <c r="B493" t="s">
        <v>1214</v>
      </c>
      <c r="C493" t="s">
        <v>46</v>
      </c>
      <c r="D493" t="s">
        <v>1039</v>
      </c>
      <c r="E493" t="s">
        <v>48</v>
      </c>
      <c r="F493" s="3">
        <v>44708</v>
      </c>
      <c r="G493" t="s">
        <v>119</v>
      </c>
      <c r="H493" t="s">
        <v>50</v>
      </c>
      <c r="I493" t="s">
        <v>50</v>
      </c>
      <c r="J493" t="s">
        <v>51</v>
      </c>
      <c r="K493" t="s">
        <v>51</v>
      </c>
      <c r="L493" t="s">
        <v>51</v>
      </c>
      <c r="M493" t="s">
        <v>51</v>
      </c>
      <c r="N493">
        <v>6</v>
      </c>
      <c r="O493">
        <v>1</v>
      </c>
      <c r="P493">
        <v>0</v>
      </c>
      <c r="Q493">
        <v>1</v>
      </c>
      <c r="R493">
        <v>0</v>
      </c>
      <c r="S493">
        <v>0</v>
      </c>
      <c r="T493">
        <v>1</v>
      </c>
      <c r="U493">
        <v>0</v>
      </c>
      <c r="V493">
        <v>0</v>
      </c>
      <c r="W493">
        <v>0</v>
      </c>
      <c r="X493">
        <v>0</v>
      </c>
      <c r="Y493">
        <v>0</v>
      </c>
      <c r="Z493">
        <v>0</v>
      </c>
      <c r="AA493">
        <v>0</v>
      </c>
      <c r="AB493">
        <v>0</v>
      </c>
      <c r="AC493">
        <v>0</v>
      </c>
      <c r="AD493">
        <v>0</v>
      </c>
      <c r="AE493">
        <v>0</v>
      </c>
      <c r="AF493">
        <v>0</v>
      </c>
      <c r="AG493">
        <v>0</v>
      </c>
      <c r="AH493">
        <v>0</v>
      </c>
      <c r="AI493">
        <v>0</v>
      </c>
      <c r="AJ493">
        <v>0</v>
      </c>
    </row>
    <row r="494" spans="1:36">
      <c r="A494" t="s">
        <v>1215</v>
      </c>
      <c r="B494" t="s">
        <v>1216</v>
      </c>
      <c r="C494" t="s">
        <v>46</v>
      </c>
      <c r="D494" t="s">
        <v>258</v>
      </c>
      <c r="E494" t="s">
        <v>258</v>
      </c>
      <c r="F494" s="3">
        <v>250</v>
      </c>
      <c r="G494" t="s">
        <v>259</v>
      </c>
      <c r="H494" t="s">
        <v>50</v>
      </c>
      <c r="I494" t="s">
        <v>51</v>
      </c>
      <c r="J494" t="s">
        <v>61</v>
      </c>
      <c r="K494" t="s">
        <v>61</v>
      </c>
      <c r="L494" t="s">
        <v>61</v>
      </c>
      <c r="M494" t="s">
        <v>61</v>
      </c>
      <c r="N494">
        <v>0</v>
      </c>
      <c r="O494">
        <v>0</v>
      </c>
      <c r="P494">
        <v>0</v>
      </c>
      <c r="Q494">
        <v>0</v>
      </c>
      <c r="R494">
        <v>0</v>
      </c>
      <c r="S494">
        <v>0</v>
      </c>
      <c r="T494">
        <v>0</v>
      </c>
      <c r="U494">
        <v>0</v>
      </c>
      <c r="V494">
        <v>0</v>
      </c>
      <c r="W494">
        <v>0</v>
      </c>
      <c r="X494">
        <v>0</v>
      </c>
      <c r="Y494">
        <v>0</v>
      </c>
      <c r="Z494">
        <v>0</v>
      </c>
      <c r="AA494">
        <v>0</v>
      </c>
      <c r="AB494">
        <v>0</v>
      </c>
      <c r="AC494">
        <v>0</v>
      </c>
      <c r="AD494">
        <v>1</v>
      </c>
      <c r="AE494">
        <v>1</v>
      </c>
      <c r="AF494">
        <v>0</v>
      </c>
      <c r="AG494">
        <v>0</v>
      </c>
      <c r="AH494">
        <v>0</v>
      </c>
      <c r="AI494">
        <v>1</v>
      </c>
      <c r="AJ494">
        <v>366</v>
      </c>
    </row>
    <row r="495" spans="1:36">
      <c r="A495" t="s">
        <v>1217</v>
      </c>
      <c r="B495" t="s">
        <v>1218</v>
      </c>
      <c r="C495" t="s">
        <v>88</v>
      </c>
      <c r="D495" t="s">
        <v>1218</v>
      </c>
      <c r="E495" t="s">
        <v>59</v>
      </c>
      <c r="F495" s="3">
        <v>800</v>
      </c>
      <c r="G495" t="s">
        <v>66</v>
      </c>
      <c r="H495" t="s">
        <v>50</v>
      </c>
      <c r="I495" t="s">
        <v>50</v>
      </c>
      <c r="J495" t="s">
        <v>51</v>
      </c>
      <c r="K495" t="s">
        <v>51</v>
      </c>
      <c r="L495" t="s">
        <v>51</v>
      </c>
      <c r="M495" t="s">
        <v>61</v>
      </c>
      <c r="N495">
        <v>1</v>
      </c>
      <c r="O495">
        <v>2</v>
      </c>
      <c r="P495">
        <v>0</v>
      </c>
      <c r="Q495">
        <v>3</v>
      </c>
      <c r="R495">
        <v>0</v>
      </c>
      <c r="S495">
        <v>0</v>
      </c>
      <c r="T495">
        <v>0</v>
      </c>
      <c r="U495">
        <v>0</v>
      </c>
      <c r="V495">
        <v>0</v>
      </c>
      <c r="W495">
        <v>0</v>
      </c>
      <c r="X495">
        <v>3</v>
      </c>
      <c r="Y495">
        <v>0</v>
      </c>
      <c r="Z495">
        <v>0</v>
      </c>
      <c r="AA495">
        <v>0</v>
      </c>
      <c r="AB495">
        <v>0</v>
      </c>
      <c r="AC495">
        <v>0</v>
      </c>
      <c r="AD495">
        <v>0</v>
      </c>
      <c r="AE495">
        <v>0</v>
      </c>
      <c r="AF495">
        <v>0</v>
      </c>
      <c r="AG495">
        <v>0</v>
      </c>
      <c r="AH495">
        <v>0</v>
      </c>
      <c r="AI495">
        <v>0</v>
      </c>
      <c r="AJ495">
        <v>0</v>
      </c>
    </row>
    <row r="496" spans="1:36">
      <c r="A496" t="s">
        <v>1219</v>
      </c>
      <c r="B496" t="s">
        <v>1220</v>
      </c>
      <c r="C496" t="s">
        <v>46</v>
      </c>
      <c r="D496" t="s">
        <v>976</v>
      </c>
      <c r="E496" t="s">
        <v>48</v>
      </c>
      <c r="F496" s="3">
        <v>405</v>
      </c>
      <c r="G496" t="s">
        <v>113</v>
      </c>
      <c r="H496" t="s">
        <v>50</v>
      </c>
      <c r="I496" t="s">
        <v>50</v>
      </c>
      <c r="J496" t="s">
        <v>51</v>
      </c>
      <c r="K496" t="s">
        <v>51</v>
      </c>
      <c r="L496" t="s">
        <v>51</v>
      </c>
      <c r="M496" t="s">
        <v>51</v>
      </c>
      <c r="N496">
        <v>0</v>
      </c>
      <c r="O496">
        <v>0</v>
      </c>
      <c r="P496">
        <v>0</v>
      </c>
      <c r="Q496">
        <v>0</v>
      </c>
      <c r="R496">
        <v>0</v>
      </c>
      <c r="S496">
        <v>0</v>
      </c>
      <c r="T496">
        <v>0</v>
      </c>
      <c r="U496">
        <v>0</v>
      </c>
      <c r="V496">
        <v>0</v>
      </c>
      <c r="W496">
        <v>0</v>
      </c>
      <c r="X496">
        <v>0</v>
      </c>
      <c r="Y496">
        <v>0</v>
      </c>
      <c r="Z496">
        <v>0</v>
      </c>
      <c r="AA496">
        <v>0</v>
      </c>
      <c r="AB496">
        <v>0</v>
      </c>
      <c r="AC496">
        <v>0</v>
      </c>
      <c r="AD496">
        <v>0</v>
      </c>
      <c r="AE496">
        <v>0</v>
      </c>
      <c r="AF496">
        <v>0</v>
      </c>
      <c r="AG496">
        <v>0</v>
      </c>
      <c r="AH496">
        <v>0</v>
      </c>
      <c r="AI496">
        <v>0</v>
      </c>
      <c r="AJ496">
        <v>0</v>
      </c>
    </row>
    <row r="497" spans="1:36">
      <c r="A497" t="s">
        <v>1221</v>
      </c>
      <c r="B497" t="s">
        <v>1222</v>
      </c>
      <c r="C497" t="s">
        <v>64</v>
      </c>
      <c r="D497" t="s">
        <v>1223</v>
      </c>
      <c r="E497" t="s">
        <v>59</v>
      </c>
      <c r="G497" t="s">
        <v>119</v>
      </c>
      <c r="H497" t="s">
        <v>50</v>
      </c>
      <c r="I497" t="s">
        <v>50</v>
      </c>
      <c r="J497" t="s">
        <v>51</v>
      </c>
      <c r="K497" t="s">
        <v>61</v>
      </c>
      <c r="L497" t="s">
        <v>61</v>
      </c>
      <c r="M497" t="s">
        <v>61</v>
      </c>
      <c r="N497">
        <v>0</v>
      </c>
      <c r="O497">
        <v>0</v>
      </c>
      <c r="P497">
        <v>0</v>
      </c>
      <c r="Q497">
        <v>0</v>
      </c>
      <c r="R497">
        <v>0</v>
      </c>
      <c r="S497">
        <v>0</v>
      </c>
      <c r="T497">
        <v>0</v>
      </c>
      <c r="U497">
        <v>0</v>
      </c>
      <c r="V497">
        <v>0</v>
      </c>
      <c r="W497">
        <v>0</v>
      </c>
      <c r="X497">
        <v>0</v>
      </c>
      <c r="Y497">
        <v>0</v>
      </c>
      <c r="Z497">
        <v>0</v>
      </c>
      <c r="AA497">
        <v>0</v>
      </c>
      <c r="AB497">
        <v>0</v>
      </c>
      <c r="AC497">
        <v>0</v>
      </c>
      <c r="AD497">
        <v>0</v>
      </c>
      <c r="AE497">
        <v>0</v>
      </c>
      <c r="AF497">
        <v>0</v>
      </c>
      <c r="AG497">
        <v>0</v>
      </c>
      <c r="AH497">
        <v>0</v>
      </c>
      <c r="AI497">
        <v>0</v>
      </c>
      <c r="AJ497">
        <v>0</v>
      </c>
    </row>
    <row r="498" spans="1:36">
      <c r="A498" t="s">
        <v>1224</v>
      </c>
      <c r="B498" t="s">
        <v>1225</v>
      </c>
      <c r="C498" t="s">
        <v>46</v>
      </c>
      <c r="D498" t="s">
        <v>607</v>
      </c>
      <c r="E498" t="s">
        <v>607</v>
      </c>
      <c r="F498" s="3">
        <v>1500</v>
      </c>
      <c r="G498" t="s">
        <v>90</v>
      </c>
      <c r="H498" t="s">
        <v>50</v>
      </c>
      <c r="I498" t="s">
        <v>50</v>
      </c>
      <c r="J498" t="s">
        <v>51</v>
      </c>
      <c r="K498" t="s">
        <v>51</v>
      </c>
      <c r="L498" t="s">
        <v>51</v>
      </c>
      <c r="M498" t="s">
        <v>51</v>
      </c>
      <c r="N498">
        <v>4</v>
      </c>
      <c r="O498">
        <v>0</v>
      </c>
      <c r="P498">
        <v>0</v>
      </c>
      <c r="Q498">
        <v>0</v>
      </c>
      <c r="R498">
        <v>0</v>
      </c>
      <c r="S498">
        <v>0</v>
      </c>
      <c r="T498">
        <v>0</v>
      </c>
      <c r="U498">
        <v>0</v>
      </c>
      <c r="V498">
        <v>0</v>
      </c>
      <c r="W498">
        <v>0</v>
      </c>
      <c r="X498">
        <v>0</v>
      </c>
      <c r="Y498">
        <v>2</v>
      </c>
      <c r="Z498">
        <v>2</v>
      </c>
      <c r="AA498">
        <v>0</v>
      </c>
      <c r="AB498">
        <v>0</v>
      </c>
      <c r="AC498">
        <v>0</v>
      </c>
      <c r="AD498">
        <v>0</v>
      </c>
      <c r="AE498">
        <v>0</v>
      </c>
      <c r="AF498">
        <v>0</v>
      </c>
      <c r="AG498">
        <v>0</v>
      </c>
      <c r="AH498">
        <v>0</v>
      </c>
      <c r="AI498">
        <v>0</v>
      </c>
      <c r="AJ498">
        <v>6</v>
      </c>
    </row>
    <row r="499" spans="1:36">
      <c r="A499" t="s">
        <v>1226</v>
      </c>
      <c r="B499" t="s">
        <v>1227</v>
      </c>
      <c r="C499" t="s">
        <v>46</v>
      </c>
      <c r="D499" t="s">
        <v>1228</v>
      </c>
      <c r="E499" t="s">
        <v>59</v>
      </c>
      <c r="F499" s="3">
        <v>13</v>
      </c>
      <c r="G499" t="s">
        <v>90</v>
      </c>
      <c r="H499" t="s">
        <v>50</v>
      </c>
      <c r="I499" t="s">
        <v>50</v>
      </c>
      <c r="J499" t="s">
        <v>51</v>
      </c>
      <c r="K499" t="s">
        <v>51</v>
      </c>
      <c r="L499" t="s">
        <v>50</v>
      </c>
      <c r="M499" t="s">
        <v>50</v>
      </c>
      <c r="N499">
        <v>0</v>
      </c>
      <c r="O499">
        <v>0</v>
      </c>
      <c r="P499">
        <v>0</v>
      </c>
      <c r="Q499">
        <v>0</v>
      </c>
      <c r="R499">
        <v>0</v>
      </c>
      <c r="S499">
        <v>0</v>
      </c>
      <c r="T499">
        <v>0</v>
      </c>
      <c r="U499">
        <v>0</v>
      </c>
      <c r="V499">
        <v>0</v>
      </c>
      <c r="W499">
        <v>0</v>
      </c>
      <c r="X499">
        <v>0</v>
      </c>
      <c r="Y499">
        <v>0</v>
      </c>
      <c r="Z499">
        <v>0</v>
      </c>
      <c r="AA499">
        <v>0</v>
      </c>
      <c r="AB499">
        <v>0</v>
      </c>
      <c r="AC499">
        <v>0</v>
      </c>
      <c r="AD499">
        <v>0</v>
      </c>
      <c r="AE499">
        <v>0</v>
      </c>
      <c r="AF499">
        <v>0</v>
      </c>
      <c r="AG499">
        <v>0</v>
      </c>
      <c r="AH499">
        <v>0</v>
      </c>
      <c r="AI499">
        <v>0</v>
      </c>
      <c r="AJ499">
        <v>0</v>
      </c>
    </row>
    <row r="500" spans="1:36">
      <c r="A500" t="s">
        <v>1229</v>
      </c>
      <c r="B500" t="s">
        <v>1230</v>
      </c>
      <c r="C500" t="s">
        <v>88</v>
      </c>
      <c r="D500" t="s">
        <v>89</v>
      </c>
      <c r="E500" t="s">
        <v>89</v>
      </c>
      <c r="F500" s="3">
        <v>140</v>
      </c>
      <c r="G500" t="s">
        <v>66</v>
      </c>
      <c r="H500" t="s">
        <v>50</v>
      </c>
      <c r="I500" t="s">
        <v>50</v>
      </c>
      <c r="J500" t="s">
        <v>50</v>
      </c>
      <c r="K500" t="s">
        <v>51</v>
      </c>
      <c r="L500" t="s">
        <v>51</v>
      </c>
      <c r="M500" t="s">
        <v>61</v>
      </c>
      <c r="N500">
        <v>0</v>
      </c>
      <c r="O500">
        <v>0</v>
      </c>
      <c r="P500">
        <v>0</v>
      </c>
      <c r="Q500">
        <v>0</v>
      </c>
      <c r="R500">
        <v>0</v>
      </c>
      <c r="S500">
        <v>0</v>
      </c>
      <c r="T500">
        <v>0</v>
      </c>
      <c r="U500">
        <v>0</v>
      </c>
      <c r="V500">
        <v>0</v>
      </c>
      <c r="W500">
        <v>0</v>
      </c>
      <c r="X500">
        <v>0</v>
      </c>
      <c r="Y500">
        <v>0</v>
      </c>
      <c r="Z500">
        <v>0</v>
      </c>
      <c r="AA500">
        <v>0</v>
      </c>
      <c r="AB500">
        <v>0</v>
      </c>
      <c r="AC500">
        <v>0</v>
      </c>
      <c r="AD500">
        <v>0</v>
      </c>
      <c r="AE500">
        <v>0</v>
      </c>
      <c r="AF500">
        <v>0</v>
      </c>
      <c r="AG500">
        <v>0</v>
      </c>
      <c r="AH500">
        <v>0</v>
      </c>
      <c r="AI500">
        <v>0</v>
      </c>
      <c r="AJ500">
        <v>0</v>
      </c>
    </row>
    <row r="501" spans="1:36">
      <c r="A501" t="s">
        <v>1231</v>
      </c>
      <c r="B501" t="s">
        <v>1232</v>
      </c>
      <c r="C501" t="s">
        <v>88</v>
      </c>
      <c r="D501" t="s">
        <v>89</v>
      </c>
      <c r="E501" t="s">
        <v>89</v>
      </c>
      <c r="F501" s="3">
        <v>80</v>
      </c>
      <c r="G501" t="s">
        <v>101</v>
      </c>
      <c r="H501" t="s">
        <v>50</v>
      </c>
      <c r="I501" t="s">
        <v>50</v>
      </c>
      <c r="J501" t="s">
        <v>50</v>
      </c>
      <c r="K501" t="s">
        <v>51</v>
      </c>
      <c r="L501" t="s">
        <v>51</v>
      </c>
      <c r="M501" t="s">
        <v>61</v>
      </c>
      <c r="N501">
        <v>0</v>
      </c>
      <c r="O501">
        <v>0</v>
      </c>
      <c r="P501">
        <v>0</v>
      </c>
      <c r="Q501">
        <v>0</v>
      </c>
      <c r="R501">
        <v>0</v>
      </c>
      <c r="S501">
        <v>0</v>
      </c>
      <c r="T501">
        <v>0</v>
      </c>
      <c r="U501">
        <v>0</v>
      </c>
      <c r="V501">
        <v>0</v>
      </c>
      <c r="W501">
        <v>0</v>
      </c>
      <c r="X501">
        <v>0</v>
      </c>
      <c r="Y501">
        <v>0</v>
      </c>
      <c r="Z501">
        <v>0</v>
      </c>
      <c r="AA501">
        <v>0</v>
      </c>
      <c r="AB501">
        <v>0</v>
      </c>
      <c r="AC501">
        <v>0</v>
      </c>
      <c r="AD501">
        <v>0</v>
      </c>
      <c r="AE501">
        <v>0</v>
      </c>
      <c r="AF501">
        <v>0</v>
      </c>
      <c r="AG501">
        <v>0</v>
      </c>
      <c r="AH501">
        <v>0</v>
      </c>
      <c r="AI501">
        <v>0</v>
      </c>
      <c r="AJ501">
        <v>0</v>
      </c>
    </row>
    <row r="502" spans="1:36">
      <c r="A502" t="s">
        <v>1233</v>
      </c>
      <c r="B502" t="s">
        <v>1234</v>
      </c>
      <c r="C502" t="s">
        <v>88</v>
      </c>
      <c r="D502" t="s">
        <v>89</v>
      </c>
      <c r="E502" t="s">
        <v>89</v>
      </c>
      <c r="F502" s="3">
        <v>168</v>
      </c>
      <c r="G502" t="s">
        <v>60</v>
      </c>
      <c r="H502" t="s">
        <v>50</v>
      </c>
      <c r="I502" t="s">
        <v>50</v>
      </c>
      <c r="J502" t="s">
        <v>50</v>
      </c>
      <c r="K502" t="s">
        <v>51</v>
      </c>
      <c r="L502" t="s">
        <v>51</v>
      </c>
      <c r="M502" t="s">
        <v>61</v>
      </c>
      <c r="N502">
        <v>0</v>
      </c>
      <c r="O502">
        <v>0</v>
      </c>
      <c r="P502">
        <v>0</v>
      </c>
      <c r="Q502">
        <v>0</v>
      </c>
      <c r="R502">
        <v>0</v>
      </c>
      <c r="S502">
        <v>0</v>
      </c>
      <c r="T502">
        <v>0</v>
      </c>
      <c r="U502">
        <v>0</v>
      </c>
      <c r="V502">
        <v>0</v>
      </c>
      <c r="W502">
        <v>0</v>
      </c>
      <c r="X502">
        <v>0</v>
      </c>
      <c r="Y502">
        <v>0</v>
      </c>
      <c r="Z502">
        <v>0</v>
      </c>
      <c r="AA502">
        <v>0</v>
      </c>
      <c r="AB502">
        <v>0</v>
      </c>
      <c r="AC502">
        <v>0</v>
      </c>
      <c r="AD502">
        <v>0</v>
      </c>
      <c r="AE502">
        <v>0</v>
      </c>
      <c r="AF502">
        <v>0</v>
      </c>
      <c r="AG502">
        <v>0</v>
      </c>
      <c r="AH502">
        <v>0</v>
      </c>
      <c r="AI502">
        <v>0</v>
      </c>
      <c r="AJ502">
        <v>0</v>
      </c>
    </row>
    <row r="503" spans="1:36">
      <c r="A503" t="s">
        <v>1235</v>
      </c>
      <c r="B503" t="s">
        <v>1236</v>
      </c>
      <c r="C503" t="s">
        <v>88</v>
      </c>
      <c r="D503" t="s">
        <v>89</v>
      </c>
      <c r="E503" t="s">
        <v>89</v>
      </c>
      <c r="F503" s="3">
        <v>222</v>
      </c>
      <c r="G503" t="s">
        <v>66</v>
      </c>
      <c r="H503" t="s">
        <v>50</v>
      </c>
      <c r="I503" t="s">
        <v>50</v>
      </c>
      <c r="J503" t="s">
        <v>50</v>
      </c>
      <c r="K503" t="s">
        <v>51</v>
      </c>
      <c r="L503" t="s">
        <v>51</v>
      </c>
      <c r="M503" t="s">
        <v>61</v>
      </c>
      <c r="N503">
        <v>0</v>
      </c>
      <c r="O503">
        <v>0</v>
      </c>
      <c r="P503">
        <v>0</v>
      </c>
      <c r="Q503">
        <v>0</v>
      </c>
      <c r="R503">
        <v>0</v>
      </c>
      <c r="S503">
        <v>0</v>
      </c>
      <c r="T503">
        <v>0</v>
      </c>
      <c r="U503">
        <v>0</v>
      </c>
      <c r="V503">
        <v>0</v>
      </c>
      <c r="W503">
        <v>0</v>
      </c>
      <c r="X503">
        <v>0</v>
      </c>
      <c r="Y503">
        <v>0</v>
      </c>
      <c r="Z503">
        <v>0</v>
      </c>
      <c r="AA503">
        <v>0</v>
      </c>
      <c r="AB503">
        <v>0</v>
      </c>
      <c r="AC503">
        <v>0</v>
      </c>
      <c r="AD503">
        <v>0</v>
      </c>
      <c r="AE503">
        <v>0</v>
      </c>
      <c r="AF503">
        <v>0</v>
      </c>
      <c r="AG503">
        <v>0</v>
      </c>
      <c r="AH503">
        <v>0</v>
      </c>
      <c r="AI503">
        <v>0</v>
      </c>
      <c r="AJ503">
        <v>0</v>
      </c>
    </row>
    <row r="504" spans="1:36">
      <c r="A504" t="s">
        <v>1237</v>
      </c>
      <c r="B504" t="s">
        <v>1238</v>
      </c>
      <c r="C504" t="s">
        <v>88</v>
      </c>
      <c r="D504" t="s">
        <v>89</v>
      </c>
      <c r="E504" t="s">
        <v>89</v>
      </c>
      <c r="F504" s="3">
        <v>340</v>
      </c>
      <c r="G504" t="s">
        <v>101</v>
      </c>
      <c r="H504" t="s">
        <v>50</v>
      </c>
      <c r="I504" t="s">
        <v>50</v>
      </c>
      <c r="J504" t="s">
        <v>50</v>
      </c>
      <c r="K504" t="s">
        <v>51</v>
      </c>
      <c r="L504" t="s">
        <v>51</v>
      </c>
      <c r="M504" t="s">
        <v>61</v>
      </c>
      <c r="N504">
        <v>0</v>
      </c>
      <c r="O504">
        <v>0</v>
      </c>
      <c r="P504">
        <v>0</v>
      </c>
      <c r="Q504">
        <v>2</v>
      </c>
      <c r="R504">
        <v>0</v>
      </c>
      <c r="S504">
        <v>0</v>
      </c>
      <c r="T504">
        <v>0</v>
      </c>
      <c r="U504">
        <v>0</v>
      </c>
      <c r="V504">
        <v>0</v>
      </c>
      <c r="W504">
        <v>2</v>
      </c>
      <c r="X504">
        <v>0</v>
      </c>
      <c r="Y504">
        <v>0</v>
      </c>
      <c r="Z504">
        <v>0</v>
      </c>
      <c r="AA504">
        <v>0</v>
      </c>
      <c r="AB504">
        <v>0</v>
      </c>
      <c r="AC504">
        <v>0</v>
      </c>
      <c r="AD504">
        <v>0</v>
      </c>
      <c r="AE504">
        <v>0</v>
      </c>
      <c r="AF504">
        <v>0</v>
      </c>
      <c r="AG504">
        <v>0</v>
      </c>
      <c r="AH504">
        <v>0</v>
      </c>
      <c r="AI504">
        <v>0</v>
      </c>
      <c r="AJ504">
        <v>0</v>
      </c>
    </row>
    <row r="505" spans="1:36">
      <c r="A505" t="s">
        <v>1239</v>
      </c>
      <c r="B505" t="s">
        <v>1240</v>
      </c>
      <c r="C505" t="s">
        <v>88</v>
      </c>
      <c r="D505" t="s">
        <v>89</v>
      </c>
      <c r="E505" t="s">
        <v>89</v>
      </c>
      <c r="F505" s="3">
        <v>17</v>
      </c>
      <c r="G505" t="s">
        <v>101</v>
      </c>
      <c r="H505" t="s">
        <v>50</v>
      </c>
      <c r="I505" t="s">
        <v>50</v>
      </c>
      <c r="J505" t="s">
        <v>51</v>
      </c>
      <c r="K505" t="s">
        <v>51</v>
      </c>
      <c r="L505" t="s">
        <v>51</v>
      </c>
      <c r="M505" t="s">
        <v>61</v>
      </c>
      <c r="N505">
        <v>0</v>
      </c>
      <c r="O505">
        <v>0</v>
      </c>
      <c r="P505">
        <v>0</v>
      </c>
      <c r="Q505">
        <v>0</v>
      </c>
      <c r="R505">
        <v>0</v>
      </c>
      <c r="S505">
        <v>0</v>
      </c>
      <c r="T505">
        <v>0</v>
      </c>
      <c r="U505">
        <v>0</v>
      </c>
      <c r="V505">
        <v>0</v>
      </c>
      <c r="W505">
        <v>0</v>
      </c>
      <c r="X505">
        <v>0</v>
      </c>
      <c r="Y505">
        <v>0</v>
      </c>
      <c r="Z505">
        <v>0</v>
      </c>
      <c r="AA505">
        <v>0</v>
      </c>
      <c r="AB505">
        <v>0</v>
      </c>
      <c r="AC505">
        <v>0</v>
      </c>
      <c r="AD505">
        <v>0</v>
      </c>
      <c r="AE505">
        <v>0</v>
      </c>
      <c r="AF505">
        <v>0</v>
      </c>
      <c r="AG505">
        <v>0</v>
      </c>
      <c r="AH505">
        <v>0</v>
      </c>
      <c r="AI505">
        <v>0</v>
      </c>
      <c r="AJ505">
        <v>0</v>
      </c>
    </row>
    <row r="506" spans="1:36">
      <c r="A506" t="s">
        <v>1241</v>
      </c>
      <c r="B506" t="s">
        <v>1242</v>
      </c>
      <c r="C506" t="s">
        <v>64</v>
      </c>
      <c r="D506" t="s">
        <v>1242</v>
      </c>
      <c r="E506" t="s">
        <v>59</v>
      </c>
      <c r="G506" t="s">
        <v>208</v>
      </c>
      <c r="H506" t="s">
        <v>51</v>
      </c>
      <c r="I506" t="s">
        <v>50</v>
      </c>
      <c r="J506" t="s">
        <v>61</v>
      </c>
      <c r="K506" t="s">
        <v>61</v>
      </c>
      <c r="L506" t="s">
        <v>61</v>
      </c>
      <c r="M506" t="s">
        <v>61</v>
      </c>
      <c r="N506">
        <v>0</v>
      </c>
      <c r="O506">
        <v>0</v>
      </c>
      <c r="P506">
        <v>0</v>
      </c>
      <c r="Q506">
        <v>0</v>
      </c>
      <c r="R506">
        <v>0</v>
      </c>
      <c r="S506">
        <v>0</v>
      </c>
      <c r="T506">
        <v>0</v>
      </c>
      <c r="U506">
        <v>0</v>
      </c>
      <c r="V506">
        <v>0</v>
      </c>
      <c r="W506">
        <v>0</v>
      </c>
      <c r="X506">
        <v>0</v>
      </c>
      <c r="Y506">
        <v>0</v>
      </c>
      <c r="Z506">
        <v>0</v>
      </c>
      <c r="AA506">
        <v>0</v>
      </c>
      <c r="AB506">
        <v>0</v>
      </c>
      <c r="AC506">
        <v>0</v>
      </c>
      <c r="AD506">
        <v>0</v>
      </c>
      <c r="AE506">
        <v>0</v>
      </c>
      <c r="AF506">
        <v>0</v>
      </c>
      <c r="AG506">
        <v>0</v>
      </c>
      <c r="AH506">
        <v>0</v>
      </c>
      <c r="AI506">
        <v>0</v>
      </c>
      <c r="AJ506">
        <v>0</v>
      </c>
    </row>
    <row r="507" spans="1:36">
      <c r="A507" t="s">
        <v>1243</v>
      </c>
      <c r="B507" t="s">
        <v>1244</v>
      </c>
      <c r="C507" t="s">
        <v>46</v>
      </c>
      <c r="D507" t="s">
        <v>1039</v>
      </c>
      <c r="E507" t="s">
        <v>48</v>
      </c>
      <c r="F507" s="3">
        <v>1336</v>
      </c>
      <c r="G507" t="s">
        <v>119</v>
      </c>
      <c r="H507" t="s">
        <v>50</v>
      </c>
      <c r="I507" t="s">
        <v>50</v>
      </c>
      <c r="J507" t="s">
        <v>51</v>
      </c>
      <c r="K507" t="s">
        <v>51</v>
      </c>
      <c r="L507" t="s">
        <v>51</v>
      </c>
      <c r="M507" t="s">
        <v>51</v>
      </c>
      <c r="N507">
        <v>0</v>
      </c>
      <c r="O507">
        <v>0</v>
      </c>
      <c r="P507">
        <v>0</v>
      </c>
      <c r="Q507">
        <v>0</v>
      </c>
      <c r="R507">
        <v>0</v>
      </c>
      <c r="S507">
        <v>0</v>
      </c>
      <c r="T507">
        <v>0</v>
      </c>
      <c r="U507">
        <v>0</v>
      </c>
      <c r="V507">
        <v>0</v>
      </c>
      <c r="W507">
        <v>0</v>
      </c>
      <c r="X507">
        <v>0</v>
      </c>
      <c r="Y507">
        <v>0</v>
      </c>
      <c r="Z507">
        <v>0</v>
      </c>
      <c r="AA507">
        <v>0</v>
      </c>
      <c r="AB507">
        <v>0</v>
      </c>
      <c r="AC507">
        <v>0</v>
      </c>
      <c r="AD507">
        <v>0</v>
      </c>
      <c r="AE507">
        <v>0</v>
      </c>
      <c r="AF507">
        <v>0</v>
      </c>
      <c r="AG507">
        <v>0</v>
      </c>
      <c r="AH507">
        <v>0</v>
      </c>
      <c r="AI507">
        <v>0</v>
      </c>
      <c r="AJ507">
        <v>0</v>
      </c>
    </row>
    <row r="508" spans="1:36">
      <c r="A508" t="s">
        <v>1245</v>
      </c>
      <c r="B508" t="s">
        <v>765</v>
      </c>
      <c r="C508" t="s">
        <v>58</v>
      </c>
      <c r="D508" t="s">
        <v>766</v>
      </c>
      <c r="E508" t="s">
        <v>59</v>
      </c>
      <c r="G508" t="s">
        <v>66</v>
      </c>
      <c r="H508" t="s">
        <v>50</v>
      </c>
      <c r="I508" t="s">
        <v>50</v>
      </c>
      <c r="J508" t="s">
        <v>50</v>
      </c>
      <c r="K508" t="s">
        <v>51</v>
      </c>
      <c r="L508" t="s">
        <v>51</v>
      </c>
      <c r="M508" t="s">
        <v>61</v>
      </c>
      <c r="N508">
        <v>0</v>
      </c>
      <c r="O508">
        <v>0</v>
      </c>
      <c r="P508">
        <v>0</v>
      </c>
      <c r="Q508">
        <v>0</v>
      </c>
      <c r="R508">
        <v>0</v>
      </c>
      <c r="S508">
        <v>0</v>
      </c>
      <c r="T508">
        <v>0</v>
      </c>
      <c r="U508">
        <v>0</v>
      </c>
      <c r="V508">
        <v>0</v>
      </c>
      <c r="W508">
        <v>0</v>
      </c>
      <c r="X508">
        <v>0</v>
      </c>
      <c r="Y508">
        <v>0</v>
      </c>
      <c r="Z508">
        <v>0</v>
      </c>
      <c r="AA508">
        <v>0</v>
      </c>
      <c r="AB508">
        <v>0</v>
      </c>
      <c r="AC508">
        <v>0</v>
      </c>
      <c r="AD508">
        <v>0</v>
      </c>
      <c r="AE508">
        <v>0</v>
      </c>
      <c r="AF508">
        <v>0</v>
      </c>
      <c r="AG508">
        <v>0</v>
      </c>
      <c r="AH508">
        <v>0</v>
      </c>
      <c r="AI508">
        <v>0</v>
      </c>
      <c r="AJ508">
        <v>0</v>
      </c>
    </row>
    <row r="509" spans="1:36">
      <c r="A509" t="s">
        <v>1246</v>
      </c>
      <c r="B509" t="s">
        <v>1247</v>
      </c>
      <c r="C509" t="s">
        <v>46</v>
      </c>
      <c r="D509" t="s">
        <v>1248</v>
      </c>
      <c r="E509" t="s">
        <v>48</v>
      </c>
      <c r="F509" s="3">
        <v>200</v>
      </c>
      <c r="G509" t="s">
        <v>82</v>
      </c>
      <c r="H509" t="s">
        <v>50</v>
      </c>
      <c r="I509" t="s">
        <v>50</v>
      </c>
      <c r="J509" t="s">
        <v>51</v>
      </c>
      <c r="K509" t="s">
        <v>51</v>
      </c>
      <c r="L509" t="s">
        <v>51</v>
      </c>
      <c r="M509" t="s">
        <v>51</v>
      </c>
      <c r="N509">
        <v>0</v>
      </c>
      <c r="O509">
        <v>0</v>
      </c>
      <c r="P509">
        <v>0</v>
      </c>
      <c r="Q509">
        <v>0</v>
      </c>
      <c r="R509">
        <v>0</v>
      </c>
      <c r="S509">
        <v>0</v>
      </c>
      <c r="T509">
        <v>0</v>
      </c>
      <c r="U509">
        <v>0</v>
      </c>
      <c r="V509">
        <v>0</v>
      </c>
      <c r="W509">
        <v>0</v>
      </c>
      <c r="X509">
        <v>0</v>
      </c>
      <c r="Y509">
        <v>0</v>
      </c>
      <c r="Z509">
        <v>0</v>
      </c>
      <c r="AA509">
        <v>0</v>
      </c>
      <c r="AB509">
        <v>0</v>
      </c>
      <c r="AC509">
        <v>0</v>
      </c>
      <c r="AD509">
        <v>0</v>
      </c>
      <c r="AE509">
        <v>0</v>
      </c>
      <c r="AF509">
        <v>0</v>
      </c>
      <c r="AG509">
        <v>0</v>
      </c>
      <c r="AH509">
        <v>0</v>
      </c>
      <c r="AI509">
        <v>0</v>
      </c>
      <c r="AJ509">
        <v>0</v>
      </c>
    </row>
    <row r="510" spans="1:36">
      <c r="A510" t="s">
        <v>1249</v>
      </c>
      <c r="B510" t="s">
        <v>1250</v>
      </c>
      <c r="C510" t="s">
        <v>64</v>
      </c>
      <c r="D510" t="s">
        <v>1251</v>
      </c>
      <c r="E510" t="s">
        <v>59</v>
      </c>
      <c r="G510" t="s">
        <v>90</v>
      </c>
      <c r="H510" t="s">
        <v>50</v>
      </c>
      <c r="I510" t="s">
        <v>50</v>
      </c>
      <c r="J510" t="s">
        <v>61</v>
      </c>
      <c r="K510" t="s">
        <v>61</v>
      </c>
      <c r="L510" t="s">
        <v>61</v>
      </c>
      <c r="M510" t="s">
        <v>61</v>
      </c>
      <c r="N510">
        <v>0</v>
      </c>
      <c r="O510">
        <v>0</v>
      </c>
      <c r="P510">
        <v>0</v>
      </c>
      <c r="Q510">
        <v>0</v>
      </c>
      <c r="R510">
        <v>0</v>
      </c>
      <c r="S510">
        <v>0</v>
      </c>
      <c r="T510">
        <v>0</v>
      </c>
      <c r="U510">
        <v>0</v>
      </c>
      <c r="V510">
        <v>0</v>
      </c>
      <c r="W510">
        <v>0</v>
      </c>
      <c r="X510">
        <v>0</v>
      </c>
      <c r="Y510">
        <v>0</v>
      </c>
      <c r="Z510">
        <v>0</v>
      </c>
      <c r="AA510">
        <v>0</v>
      </c>
      <c r="AB510">
        <v>0</v>
      </c>
      <c r="AC510">
        <v>0</v>
      </c>
      <c r="AD510">
        <v>0</v>
      </c>
      <c r="AE510">
        <v>0</v>
      </c>
      <c r="AF510">
        <v>0</v>
      </c>
      <c r="AG510">
        <v>0</v>
      </c>
      <c r="AH510">
        <v>0</v>
      </c>
      <c r="AI510">
        <v>0</v>
      </c>
      <c r="AJ510">
        <v>0</v>
      </c>
    </row>
    <row r="511" spans="1:36">
      <c r="A511" t="s">
        <v>1252</v>
      </c>
      <c r="B511" t="s">
        <v>1253</v>
      </c>
      <c r="C511" t="s">
        <v>46</v>
      </c>
      <c r="D511" t="s">
        <v>1254</v>
      </c>
      <c r="E511" t="s">
        <v>48</v>
      </c>
      <c r="F511" s="3">
        <v>2700</v>
      </c>
      <c r="G511" t="s">
        <v>74</v>
      </c>
      <c r="H511" t="s">
        <v>50</v>
      </c>
      <c r="I511" t="s">
        <v>50</v>
      </c>
      <c r="J511" t="s">
        <v>51</v>
      </c>
      <c r="K511" t="s">
        <v>51</v>
      </c>
      <c r="L511" t="s">
        <v>51</v>
      </c>
      <c r="M511" t="s">
        <v>51</v>
      </c>
      <c r="N511">
        <v>0</v>
      </c>
      <c r="O511">
        <v>0</v>
      </c>
      <c r="P511">
        <v>0</v>
      </c>
      <c r="Q511">
        <v>0</v>
      </c>
      <c r="R511">
        <v>0</v>
      </c>
      <c r="S511">
        <v>0</v>
      </c>
      <c r="T511">
        <v>0</v>
      </c>
      <c r="U511">
        <v>0</v>
      </c>
      <c r="V511">
        <v>0</v>
      </c>
      <c r="W511">
        <v>0</v>
      </c>
      <c r="X511">
        <v>0</v>
      </c>
      <c r="Y511">
        <v>0</v>
      </c>
      <c r="Z511">
        <v>0</v>
      </c>
      <c r="AA511">
        <v>0</v>
      </c>
      <c r="AB511">
        <v>0</v>
      </c>
      <c r="AC511">
        <v>0</v>
      </c>
      <c r="AD511">
        <v>0</v>
      </c>
      <c r="AE511">
        <v>0</v>
      </c>
      <c r="AF511">
        <v>0</v>
      </c>
      <c r="AG511">
        <v>0</v>
      </c>
      <c r="AH511">
        <v>0</v>
      </c>
      <c r="AI511">
        <v>0</v>
      </c>
      <c r="AJ511">
        <v>0</v>
      </c>
    </row>
    <row r="512" spans="1:36">
      <c r="A512" t="s">
        <v>1255</v>
      </c>
      <c r="B512" t="s">
        <v>1256</v>
      </c>
      <c r="C512" t="s">
        <v>64</v>
      </c>
      <c r="D512" t="s">
        <v>1257</v>
      </c>
      <c r="E512" t="s">
        <v>59</v>
      </c>
      <c r="G512" t="s">
        <v>125</v>
      </c>
      <c r="H512" t="s">
        <v>50</v>
      </c>
      <c r="I512" t="s">
        <v>50</v>
      </c>
      <c r="J512" t="s">
        <v>51</v>
      </c>
      <c r="K512" t="s">
        <v>61</v>
      </c>
      <c r="L512" t="s">
        <v>61</v>
      </c>
      <c r="M512" t="s">
        <v>61</v>
      </c>
      <c r="N512">
        <v>0</v>
      </c>
      <c r="O512">
        <v>0</v>
      </c>
      <c r="P512">
        <v>0</v>
      </c>
      <c r="Q512">
        <v>0</v>
      </c>
      <c r="R512">
        <v>0</v>
      </c>
      <c r="S512">
        <v>0</v>
      </c>
      <c r="T512">
        <v>0</v>
      </c>
      <c r="U512">
        <v>0</v>
      </c>
      <c r="V512">
        <v>0</v>
      </c>
      <c r="W512">
        <v>0</v>
      </c>
      <c r="X512">
        <v>0</v>
      </c>
      <c r="Y512">
        <v>0</v>
      </c>
      <c r="Z512">
        <v>0</v>
      </c>
      <c r="AA512">
        <v>0</v>
      </c>
      <c r="AB512">
        <v>0</v>
      </c>
      <c r="AC512">
        <v>0</v>
      </c>
      <c r="AD512">
        <v>0</v>
      </c>
      <c r="AE512">
        <v>0</v>
      </c>
      <c r="AF512">
        <v>0</v>
      </c>
      <c r="AG512">
        <v>0</v>
      </c>
      <c r="AH512">
        <v>0</v>
      </c>
      <c r="AI512">
        <v>0</v>
      </c>
      <c r="AJ512">
        <v>0</v>
      </c>
    </row>
    <row r="513" spans="1:36">
      <c r="A513" t="s">
        <v>1258</v>
      </c>
      <c r="B513" t="s">
        <v>1259</v>
      </c>
      <c r="C513" t="s">
        <v>46</v>
      </c>
      <c r="D513" t="s">
        <v>1260</v>
      </c>
      <c r="E513" t="s">
        <v>59</v>
      </c>
      <c r="F513" s="3">
        <v>50</v>
      </c>
      <c r="G513" t="s">
        <v>90</v>
      </c>
      <c r="H513" t="s">
        <v>50</v>
      </c>
      <c r="I513" t="s">
        <v>50</v>
      </c>
      <c r="J513" t="s">
        <v>51</v>
      </c>
      <c r="K513" t="s">
        <v>51</v>
      </c>
      <c r="L513" t="s">
        <v>51</v>
      </c>
      <c r="M513" t="s">
        <v>50</v>
      </c>
      <c r="N513">
        <v>0</v>
      </c>
      <c r="O513">
        <v>0</v>
      </c>
      <c r="P513">
        <v>0</v>
      </c>
      <c r="Q513">
        <v>0</v>
      </c>
      <c r="R513">
        <v>0</v>
      </c>
      <c r="S513">
        <v>0</v>
      </c>
      <c r="T513">
        <v>0</v>
      </c>
      <c r="U513">
        <v>0</v>
      </c>
      <c r="V513">
        <v>0</v>
      </c>
      <c r="W513">
        <v>0</v>
      </c>
      <c r="X513">
        <v>0</v>
      </c>
      <c r="Y513">
        <v>0</v>
      </c>
      <c r="Z513">
        <v>0</v>
      </c>
      <c r="AA513">
        <v>0</v>
      </c>
      <c r="AB513">
        <v>0</v>
      </c>
      <c r="AC513">
        <v>0</v>
      </c>
      <c r="AD513">
        <v>0</v>
      </c>
      <c r="AE513">
        <v>0</v>
      </c>
      <c r="AF513">
        <v>0</v>
      </c>
      <c r="AG513">
        <v>0</v>
      </c>
      <c r="AH513">
        <v>0</v>
      </c>
      <c r="AI513">
        <v>0</v>
      </c>
      <c r="AJ513">
        <v>0</v>
      </c>
    </row>
    <row r="514" spans="1:36">
      <c r="A514" t="s">
        <v>1261</v>
      </c>
      <c r="B514" t="s">
        <v>1262</v>
      </c>
      <c r="C514" t="s">
        <v>46</v>
      </c>
      <c r="D514" t="s">
        <v>258</v>
      </c>
      <c r="E514" t="s">
        <v>258</v>
      </c>
      <c r="F514" s="3">
        <v>60</v>
      </c>
      <c r="G514" t="s">
        <v>90</v>
      </c>
      <c r="H514" t="s">
        <v>50</v>
      </c>
      <c r="I514" t="s">
        <v>51</v>
      </c>
      <c r="J514" t="s">
        <v>61</v>
      </c>
      <c r="K514" t="s">
        <v>61</v>
      </c>
      <c r="L514" t="s">
        <v>61</v>
      </c>
      <c r="M514" t="s">
        <v>61</v>
      </c>
      <c r="N514">
        <v>0</v>
      </c>
      <c r="O514">
        <v>0</v>
      </c>
      <c r="P514">
        <v>0</v>
      </c>
      <c r="Q514">
        <v>0</v>
      </c>
      <c r="R514">
        <v>0</v>
      </c>
      <c r="S514">
        <v>0</v>
      </c>
      <c r="T514">
        <v>0</v>
      </c>
      <c r="U514">
        <v>0</v>
      </c>
      <c r="V514">
        <v>0</v>
      </c>
      <c r="W514">
        <v>0</v>
      </c>
      <c r="X514">
        <v>0</v>
      </c>
      <c r="Y514">
        <v>0</v>
      </c>
      <c r="Z514">
        <v>0</v>
      </c>
      <c r="AA514">
        <v>0</v>
      </c>
      <c r="AB514">
        <v>0</v>
      </c>
      <c r="AC514">
        <v>0</v>
      </c>
      <c r="AD514">
        <v>1</v>
      </c>
      <c r="AE514">
        <v>1</v>
      </c>
      <c r="AF514">
        <v>0</v>
      </c>
      <c r="AG514">
        <v>0</v>
      </c>
      <c r="AH514">
        <v>0</v>
      </c>
      <c r="AI514">
        <v>1</v>
      </c>
      <c r="AJ514">
        <v>366</v>
      </c>
    </row>
    <row r="515" spans="1:36">
      <c r="A515" t="s">
        <v>1263</v>
      </c>
      <c r="B515" t="s">
        <v>1264</v>
      </c>
      <c r="C515" t="s">
        <v>88</v>
      </c>
      <c r="D515" t="s">
        <v>89</v>
      </c>
      <c r="E515" t="s">
        <v>89</v>
      </c>
      <c r="F515" s="3">
        <v>120</v>
      </c>
      <c r="G515" t="s">
        <v>78</v>
      </c>
      <c r="H515" t="s">
        <v>50</v>
      </c>
      <c r="I515" t="s">
        <v>50</v>
      </c>
      <c r="J515" t="s">
        <v>51</v>
      </c>
      <c r="K515" t="s">
        <v>51</v>
      </c>
      <c r="L515" t="s">
        <v>51</v>
      </c>
      <c r="M515" t="s">
        <v>61</v>
      </c>
      <c r="N515">
        <v>0</v>
      </c>
      <c r="O515">
        <v>0</v>
      </c>
      <c r="P515">
        <v>0</v>
      </c>
      <c r="Q515">
        <v>0</v>
      </c>
      <c r="R515">
        <v>0</v>
      </c>
      <c r="S515">
        <v>0</v>
      </c>
      <c r="T515">
        <v>0</v>
      </c>
      <c r="U515">
        <v>0</v>
      </c>
      <c r="V515">
        <v>0</v>
      </c>
      <c r="W515">
        <v>0</v>
      </c>
      <c r="X515">
        <v>0</v>
      </c>
      <c r="Y515">
        <v>0</v>
      </c>
      <c r="Z515">
        <v>0</v>
      </c>
      <c r="AA515">
        <v>0</v>
      </c>
      <c r="AB515">
        <v>0</v>
      </c>
      <c r="AC515">
        <v>0</v>
      </c>
      <c r="AD515">
        <v>0</v>
      </c>
      <c r="AE515">
        <v>0</v>
      </c>
      <c r="AF515">
        <v>0</v>
      </c>
      <c r="AG515">
        <v>0</v>
      </c>
      <c r="AH515">
        <v>0</v>
      </c>
      <c r="AI515">
        <v>0</v>
      </c>
      <c r="AJ515">
        <v>0</v>
      </c>
    </row>
    <row r="516" spans="1:36">
      <c r="A516" t="s">
        <v>1265</v>
      </c>
      <c r="B516" t="s">
        <v>1266</v>
      </c>
      <c r="C516" t="s">
        <v>88</v>
      </c>
      <c r="D516" t="s">
        <v>365</v>
      </c>
      <c r="E516" t="s">
        <v>48</v>
      </c>
      <c r="F516" s="3">
        <v>25</v>
      </c>
      <c r="G516" t="s">
        <v>74</v>
      </c>
      <c r="H516" t="s">
        <v>51</v>
      </c>
      <c r="I516" t="s">
        <v>50</v>
      </c>
      <c r="J516" t="s">
        <v>61</v>
      </c>
      <c r="K516" t="s">
        <v>61</v>
      </c>
      <c r="L516" t="s">
        <v>61</v>
      </c>
      <c r="M516" t="s">
        <v>61</v>
      </c>
      <c r="N516">
        <v>0</v>
      </c>
      <c r="O516">
        <v>0</v>
      </c>
      <c r="P516">
        <v>0</v>
      </c>
      <c r="Q516">
        <v>0</v>
      </c>
      <c r="R516">
        <v>0</v>
      </c>
      <c r="S516">
        <v>0</v>
      </c>
      <c r="T516">
        <v>0</v>
      </c>
      <c r="U516">
        <v>0</v>
      </c>
      <c r="V516">
        <v>0</v>
      </c>
      <c r="W516">
        <v>0</v>
      </c>
      <c r="X516">
        <v>0</v>
      </c>
      <c r="Y516">
        <v>0</v>
      </c>
      <c r="Z516">
        <v>0</v>
      </c>
      <c r="AA516">
        <v>0</v>
      </c>
      <c r="AB516">
        <v>0</v>
      </c>
      <c r="AC516">
        <v>0</v>
      </c>
      <c r="AD516">
        <v>0</v>
      </c>
      <c r="AE516">
        <v>0</v>
      </c>
      <c r="AF516">
        <v>0</v>
      </c>
      <c r="AG516">
        <v>0</v>
      </c>
      <c r="AH516">
        <v>0</v>
      </c>
      <c r="AI516">
        <v>0</v>
      </c>
      <c r="AJ516">
        <v>0</v>
      </c>
    </row>
    <row r="517" spans="1:36">
      <c r="A517" t="s">
        <v>1267</v>
      </c>
      <c r="B517" t="s">
        <v>1268</v>
      </c>
      <c r="C517" t="s">
        <v>88</v>
      </c>
      <c r="D517" t="s">
        <v>89</v>
      </c>
      <c r="E517" t="s">
        <v>89</v>
      </c>
      <c r="F517" s="3">
        <v>50</v>
      </c>
      <c r="G517" t="s">
        <v>74</v>
      </c>
      <c r="H517" t="s">
        <v>50</v>
      </c>
      <c r="I517" t="s">
        <v>50</v>
      </c>
      <c r="J517" t="s">
        <v>50</v>
      </c>
      <c r="K517" t="s">
        <v>51</v>
      </c>
      <c r="L517" t="s">
        <v>51</v>
      </c>
      <c r="M517" t="s">
        <v>61</v>
      </c>
      <c r="N517">
        <v>0</v>
      </c>
      <c r="O517">
        <v>0</v>
      </c>
      <c r="P517">
        <v>0</v>
      </c>
      <c r="Q517">
        <v>0</v>
      </c>
      <c r="R517">
        <v>0</v>
      </c>
      <c r="S517">
        <v>0</v>
      </c>
      <c r="T517">
        <v>0</v>
      </c>
      <c r="U517">
        <v>0</v>
      </c>
      <c r="V517">
        <v>0</v>
      </c>
      <c r="W517">
        <v>0</v>
      </c>
      <c r="X517">
        <v>0</v>
      </c>
      <c r="Y517">
        <v>0</v>
      </c>
      <c r="Z517">
        <v>0</v>
      </c>
      <c r="AA517">
        <v>0</v>
      </c>
      <c r="AB517">
        <v>0</v>
      </c>
      <c r="AC517">
        <v>0</v>
      </c>
      <c r="AD517">
        <v>0</v>
      </c>
      <c r="AE517">
        <v>0</v>
      </c>
      <c r="AF517">
        <v>0</v>
      </c>
      <c r="AG517">
        <v>0</v>
      </c>
      <c r="AH517">
        <v>0</v>
      </c>
      <c r="AI517">
        <v>0</v>
      </c>
      <c r="AJ517">
        <v>0</v>
      </c>
    </row>
    <row r="518" spans="1:36">
      <c r="A518" t="s">
        <v>1269</v>
      </c>
      <c r="B518" t="s">
        <v>1270</v>
      </c>
      <c r="C518" t="s">
        <v>88</v>
      </c>
      <c r="D518" t="s">
        <v>89</v>
      </c>
      <c r="E518" t="s">
        <v>89</v>
      </c>
      <c r="F518" s="3">
        <v>125</v>
      </c>
      <c r="G518" t="s">
        <v>49</v>
      </c>
      <c r="H518" t="s">
        <v>50</v>
      </c>
      <c r="I518" t="s">
        <v>50</v>
      </c>
      <c r="J518" t="s">
        <v>50</v>
      </c>
      <c r="K518" t="s">
        <v>51</v>
      </c>
      <c r="L518" t="s">
        <v>51</v>
      </c>
      <c r="M518" t="s">
        <v>61</v>
      </c>
      <c r="N518">
        <v>1</v>
      </c>
      <c r="O518">
        <v>1</v>
      </c>
      <c r="P518">
        <v>2</v>
      </c>
      <c r="Q518">
        <v>0</v>
      </c>
      <c r="R518">
        <v>0</v>
      </c>
      <c r="S518">
        <v>0</v>
      </c>
      <c r="T518">
        <v>0</v>
      </c>
      <c r="U518">
        <v>0</v>
      </c>
      <c r="V518">
        <v>0</v>
      </c>
      <c r="W518">
        <v>0</v>
      </c>
      <c r="X518">
        <v>0</v>
      </c>
      <c r="Y518">
        <v>1</v>
      </c>
      <c r="Z518">
        <v>0</v>
      </c>
      <c r="AA518">
        <v>1</v>
      </c>
      <c r="AB518">
        <v>0</v>
      </c>
      <c r="AC518">
        <v>0</v>
      </c>
      <c r="AD518">
        <v>0</v>
      </c>
      <c r="AE518">
        <v>0</v>
      </c>
      <c r="AF518">
        <v>0</v>
      </c>
      <c r="AG518">
        <v>0</v>
      </c>
      <c r="AH518">
        <v>0</v>
      </c>
      <c r="AI518">
        <v>0</v>
      </c>
      <c r="AJ518">
        <v>135</v>
      </c>
    </row>
    <row r="519" spans="1:36">
      <c r="A519" t="s">
        <v>1271</v>
      </c>
      <c r="B519" t="s">
        <v>1272</v>
      </c>
      <c r="C519" t="s">
        <v>88</v>
      </c>
      <c r="D519" t="s">
        <v>89</v>
      </c>
      <c r="E519" t="s">
        <v>89</v>
      </c>
      <c r="F519" s="3">
        <v>300</v>
      </c>
      <c r="G519" t="s">
        <v>49</v>
      </c>
      <c r="H519" t="s">
        <v>50</v>
      </c>
      <c r="I519" t="s">
        <v>50</v>
      </c>
      <c r="J519" t="s">
        <v>51</v>
      </c>
      <c r="K519" t="s">
        <v>51</v>
      </c>
      <c r="L519" t="s">
        <v>51</v>
      </c>
      <c r="M519" t="s">
        <v>61</v>
      </c>
      <c r="N519">
        <v>0</v>
      </c>
      <c r="O519">
        <v>0</v>
      </c>
      <c r="P519">
        <v>0</v>
      </c>
      <c r="Q519">
        <v>0</v>
      </c>
      <c r="R519">
        <v>0</v>
      </c>
      <c r="S519">
        <v>0</v>
      </c>
      <c r="T519">
        <v>0</v>
      </c>
      <c r="U519">
        <v>0</v>
      </c>
      <c r="V519">
        <v>0</v>
      </c>
      <c r="W519">
        <v>0</v>
      </c>
      <c r="X519">
        <v>0</v>
      </c>
      <c r="Y519">
        <v>0</v>
      </c>
      <c r="Z519">
        <v>0</v>
      </c>
      <c r="AA519">
        <v>0</v>
      </c>
      <c r="AB519">
        <v>0</v>
      </c>
      <c r="AC519">
        <v>0</v>
      </c>
      <c r="AD519">
        <v>0</v>
      </c>
      <c r="AE519">
        <v>0</v>
      </c>
      <c r="AF519">
        <v>0</v>
      </c>
      <c r="AG519">
        <v>0</v>
      </c>
      <c r="AH519">
        <v>0</v>
      </c>
      <c r="AI519">
        <v>0</v>
      </c>
      <c r="AJ519">
        <v>0</v>
      </c>
    </row>
    <row r="520" spans="1:36">
      <c r="A520" t="s">
        <v>1273</v>
      </c>
      <c r="B520" t="s">
        <v>1274</v>
      </c>
      <c r="C520" t="s">
        <v>46</v>
      </c>
      <c r="D520" t="s">
        <v>1039</v>
      </c>
      <c r="E520" t="s">
        <v>48</v>
      </c>
      <c r="F520" s="3">
        <v>7076</v>
      </c>
      <c r="G520" t="s">
        <v>119</v>
      </c>
      <c r="H520" t="s">
        <v>50</v>
      </c>
      <c r="I520" t="s">
        <v>50</v>
      </c>
      <c r="J520" t="s">
        <v>51</v>
      </c>
      <c r="K520" t="s">
        <v>51</v>
      </c>
      <c r="L520" t="s">
        <v>51</v>
      </c>
      <c r="M520" t="s">
        <v>51</v>
      </c>
      <c r="N520">
        <v>1</v>
      </c>
      <c r="O520">
        <v>0</v>
      </c>
      <c r="P520">
        <v>0</v>
      </c>
      <c r="Q520">
        <v>0</v>
      </c>
      <c r="R520">
        <v>0</v>
      </c>
      <c r="S520">
        <v>0</v>
      </c>
      <c r="T520">
        <v>0</v>
      </c>
      <c r="U520">
        <v>0</v>
      </c>
      <c r="V520">
        <v>0</v>
      </c>
      <c r="W520">
        <v>0</v>
      </c>
      <c r="X520">
        <v>0</v>
      </c>
      <c r="Y520">
        <v>0</v>
      </c>
      <c r="Z520">
        <v>0</v>
      </c>
      <c r="AA520">
        <v>0</v>
      </c>
      <c r="AB520">
        <v>0</v>
      </c>
      <c r="AC520">
        <v>0</v>
      </c>
      <c r="AD520">
        <v>0</v>
      </c>
      <c r="AE520">
        <v>0</v>
      </c>
      <c r="AF520">
        <v>0</v>
      </c>
      <c r="AG520">
        <v>0</v>
      </c>
      <c r="AH520">
        <v>0</v>
      </c>
      <c r="AI520">
        <v>0</v>
      </c>
      <c r="AJ520">
        <v>0</v>
      </c>
    </row>
    <row r="521" spans="1:36">
      <c r="A521" t="s">
        <v>1275</v>
      </c>
      <c r="B521" t="s">
        <v>1276</v>
      </c>
      <c r="C521" t="s">
        <v>64</v>
      </c>
      <c r="D521" t="s">
        <v>1277</v>
      </c>
      <c r="E521" t="s">
        <v>59</v>
      </c>
      <c r="G521" t="s">
        <v>78</v>
      </c>
      <c r="H521" t="s">
        <v>50</v>
      </c>
      <c r="I521" t="s">
        <v>50</v>
      </c>
      <c r="J521" t="s">
        <v>51</v>
      </c>
      <c r="K521" t="s">
        <v>61</v>
      </c>
      <c r="L521" t="s">
        <v>61</v>
      </c>
      <c r="M521" t="s">
        <v>61</v>
      </c>
      <c r="N521">
        <v>0</v>
      </c>
      <c r="O521">
        <v>0</v>
      </c>
      <c r="P521">
        <v>0</v>
      </c>
      <c r="Q521">
        <v>0</v>
      </c>
      <c r="R521">
        <v>0</v>
      </c>
      <c r="S521">
        <v>0</v>
      </c>
      <c r="T521">
        <v>0</v>
      </c>
      <c r="U521">
        <v>0</v>
      </c>
      <c r="V521">
        <v>0</v>
      </c>
      <c r="W521">
        <v>0</v>
      </c>
      <c r="X521">
        <v>0</v>
      </c>
      <c r="Y521">
        <v>0</v>
      </c>
      <c r="Z521">
        <v>0</v>
      </c>
      <c r="AA521">
        <v>0</v>
      </c>
      <c r="AB521">
        <v>0</v>
      </c>
      <c r="AC521">
        <v>0</v>
      </c>
      <c r="AD521">
        <v>0</v>
      </c>
      <c r="AE521">
        <v>0</v>
      </c>
      <c r="AF521">
        <v>0</v>
      </c>
      <c r="AG521">
        <v>0</v>
      </c>
      <c r="AH521">
        <v>0</v>
      </c>
      <c r="AI521">
        <v>0</v>
      </c>
      <c r="AJ521">
        <v>0</v>
      </c>
    </row>
    <row r="522" spans="1:36">
      <c r="A522" t="s">
        <v>1278</v>
      </c>
      <c r="B522" t="s">
        <v>1279</v>
      </c>
      <c r="C522" t="s">
        <v>46</v>
      </c>
      <c r="D522" t="s">
        <v>1248</v>
      </c>
      <c r="E522" t="s">
        <v>48</v>
      </c>
      <c r="F522" s="3">
        <v>4530</v>
      </c>
      <c r="G522" t="s">
        <v>82</v>
      </c>
      <c r="H522" t="s">
        <v>50</v>
      </c>
      <c r="I522" t="s">
        <v>50</v>
      </c>
      <c r="J522" t="s">
        <v>51</v>
      </c>
      <c r="K522" t="s">
        <v>51</v>
      </c>
      <c r="L522" t="s">
        <v>51</v>
      </c>
      <c r="M522" t="s">
        <v>51</v>
      </c>
      <c r="N522">
        <v>0</v>
      </c>
      <c r="O522">
        <v>0</v>
      </c>
      <c r="P522">
        <v>0</v>
      </c>
      <c r="Q522">
        <v>0</v>
      </c>
      <c r="R522">
        <v>0</v>
      </c>
      <c r="S522">
        <v>0</v>
      </c>
      <c r="T522">
        <v>0</v>
      </c>
      <c r="U522">
        <v>0</v>
      </c>
      <c r="V522">
        <v>0</v>
      </c>
      <c r="W522">
        <v>0</v>
      </c>
      <c r="X522">
        <v>0</v>
      </c>
      <c r="Y522">
        <v>0</v>
      </c>
      <c r="Z522">
        <v>0</v>
      </c>
      <c r="AA522">
        <v>0</v>
      </c>
      <c r="AB522">
        <v>0</v>
      </c>
      <c r="AC522">
        <v>0</v>
      </c>
      <c r="AD522">
        <v>0</v>
      </c>
      <c r="AE522">
        <v>0</v>
      </c>
      <c r="AF522">
        <v>0</v>
      </c>
      <c r="AG522">
        <v>0</v>
      </c>
      <c r="AH522">
        <v>0</v>
      </c>
      <c r="AI522">
        <v>0</v>
      </c>
      <c r="AJ522">
        <v>0</v>
      </c>
    </row>
    <row r="523" spans="1:36">
      <c r="A523" t="s">
        <v>1280</v>
      </c>
      <c r="B523" t="s">
        <v>1281</v>
      </c>
      <c r="C523" t="s">
        <v>46</v>
      </c>
      <c r="D523" t="s">
        <v>1282</v>
      </c>
      <c r="E523" t="s">
        <v>48</v>
      </c>
      <c r="F523" s="3">
        <v>5806</v>
      </c>
      <c r="G523" t="s">
        <v>208</v>
      </c>
      <c r="H523" t="s">
        <v>50</v>
      </c>
      <c r="I523" t="s">
        <v>50</v>
      </c>
      <c r="J523" t="s">
        <v>51</v>
      </c>
      <c r="K523" t="s">
        <v>51</v>
      </c>
      <c r="L523" t="s">
        <v>51</v>
      </c>
      <c r="M523" t="s">
        <v>51</v>
      </c>
      <c r="N523">
        <v>0</v>
      </c>
      <c r="O523">
        <v>0</v>
      </c>
      <c r="P523">
        <v>0</v>
      </c>
      <c r="Q523">
        <v>0</v>
      </c>
      <c r="R523">
        <v>0</v>
      </c>
      <c r="S523">
        <v>0</v>
      </c>
      <c r="T523">
        <v>0</v>
      </c>
      <c r="U523">
        <v>0</v>
      </c>
      <c r="V523">
        <v>0</v>
      </c>
      <c r="W523">
        <v>0</v>
      </c>
      <c r="X523">
        <v>0</v>
      </c>
      <c r="Y523">
        <v>0</v>
      </c>
      <c r="Z523">
        <v>0</v>
      </c>
      <c r="AA523">
        <v>0</v>
      </c>
      <c r="AB523">
        <v>0</v>
      </c>
      <c r="AC523">
        <v>0</v>
      </c>
      <c r="AD523">
        <v>0</v>
      </c>
      <c r="AE523">
        <v>0</v>
      </c>
      <c r="AF523">
        <v>0</v>
      </c>
      <c r="AG523">
        <v>0</v>
      </c>
      <c r="AH523">
        <v>0</v>
      </c>
      <c r="AI523">
        <v>0</v>
      </c>
      <c r="AJ523">
        <v>0</v>
      </c>
    </row>
    <row r="524" spans="1:36">
      <c r="A524" t="s">
        <v>1283</v>
      </c>
      <c r="B524" t="s">
        <v>1284</v>
      </c>
      <c r="C524" t="s">
        <v>46</v>
      </c>
      <c r="D524" t="s">
        <v>1254</v>
      </c>
      <c r="E524" t="s">
        <v>48</v>
      </c>
      <c r="F524" s="3">
        <v>113</v>
      </c>
      <c r="G524" t="s">
        <v>74</v>
      </c>
      <c r="H524" t="s">
        <v>50</v>
      </c>
      <c r="I524" t="s">
        <v>50</v>
      </c>
      <c r="J524" t="s">
        <v>51</v>
      </c>
      <c r="K524" t="s">
        <v>51</v>
      </c>
      <c r="L524" t="s">
        <v>51</v>
      </c>
      <c r="M524" t="s">
        <v>50</v>
      </c>
      <c r="N524">
        <v>0</v>
      </c>
      <c r="O524">
        <v>1</v>
      </c>
      <c r="P524">
        <v>0</v>
      </c>
      <c r="Q524">
        <v>1</v>
      </c>
      <c r="R524">
        <v>0</v>
      </c>
      <c r="S524">
        <v>0</v>
      </c>
      <c r="T524">
        <v>0</v>
      </c>
      <c r="U524">
        <v>0</v>
      </c>
      <c r="V524">
        <v>0</v>
      </c>
      <c r="W524">
        <v>0</v>
      </c>
      <c r="X524">
        <v>1</v>
      </c>
      <c r="Y524">
        <v>0</v>
      </c>
      <c r="Z524">
        <v>0</v>
      </c>
      <c r="AA524">
        <v>0</v>
      </c>
      <c r="AB524">
        <v>0</v>
      </c>
      <c r="AC524">
        <v>0</v>
      </c>
      <c r="AD524">
        <v>0</v>
      </c>
      <c r="AE524">
        <v>0</v>
      </c>
      <c r="AF524">
        <v>0</v>
      </c>
      <c r="AG524">
        <v>0</v>
      </c>
      <c r="AH524">
        <v>0</v>
      </c>
      <c r="AI524">
        <v>0</v>
      </c>
      <c r="AJ524">
        <v>0</v>
      </c>
    </row>
    <row r="525" spans="1:36">
      <c r="A525" t="s">
        <v>1285</v>
      </c>
      <c r="B525" t="s">
        <v>1286</v>
      </c>
      <c r="C525" t="s">
        <v>64</v>
      </c>
      <c r="D525" t="s">
        <v>1287</v>
      </c>
      <c r="E525" t="s">
        <v>59</v>
      </c>
      <c r="G525" t="s">
        <v>60</v>
      </c>
      <c r="H525" t="s">
        <v>50</v>
      </c>
      <c r="I525" t="s">
        <v>50</v>
      </c>
      <c r="J525" t="s">
        <v>51</v>
      </c>
      <c r="K525" t="s">
        <v>61</v>
      </c>
      <c r="L525" t="s">
        <v>61</v>
      </c>
      <c r="M525" t="s">
        <v>61</v>
      </c>
      <c r="N525">
        <v>0</v>
      </c>
      <c r="O525">
        <v>0</v>
      </c>
      <c r="P525">
        <v>0</v>
      </c>
      <c r="Q525">
        <v>0</v>
      </c>
      <c r="R525">
        <v>0</v>
      </c>
      <c r="S525">
        <v>0</v>
      </c>
      <c r="T525">
        <v>0</v>
      </c>
      <c r="U525">
        <v>0</v>
      </c>
      <c r="V525">
        <v>0</v>
      </c>
      <c r="W525">
        <v>0</v>
      </c>
      <c r="X525">
        <v>0</v>
      </c>
      <c r="Y525">
        <v>0</v>
      </c>
      <c r="Z525">
        <v>0</v>
      </c>
      <c r="AA525">
        <v>0</v>
      </c>
      <c r="AB525">
        <v>0</v>
      </c>
      <c r="AC525">
        <v>0</v>
      </c>
      <c r="AD525">
        <v>0</v>
      </c>
      <c r="AE525">
        <v>0</v>
      </c>
      <c r="AF525">
        <v>0</v>
      </c>
      <c r="AG525">
        <v>0</v>
      </c>
      <c r="AH525">
        <v>0</v>
      </c>
      <c r="AI525">
        <v>0</v>
      </c>
      <c r="AJ525">
        <v>0</v>
      </c>
    </row>
    <row r="526" spans="1:36">
      <c r="A526" t="s">
        <v>1288</v>
      </c>
      <c r="B526" t="s">
        <v>1289</v>
      </c>
      <c r="C526" t="s">
        <v>46</v>
      </c>
      <c r="D526" t="s">
        <v>1289</v>
      </c>
      <c r="E526" t="s">
        <v>59</v>
      </c>
      <c r="F526" s="3">
        <v>44</v>
      </c>
      <c r="G526" t="s">
        <v>90</v>
      </c>
      <c r="H526" t="s">
        <v>50</v>
      </c>
      <c r="I526" t="s">
        <v>50</v>
      </c>
      <c r="J526" t="s">
        <v>51</v>
      </c>
      <c r="K526" t="s">
        <v>50</v>
      </c>
      <c r="L526" t="s">
        <v>50</v>
      </c>
      <c r="M526" t="s">
        <v>50</v>
      </c>
      <c r="N526">
        <v>0</v>
      </c>
      <c r="O526">
        <v>0</v>
      </c>
      <c r="P526">
        <v>0</v>
      </c>
      <c r="Q526">
        <v>0</v>
      </c>
      <c r="R526">
        <v>0</v>
      </c>
      <c r="S526">
        <v>0</v>
      </c>
      <c r="T526">
        <v>0</v>
      </c>
      <c r="U526">
        <v>0</v>
      </c>
      <c r="V526">
        <v>0</v>
      </c>
      <c r="W526">
        <v>0</v>
      </c>
      <c r="X526">
        <v>0</v>
      </c>
      <c r="Y526">
        <v>0</v>
      </c>
      <c r="Z526">
        <v>0</v>
      </c>
      <c r="AA526">
        <v>0</v>
      </c>
      <c r="AB526">
        <v>0</v>
      </c>
      <c r="AC526">
        <v>0</v>
      </c>
      <c r="AD526">
        <v>0</v>
      </c>
      <c r="AE526">
        <v>0</v>
      </c>
      <c r="AF526">
        <v>0</v>
      </c>
      <c r="AG526">
        <v>0</v>
      </c>
      <c r="AH526">
        <v>0</v>
      </c>
      <c r="AI526">
        <v>0</v>
      </c>
      <c r="AJ526">
        <v>0</v>
      </c>
    </row>
    <row r="527" spans="1:36">
      <c r="A527" t="s">
        <v>1290</v>
      </c>
      <c r="B527" t="s">
        <v>1291</v>
      </c>
      <c r="C527" t="s">
        <v>64</v>
      </c>
      <c r="D527" t="s">
        <v>1292</v>
      </c>
      <c r="E527" t="s">
        <v>59</v>
      </c>
      <c r="G527" t="s">
        <v>101</v>
      </c>
      <c r="H527" t="s">
        <v>50</v>
      </c>
      <c r="I527" t="s">
        <v>50</v>
      </c>
      <c r="J527" t="s">
        <v>51</v>
      </c>
      <c r="K527" t="s">
        <v>61</v>
      </c>
      <c r="L527" t="s">
        <v>61</v>
      </c>
      <c r="M527" t="s">
        <v>61</v>
      </c>
      <c r="N527">
        <v>0</v>
      </c>
      <c r="O527">
        <v>0</v>
      </c>
      <c r="P527">
        <v>0</v>
      </c>
      <c r="Q527">
        <v>0</v>
      </c>
      <c r="R527">
        <v>0</v>
      </c>
      <c r="S527">
        <v>0</v>
      </c>
      <c r="T527">
        <v>0</v>
      </c>
      <c r="U527">
        <v>0</v>
      </c>
      <c r="V527">
        <v>0</v>
      </c>
      <c r="W527">
        <v>0</v>
      </c>
      <c r="X527">
        <v>0</v>
      </c>
      <c r="Y527">
        <v>0</v>
      </c>
      <c r="Z527">
        <v>0</v>
      </c>
      <c r="AA527">
        <v>0</v>
      </c>
      <c r="AB527">
        <v>0</v>
      </c>
      <c r="AC527">
        <v>0</v>
      </c>
      <c r="AD527">
        <v>0</v>
      </c>
      <c r="AE527">
        <v>0</v>
      </c>
      <c r="AF527">
        <v>0</v>
      </c>
      <c r="AG527">
        <v>0</v>
      </c>
      <c r="AH527">
        <v>0</v>
      </c>
      <c r="AI527">
        <v>0</v>
      </c>
      <c r="AJ527">
        <v>0</v>
      </c>
    </row>
    <row r="528" spans="1:36">
      <c r="A528" t="s">
        <v>1293</v>
      </c>
      <c r="B528" t="s">
        <v>1294</v>
      </c>
      <c r="C528" t="s">
        <v>88</v>
      </c>
      <c r="D528" t="s">
        <v>89</v>
      </c>
      <c r="E528" t="s">
        <v>89</v>
      </c>
      <c r="F528" s="3">
        <v>30</v>
      </c>
      <c r="G528" t="s">
        <v>49</v>
      </c>
      <c r="H528" t="s">
        <v>50</v>
      </c>
      <c r="I528" t="s">
        <v>50</v>
      </c>
      <c r="J528" t="s">
        <v>50</v>
      </c>
      <c r="K528" t="s">
        <v>51</v>
      </c>
      <c r="L528" t="s">
        <v>51</v>
      </c>
      <c r="M528" t="s">
        <v>61</v>
      </c>
      <c r="N528">
        <v>0</v>
      </c>
      <c r="O528">
        <v>0</v>
      </c>
      <c r="P528">
        <v>1</v>
      </c>
      <c r="Q528">
        <v>0</v>
      </c>
      <c r="R528">
        <v>0</v>
      </c>
      <c r="S528">
        <v>0</v>
      </c>
      <c r="T528">
        <v>0</v>
      </c>
      <c r="U528">
        <v>0</v>
      </c>
      <c r="V528">
        <v>0</v>
      </c>
      <c r="W528">
        <v>0</v>
      </c>
      <c r="X528">
        <v>0</v>
      </c>
      <c r="Y528">
        <v>0</v>
      </c>
      <c r="Z528">
        <v>0</v>
      </c>
      <c r="AA528">
        <v>0</v>
      </c>
      <c r="AB528">
        <v>0</v>
      </c>
      <c r="AC528">
        <v>0</v>
      </c>
      <c r="AD528">
        <v>1</v>
      </c>
      <c r="AE528">
        <v>0</v>
      </c>
      <c r="AF528">
        <v>1</v>
      </c>
      <c r="AG528">
        <v>0</v>
      </c>
      <c r="AH528">
        <v>0</v>
      </c>
      <c r="AI528">
        <v>0</v>
      </c>
      <c r="AJ528">
        <v>175</v>
      </c>
    </row>
    <row r="529" spans="1:36">
      <c r="A529" t="s">
        <v>1295</v>
      </c>
      <c r="B529" t="s">
        <v>1296</v>
      </c>
      <c r="C529" t="s">
        <v>88</v>
      </c>
      <c r="D529" t="s">
        <v>104</v>
      </c>
      <c r="E529" t="s">
        <v>48</v>
      </c>
      <c r="F529" s="3">
        <v>100</v>
      </c>
      <c r="G529" t="s">
        <v>66</v>
      </c>
      <c r="H529" t="s">
        <v>50</v>
      </c>
      <c r="I529" t="s">
        <v>50</v>
      </c>
      <c r="J529" t="s">
        <v>51</v>
      </c>
      <c r="K529" t="s">
        <v>51</v>
      </c>
      <c r="L529" t="s">
        <v>51</v>
      </c>
      <c r="M529" t="s">
        <v>61</v>
      </c>
      <c r="N529">
        <v>0</v>
      </c>
      <c r="O529">
        <v>0</v>
      </c>
      <c r="P529">
        <v>0</v>
      </c>
      <c r="Q529">
        <v>0</v>
      </c>
      <c r="R529">
        <v>0</v>
      </c>
      <c r="S529">
        <v>0</v>
      </c>
      <c r="T529">
        <v>0</v>
      </c>
      <c r="U529">
        <v>0</v>
      </c>
      <c r="V529">
        <v>0</v>
      </c>
      <c r="W529">
        <v>0</v>
      </c>
      <c r="X529">
        <v>0</v>
      </c>
      <c r="Y529">
        <v>0</v>
      </c>
      <c r="Z529">
        <v>0</v>
      </c>
      <c r="AA529">
        <v>0</v>
      </c>
      <c r="AB529">
        <v>0</v>
      </c>
      <c r="AC529">
        <v>0</v>
      </c>
      <c r="AD529">
        <v>0</v>
      </c>
      <c r="AE529">
        <v>0</v>
      </c>
      <c r="AF529">
        <v>0</v>
      </c>
      <c r="AG529">
        <v>0</v>
      </c>
      <c r="AH529">
        <v>0</v>
      </c>
      <c r="AI529">
        <v>0</v>
      </c>
      <c r="AJ529">
        <v>0</v>
      </c>
    </row>
    <row r="530" spans="1:36">
      <c r="A530" t="s">
        <v>1297</v>
      </c>
      <c r="B530" t="s">
        <v>1298</v>
      </c>
      <c r="C530" t="s">
        <v>88</v>
      </c>
      <c r="D530" t="s">
        <v>104</v>
      </c>
      <c r="E530" t="s">
        <v>48</v>
      </c>
      <c r="F530" s="3">
        <v>100</v>
      </c>
      <c r="G530" t="s">
        <v>66</v>
      </c>
      <c r="H530" t="s">
        <v>50</v>
      </c>
      <c r="I530" t="s">
        <v>50</v>
      </c>
      <c r="J530" t="s">
        <v>51</v>
      </c>
      <c r="K530" t="s">
        <v>51</v>
      </c>
      <c r="L530" t="s">
        <v>51</v>
      </c>
      <c r="M530" t="s">
        <v>61</v>
      </c>
      <c r="N530">
        <v>0</v>
      </c>
      <c r="O530">
        <v>0</v>
      </c>
      <c r="P530">
        <v>0</v>
      </c>
      <c r="Q530">
        <v>0</v>
      </c>
      <c r="R530">
        <v>0</v>
      </c>
      <c r="S530">
        <v>0</v>
      </c>
      <c r="T530">
        <v>0</v>
      </c>
      <c r="U530">
        <v>0</v>
      </c>
      <c r="V530">
        <v>0</v>
      </c>
      <c r="W530">
        <v>0</v>
      </c>
      <c r="X530">
        <v>0</v>
      </c>
      <c r="Y530">
        <v>0</v>
      </c>
      <c r="Z530">
        <v>0</v>
      </c>
      <c r="AA530">
        <v>0</v>
      </c>
      <c r="AB530">
        <v>0</v>
      </c>
      <c r="AC530">
        <v>0</v>
      </c>
      <c r="AD530">
        <v>0</v>
      </c>
      <c r="AE530">
        <v>0</v>
      </c>
      <c r="AF530">
        <v>0</v>
      </c>
      <c r="AG530">
        <v>0</v>
      </c>
      <c r="AH530">
        <v>0</v>
      </c>
      <c r="AI530">
        <v>0</v>
      </c>
      <c r="AJ530">
        <v>0</v>
      </c>
    </row>
    <row r="531" spans="1:36">
      <c r="A531" t="s">
        <v>1299</v>
      </c>
      <c r="B531" t="s">
        <v>1300</v>
      </c>
      <c r="C531" t="s">
        <v>46</v>
      </c>
      <c r="D531" t="s">
        <v>1039</v>
      </c>
      <c r="E531" t="s">
        <v>48</v>
      </c>
      <c r="F531" s="3">
        <v>2872</v>
      </c>
      <c r="G531" t="s">
        <v>119</v>
      </c>
      <c r="H531" t="s">
        <v>50</v>
      </c>
      <c r="I531" t="s">
        <v>50</v>
      </c>
      <c r="J531" t="s">
        <v>51</v>
      </c>
      <c r="K531" t="s">
        <v>51</v>
      </c>
      <c r="L531" t="s">
        <v>51</v>
      </c>
      <c r="M531" t="s">
        <v>51</v>
      </c>
      <c r="N531">
        <v>0</v>
      </c>
      <c r="O531">
        <v>0</v>
      </c>
      <c r="P531">
        <v>0</v>
      </c>
      <c r="Q531">
        <v>0</v>
      </c>
      <c r="R531">
        <v>0</v>
      </c>
      <c r="S531">
        <v>0</v>
      </c>
      <c r="T531">
        <v>0</v>
      </c>
      <c r="U531">
        <v>0</v>
      </c>
      <c r="V531">
        <v>0</v>
      </c>
      <c r="W531">
        <v>0</v>
      </c>
      <c r="X531">
        <v>0</v>
      </c>
      <c r="Y531">
        <v>0</v>
      </c>
      <c r="Z531">
        <v>0</v>
      </c>
      <c r="AA531">
        <v>0</v>
      </c>
      <c r="AB531">
        <v>0</v>
      </c>
      <c r="AC531">
        <v>0</v>
      </c>
      <c r="AD531">
        <v>0</v>
      </c>
      <c r="AE531">
        <v>0</v>
      </c>
      <c r="AF531">
        <v>0</v>
      </c>
      <c r="AG531">
        <v>0</v>
      </c>
      <c r="AH531">
        <v>0</v>
      </c>
      <c r="AI531">
        <v>0</v>
      </c>
      <c r="AJ531">
        <v>0</v>
      </c>
    </row>
    <row r="532" spans="1:36">
      <c r="A532" t="s">
        <v>1301</v>
      </c>
      <c r="B532" t="s">
        <v>1302</v>
      </c>
      <c r="C532" t="s">
        <v>88</v>
      </c>
      <c r="D532" t="s">
        <v>89</v>
      </c>
      <c r="E532" t="s">
        <v>89</v>
      </c>
      <c r="F532" s="3">
        <v>50</v>
      </c>
      <c r="G532" t="s">
        <v>78</v>
      </c>
      <c r="H532" t="s">
        <v>50</v>
      </c>
      <c r="I532" t="s">
        <v>50</v>
      </c>
      <c r="J532" t="s">
        <v>51</v>
      </c>
      <c r="K532" t="s">
        <v>51</v>
      </c>
      <c r="L532" t="s">
        <v>51</v>
      </c>
      <c r="M532" t="s">
        <v>61</v>
      </c>
      <c r="N532">
        <v>0</v>
      </c>
      <c r="O532">
        <v>0</v>
      </c>
      <c r="P532">
        <v>0</v>
      </c>
      <c r="Q532">
        <v>0</v>
      </c>
      <c r="R532">
        <v>0</v>
      </c>
      <c r="S532">
        <v>0</v>
      </c>
      <c r="T532">
        <v>0</v>
      </c>
      <c r="U532">
        <v>0</v>
      </c>
      <c r="V532">
        <v>0</v>
      </c>
      <c r="W532">
        <v>0</v>
      </c>
      <c r="X532">
        <v>0</v>
      </c>
      <c r="Y532">
        <v>0</v>
      </c>
      <c r="Z532">
        <v>0</v>
      </c>
      <c r="AA532">
        <v>0</v>
      </c>
      <c r="AB532">
        <v>0</v>
      </c>
      <c r="AC532">
        <v>0</v>
      </c>
      <c r="AD532">
        <v>0</v>
      </c>
      <c r="AE532">
        <v>0</v>
      </c>
      <c r="AF532">
        <v>0</v>
      </c>
      <c r="AG532">
        <v>0</v>
      </c>
      <c r="AH532">
        <v>0</v>
      </c>
      <c r="AI532">
        <v>0</v>
      </c>
      <c r="AJ532">
        <v>0</v>
      </c>
    </row>
    <row r="533" spans="1:36">
      <c r="A533" t="s">
        <v>1303</v>
      </c>
      <c r="B533" t="s">
        <v>1304</v>
      </c>
      <c r="C533" t="s">
        <v>46</v>
      </c>
      <c r="D533" t="s">
        <v>1248</v>
      </c>
      <c r="E533" t="s">
        <v>48</v>
      </c>
      <c r="F533" s="3">
        <v>50</v>
      </c>
      <c r="G533" t="s">
        <v>82</v>
      </c>
      <c r="H533" t="s">
        <v>50</v>
      </c>
      <c r="I533" t="s">
        <v>50</v>
      </c>
      <c r="J533" t="s">
        <v>51</v>
      </c>
      <c r="K533" t="s">
        <v>51</v>
      </c>
      <c r="L533" t="s">
        <v>51</v>
      </c>
      <c r="M533" t="s">
        <v>51</v>
      </c>
      <c r="N533">
        <v>0</v>
      </c>
      <c r="O533">
        <v>0</v>
      </c>
      <c r="P533">
        <v>0</v>
      </c>
      <c r="Q533">
        <v>0</v>
      </c>
      <c r="R533">
        <v>0</v>
      </c>
      <c r="S533">
        <v>0</v>
      </c>
      <c r="T533">
        <v>0</v>
      </c>
      <c r="U533">
        <v>0</v>
      </c>
      <c r="V533">
        <v>0</v>
      </c>
      <c r="W533">
        <v>0</v>
      </c>
      <c r="X533">
        <v>0</v>
      </c>
      <c r="Y533">
        <v>0</v>
      </c>
      <c r="Z533">
        <v>0</v>
      </c>
      <c r="AA533">
        <v>0</v>
      </c>
      <c r="AB533">
        <v>0</v>
      </c>
      <c r="AC533">
        <v>0</v>
      </c>
      <c r="AD533">
        <v>0</v>
      </c>
      <c r="AE533">
        <v>0</v>
      </c>
      <c r="AF533">
        <v>0</v>
      </c>
      <c r="AG533">
        <v>0</v>
      </c>
      <c r="AH533">
        <v>0</v>
      </c>
      <c r="AI533">
        <v>0</v>
      </c>
      <c r="AJ533">
        <v>0</v>
      </c>
    </row>
    <row r="534" spans="1:36">
      <c r="A534" t="s">
        <v>1305</v>
      </c>
      <c r="B534" t="s">
        <v>1306</v>
      </c>
      <c r="C534" t="s">
        <v>46</v>
      </c>
      <c r="D534" t="s">
        <v>1254</v>
      </c>
      <c r="E534" t="s">
        <v>48</v>
      </c>
      <c r="F534" s="3">
        <v>1500</v>
      </c>
      <c r="G534" t="s">
        <v>74</v>
      </c>
      <c r="H534" t="s">
        <v>50</v>
      </c>
      <c r="I534" t="s">
        <v>50</v>
      </c>
      <c r="J534" t="s">
        <v>51</v>
      </c>
      <c r="K534" t="s">
        <v>51</v>
      </c>
      <c r="L534" t="s">
        <v>51</v>
      </c>
      <c r="M534" t="s">
        <v>51</v>
      </c>
      <c r="N534">
        <v>2</v>
      </c>
      <c r="O534">
        <v>0</v>
      </c>
      <c r="P534">
        <v>0</v>
      </c>
      <c r="Q534">
        <v>0</v>
      </c>
      <c r="R534">
        <v>0</v>
      </c>
      <c r="S534">
        <v>0</v>
      </c>
      <c r="T534">
        <v>0</v>
      </c>
      <c r="U534">
        <v>0</v>
      </c>
      <c r="V534">
        <v>0</v>
      </c>
      <c r="W534">
        <v>0</v>
      </c>
      <c r="X534">
        <v>0</v>
      </c>
      <c r="Y534">
        <v>1</v>
      </c>
      <c r="Z534">
        <v>1</v>
      </c>
      <c r="AA534">
        <v>0</v>
      </c>
      <c r="AB534">
        <v>0</v>
      </c>
      <c r="AC534">
        <v>0</v>
      </c>
      <c r="AD534">
        <v>0</v>
      </c>
      <c r="AE534">
        <v>0</v>
      </c>
      <c r="AF534">
        <v>0</v>
      </c>
      <c r="AG534">
        <v>0</v>
      </c>
      <c r="AH534">
        <v>0</v>
      </c>
      <c r="AI534">
        <v>0</v>
      </c>
      <c r="AJ534">
        <v>5</v>
      </c>
    </row>
    <row r="535" spans="1:36">
      <c r="A535" t="s">
        <v>1307</v>
      </c>
      <c r="B535" t="s">
        <v>1308</v>
      </c>
      <c r="C535" t="s">
        <v>64</v>
      </c>
      <c r="D535" t="s">
        <v>1309</v>
      </c>
      <c r="E535" t="s">
        <v>59</v>
      </c>
      <c r="G535" t="s">
        <v>66</v>
      </c>
      <c r="H535" t="s">
        <v>50</v>
      </c>
      <c r="I535" t="s">
        <v>50</v>
      </c>
      <c r="J535" t="s">
        <v>50</v>
      </c>
      <c r="K535" t="s">
        <v>61</v>
      </c>
      <c r="L535" t="s">
        <v>61</v>
      </c>
      <c r="M535" t="s">
        <v>61</v>
      </c>
      <c r="N535">
        <v>0</v>
      </c>
      <c r="O535">
        <v>0</v>
      </c>
      <c r="P535">
        <v>0</v>
      </c>
      <c r="Q535">
        <v>0</v>
      </c>
      <c r="R535">
        <v>0</v>
      </c>
      <c r="S535">
        <v>0</v>
      </c>
      <c r="T535">
        <v>0</v>
      </c>
      <c r="U535">
        <v>0</v>
      </c>
      <c r="V535">
        <v>0</v>
      </c>
      <c r="W535">
        <v>0</v>
      </c>
      <c r="X535">
        <v>0</v>
      </c>
      <c r="Y535">
        <v>0</v>
      </c>
      <c r="Z535">
        <v>0</v>
      </c>
      <c r="AA535">
        <v>0</v>
      </c>
      <c r="AB535">
        <v>0</v>
      </c>
      <c r="AC535">
        <v>0</v>
      </c>
      <c r="AD535">
        <v>0</v>
      </c>
      <c r="AE535">
        <v>0</v>
      </c>
      <c r="AF535">
        <v>0</v>
      </c>
      <c r="AG535">
        <v>0</v>
      </c>
      <c r="AH535">
        <v>0</v>
      </c>
      <c r="AI535">
        <v>0</v>
      </c>
      <c r="AJ535">
        <v>0</v>
      </c>
    </row>
    <row r="536" spans="1:36">
      <c r="A536" t="s">
        <v>1310</v>
      </c>
      <c r="B536" t="s">
        <v>1311</v>
      </c>
      <c r="C536" t="s">
        <v>46</v>
      </c>
      <c r="D536" t="s">
        <v>1312</v>
      </c>
      <c r="E536" t="s">
        <v>59</v>
      </c>
      <c r="F536" s="3">
        <v>40</v>
      </c>
      <c r="G536" t="s">
        <v>119</v>
      </c>
      <c r="H536" t="s">
        <v>50</v>
      </c>
      <c r="I536" t="s">
        <v>50</v>
      </c>
      <c r="J536" t="s">
        <v>61</v>
      </c>
      <c r="K536" t="s">
        <v>61</v>
      </c>
      <c r="L536" t="s">
        <v>61</v>
      </c>
      <c r="M536" t="s">
        <v>61</v>
      </c>
      <c r="N536">
        <v>0</v>
      </c>
      <c r="O536">
        <v>0</v>
      </c>
      <c r="P536">
        <v>0</v>
      </c>
      <c r="Q536">
        <v>0</v>
      </c>
      <c r="R536">
        <v>0</v>
      </c>
      <c r="S536">
        <v>0</v>
      </c>
      <c r="T536">
        <v>0</v>
      </c>
      <c r="U536">
        <v>0</v>
      </c>
      <c r="V536">
        <v>0</v>
      </c>
      <c r="W536">
        <v>0</v>
      </c>
      <c r="X536">
        <v>0</v>
      </c>
      <c r="Y536">
        <v>0</v>
      </c>
      <c r="Z536">
        <v>0</v>
      </c>
      <c r="AA536">
        <v>0</v>
      </c>
      <c r="AB536">
        <v>0</v>
      </c>
      <c r="AC536">
        <v>0</v>
      </c>
      <c r="AD536">
        <v>0</v>
      </c>
      <c r="AE536">
        <v>0</v>
      </c>
      <c r="AF536">
        <v>0</v>
      </c>
      <c r="AG536">
        <v>0</v>
      </c>
      <c r="AH536">
        <v>0</v>
      </c>
      <c r="AI536">
        <v>0</v>
      </c>
      <c r="AJ536">
        <v>0</v>
      </c>
    </row>
    <row r="537" spans="1:36">
      <c r="A537" t="s">
        <v>1313</v>
      </c>
      <c r="B537" t="s">
        <v>1314</v>
      </c>
      <c r="C537" t="s">
        <v>64</v>
      </c>
      <c r="D537" t="s">
        <v>1277</v>
      </c>
      <c r="E537" t="s">
        <v>59</v>
      </c>
      <c r="G537" t="s">
        <v>66</v>
      </c>
      <c r="H537" t="s">
        <v>50</v>
      </c>
      <c r="I537" t="s">
        <v>50</v>
      </c>
      <c r="J537" t="s">
        <v>51</v>
      </c>
      <c r="K537" t="s">
        <v>61</v>
      </c>
      <c r="L537" t="s">
        <v>61</v>
      </c>
      <c r="M537" t="s">
        <v>61</v>
      </c>
      <c r="N537">
        <v>0</v>
      </c>
      <c r="O537">
        <v>0</v>
      </c>
      <c r="P537">
        <v>0</v>
      </c>
      <c r="Q537">
        <v>0</v>
      </c>
      <c r="R537">
        <v>0</v>
      </c>
      <c r="S537">
        <v>0</v>
      </c>
      <c r="T537">
        <v>0</v>
      </c>
      <c r="U537">
        <v>0</v>
      </c>
      <c r="V537">
        <v>0</v>
      </c>
      <c r="W537">
        <v>0</v>
      </c>
      <c r="X537">
        <v>0</v>
      </c>
      <c r="Y537">
        <v>0</v>
      </c>
      <c r="Z537">
        <v>0</v>
      </c>
      <c r="AA537">
        <v>0</v>
      </c>
      <c r="AB537">
        <v>0</v>
      </c>
      <c r="AC537">
        <v>0</v>
      </c>
      <c r="AD537">
        <v>0</v>
      </c>
      <c r="AE537">
        <v>0</v>
      </c>
      <c r="AF537">
        <v>0</v>
      </c>
      <c r="AG537">
        <v>0</v>
      </c>
      <c r="AH537">
        <v>0</v>
      </c>
      <c r="AI537">
        <v>0</v>
      </c>
      <c r="AJ537">
        <v>0</v>
      </c>
    </row>
    <row r="538" spans="1:36">
      <c r="A538" t="s">
        <v>1315</v>
      </c>
      <c r="B538" t="s">
        <v>1316</v>
      </c>
      <c r="C538" t="s">
        <v>88</v>
      </c>
      <c r="D538" t="s">
        <v>89</v>
      </c>
      <c r="E538" t="s">
        <v>89</v>
      </c>
      <c r="F538" s="3">
        <v>33</v>
      </c>
      <c r="G538" t="s">
        <v>90</v>
      </c>
      <c r="H538" t="s">
        <v>50</v>
      </c>
      <c r="I538" t="s">
        <v>50</v>
      </c>
      <c r="J538" t="s">
        <v>51</v>
      </c>
      <c r="K538" t="s">
        <v>51</v>
      </c>
      <c r="L538" t="s">
        <v>51</v>
      </c>
      <c r="M538" t="s">
        <v>61</v>
      </c>
      <c r="N538">
        <v>0</v>
      </c>
      <c r="O538">
        <v>0</v>
      </c>
      <c r="P538">
        <v>0</v>
      </c>
      <c r="Q538">
        <v>0</v>
      </c>
      <c r="R538">
        <v>0</v>
      </c>
      <c r="S538">
        <v>0</v>
      </c>
      <c r="T538">
        <v>0</v>
      </c>
      <c r="U538">
        <v>0</v>
      </c>
      <c r="V538">
        <v>0</v>
      </c>
      <c r="W538">
        <v>0</v>
      </c>
      <c r="X538">
        <v>0</v>
      </c>
      <c r="Y538">
        <v>0</v>
      </c>
      <c r="Z538">
        <v>0</v>
      </c>
      <c r="AA538">
        <v>0</v>
      </c>
      <c r="AB538">
        <v>0</v>
      </c>
      <c r="AC538">
        <v>0</v>
      </c>
      <c r="AD538">
        <v>0</v>
      </c>
      <c r="AE538">
        <v>0</v>
      </c>
      <c r="AF538">
        <v>0</v>
      </c>
      <c r="AG538">
        <v>0</v>
      </c>
      <c r="AH538">
        <v>0</v>
      </c>
      <c r="AI538">
        <v>0</v>
      </c>
      <c r="AJ538">
        <v>0</v>
      </c>
    </row>
    <row r="539" spans="1:36">
      <c r="A539" t="s">
        <v>1317</v>
      </c>
      <c r="B539" t="s">
        <v>1318</v>
      </c>
      <c r="C539" t="s">
        <v>88</v>
      </c>
      <c r="D539" t="s">
        <v>89</v>
      </c>
      <c r="E539" t="s">
        <v>89</v>
      </c>
      <c r="F539" s="3">
        <v>17</v>
      </c>
      <c r="G539" t="s">
        <v>60</v>
      </c>
      <c r="H539" t="s">
        <v>50</v>
      </c>
      <c r="I539" t="s">
        <v>50</v>
      </c>
      <c r="J539" t="s">
        <v>51</v>
      </c>
      <c r="K539" t="s">
        <v>51</v>
      </c>
      <c r="L539" t="s">
        <v>51</v>
      </c>
      <c r="M539" t="s">
        <v>61</v>
      </c>
      <c r="N539">
        <v>1</v>
      </c>
      <c r="O539">
        <v>1</v>
      </c>
      <c r="P539">
        <v>1</v>
      </c>
      <c r="Q539">
        <v>0</v>
      </c>
      <c r="R539">
        <v>0</v>
      </c>
      <c r="S539">
        <v>0</v>
      </c>
      <c r="T539">
        <v>0</v>
      </c>
      <c r="U539">
        <v>0</v>
      </c>
      <c r="V539">
        <v>0</v>
      </c>
      <c r="W539">
        <v>0</v>
      </c>
      <c r="X539">
        <v>0</v>
      </c>
      <c r="Y539">
        <v>0</v>
      </c>
      <c r="Z539">
        <v>0</v>
      </c>
      <c r="AA539">
        <v>0</v>
      </c>
      <c r="AB539">
        <v>0</v>
      </c>
      <c r="AC539">
        <v>0</v>
      </c>
      <c r="AD539">
        <v>0</v>
      </c>
      <c r="AE539">
        <v>0</v>
      </c>
      <c r="AF539">
        <v>0</v>
      </c>
      <c r="AG539">
        <v>0</v>
      </c>
      <c r="AH539">
        <v>0</v>
      </c>
      <c r="AI539">
        <v>0</v>
      </c>
      <c r="AJ539">
        <v>0</v>
      </c>
    </row>
    <row r="540" spans="1:36">
      <c r="A540" t="s">
        <v>1319</v>
      </c>
      <c r="B540" t="s">
        <v>1320</v>
      </c>
      <c r="C540" t="s">
        <v>64</v>
      </c>
      <c r="D540" t="s">
        <v>1320</v>
      </c>
      <c r="E540" t="s">
        <v>59</v>
      </c>
      <c r="G540" t="s">
        <v>78</v>
      </c>
      <c r="H540" t="s">
        <v>50</v>
      </c>
      <c r="I540" t="s">
        <v>50</v>
      </c>
      <c r="J540" t="s">
        <v>51</v>
      </c>
      <c r="K540" t="s">
        <v>61</v>
      </c>
      <c r="L540" t="s">
        <v>61</v>
      </c>
      <c r="M540" t="s">
        <v>61</v>
      </c>
      <c r="N540">
        <v>0</v>
      </c>
      <c r="O540">
        <v>0</v>
      </c>
      <c r="P540">
        <v>0</v>
      </c>
      <c r="Q540">
        <v>0</v>
      </c>
      <c r="R540">
        <v>0</v>
      </c>
      <c r="S540">
        <v>0</v>
      </c>
      <c r="T540">
        <v>0</v>
      </c>
      <c r="U540">
        <v>0</v>
      </c>
      <c r="V540">
        <v>0</v>
      </c>
      <c r="W540">
        <v>0</v>
      </c>
      <c r="X540">
        <v>0</v>
      </c>
      <c r="Y540">
        <v>0</v>
      </c>
      <c r="Z540">
        <v>0</v>
      </c>
      <c r="AA540">
        <v>0</v>
      </c>
      <c r="AB540">
        <v>0</v>
      </c>
      <c r="AC540">
        <v>0</v>
      </c>
      <c r="AD540">
        <v>0</v>
      </c>
      <c r="AE540">
        <v>0</v>
      </c>
      <c r="AF540">
        <v>0</v>
      </c>
      <c r="AG540">
        <v>0</v>
      </c>
      <c r="AH540">
        <v>0</v>
      </c>
      <c r="AI540">
        <v>0</v>
      </c>
      <c r="AJ540">
        <v>0</v>
      </c>
    </row>
    <row r="541" spans="1:36">
      <c r="A541" t="s">
        <v>1321</v>
      </c>
      <c r="B541" t="s">
        <v>1322</v>
      </c>
      <c r="C541" t="s">
        <v>46</v>
      </c>
      <c r="D541" t="s">
        <v>128</v>
      </c>
      <c r="E541" t="s">
        <v>48</v>
      </c>
      <c r="F541" s="3">
        <v>3162</v>
      </c>
      <c r="G541" t="s">
        <v>55</v>
      </c>
      <c r="H541" t="s">
        <v>50</v>
      </c>
      <c r="I541" t="s">
        <v>50</v>
      </c>
      <c r="J541" t="s">
        <v>51</v>
      </c>
      <c r="K541" t="s">
        <v>51</v>
      </c>
      <c r="L541" t="s">
        <v>51</v>
      </c>
      <c r="M541" t="s">
        <v>51</v>
      </c>
      <c r="N541">
        <v>0</v>
      </c>
      <c r="O541">
        <v>0</v>
      </c>
      <c r="P541">
        <v>0</v>
      </c>
      <c r="Q541">
        <v>0</v>
      </c>
      <c r="R541">
        <v>0</v>
      </c>
      <c r="S541">
        <v>0</v>
      </c>
      <c r="T541">
        <v>0</v>
      </c>
      <c r="U541">
        <v>0</v>
      </c>
      <c r="V541">
        <v>0</v>
      </c>
      <c r="W541">
        <v>0</v>
      </c>
      <c r="X541">
        <v>0</v>
      </c>
      <c r="Y541">
        <v>0</v>
      </c>
      <c r="Z541">
        <v>0</v>
      </c>
      <c r="AA541">
        <v>0</v>
      </c>
      <c r="AB541">
        <v>0</v>
      </c>
      <c r="AC541">
        <v>0</v>
      </c>
      <c r="AD541">
        <v>0</v>
      </c>
      <c r="AE541">
        <v>0</v>
      </c>
      <c r="AF541">
        <v>0</v>
      </c>
      <c r="AG541">
        <v>0</v>
      </c>
      <c r="AH541">
        <v>0</v>
      </c>
      <c r="AI541">
        <v>0</v>
      </c>
      <c r="AJ541">
        <v>0</v>
      </c>
    </row>
    <row r="542" spans="1:36">
      <c r="A542" t="s">
        <v>1323</v>
      </c>
      <c r="B542" t="s">
        <v>1324</v>
      </c>
      <c r="C542" t="s">
        <v>64</v>
      </c>
      <c r="D542" t="s">
        <v>1039</v>
      </c>
      <c r="E542" t="s">
        <v>48</v>
      </c>
      <c r="G542" t="s">
        <v>119</v>
      </c>
      <c r="H542" t="s">
        <v>50</v>
      </c>
      <c r="I542" t="s">
        <v>50</v>
      </c>
      <c r="J542" t="s">
        <v>51</v>
      </c>
      <c r="K542" t="s">
        <v>61</v>
      </c>
      <c r="L542" t="s">
        <v>61</v>
      </c>
      <c r="M542" t="s">
        <v>61</v>
      </c>
      <c r="N542">
        <v>0</v>
      </c>
      <c r="O542">
        <v>0</v>
      </c>
      <c r="P542">
        <v>0</v>
      </c>
      <c r="Q542">
        <v>0</v>
      </c>
      <c r="R542">
        <v>0</v>
      </c>
      <c r="S542">
        <v>0</v>
      </c>
      <c r="T542">
        <v>0</v>
      </c>
      <c r="U542">
        <v>0</v>
      </c>
      <c r="V542">
        <v>0</v>
      </c>
      <c r="W542">
        <v>0</v>
      </c>
      <c r="X542">
        <v>0</v>
      </c>
      <c r="Y542">
        <v>0</v>
      </c>
      <c r="Z542">
        <v>0</v>
      </c>
      <c r="AA542">
        <v>0</v>
      </c>
      <c r="AB542">
        <v>0</v>
      </c>
      <c r="AC542">
        <v>0</v>
      </c>
      <c r="AD542">
        <v>0</v>
      </c>
      <c r="AE542">
        <v>0</v>
      </c>
      <c r="AF542">
        <v>0</v>
      </c>
      <c r="AG542">
        <v>0</v>
      </c>
      <c r="AH542">
        <v>0</v>
      </c>
      <c r="AI542">
        <v>0</v>
      </c>
      <c r="AJ542">
        <v>0</v>
      </c>
    </row>
    <row r="543" spans="1:36">
      <c r="A543" t="s">
        <v>1325</v>
      </c>
      <c r="B543" t="s">
        <v>1326</v>
      </c>
      <c r="C543" t="s">
        <v>46</v>
      </c>
      <c r="D543" t="s">
        <v>1326</v>
      </c>
      <c r="E543" t="s">
        <v>59</v>
      </c>
      <c r="F543" s="3">
        <v>28</v>
      </c>
      <c r="G543" t="s">
        <v>119</v>
      </c>
      <c r="H543" t="s">
        <v>50</v>
      </c>
      <c r="I543" t="s">
        <v>50</v>
      </c>
      <c r="J543" t="s">
        <v>51</v>
      </c>
      <c r="K543" t="s">
        <v>50</v>
      </c>
      <c r="L543" t="s">
        <v>50</v>
      </c>
      <c r="M543" t="s">
        <v>50</v>
      </c>
      <c r="N543">
        <v>0</v>
      </c>
      <c r="O543">
        <v>0</v>
      </c>
      <c r="P543">
        <v>0</v>
      </c>
      <c r="Q543">
        <v>0</v>
      </c>
      <c r="R543">
        <v>0</v>
      </c>
      <c r="S543">
        <v>0</v>
      </c>
      <c r="T543">
        <v>0</v>
      </c>
      <c r="U543">
        <v>0</v>
      </c>
      <c r="V543">
        <v>0</v>
      </c>
      <c r="W543">
        <v>0</v>
      </c>
      <c r="X543">
        <v>0</v>
      </c>
      <c r="Y543">
        <v>0</v>
      </c>
      <c r="Z543">
        <v>0</v>
      </c>
      <c r="AA543">
        <v>0</v>
      </c>
      <c r="AB543">
        <v>0</v>
      </c>
      <c r="AC543">
        <v>0</v>
      </c>
      <c r="AD543">
        <v>0</v>
      </c>
      <c r="AE543">
        <v>0</v>
      </c>
      <c r="AF543">
        <v>0</v>
      </c>
      <c r="AG543">
        <v>0</v>
      </c>
      <c r="AH543">
        <v>0</v>
      </c>
      <c r="AI543">
        <v>0</v>
      </c>
      <c r="AJ543">
        <v>0</v>
      </c>
    </row>
    <row r="544" spans="1:36">
      <c r="A544" t="s">
        <v>1327</v>
      </c>
      <c r="B544" t="s">
        <v>1328</v>
      </c>
      <c r="C544" t="s">
        <v>46</v>
      </c>
      <c r="D544" t="s">
        <v>1329</v>
      </c>
      <c r="E544" t="s">
        <v>48</v>
      </c>
      <c r="F544" s="3">
        <v>500</v>
      </c>
      <c r="G544" t="s">
        <v>78</v>
      </c>
      <c r="H544" t="s">
        <v>50</v>
      </c>
      <c r="I544" t="s">
        <v>50</v>
      </c>
      <c r="J544" t="s">
        <v>51</v>
      </c>
      <c r="K544" t="s">
        <v>51</v>
      </c>
      <c r="L544" t="s">
        <v>51</v>
      </c>
      <c r="M544" t="s">
        <v>51</v>
      </c>
      <c r="N544">
        <v>0</v>
      </c>
      <c r="O544">
        <v>0</v>
      </c>
      <c r="P544">
        <v>0</v>
      </c>
      <c r="Q544">
        <v>0</v>
      </c>
      <c r="R544">
        <v>0</v>
      </c>
      <c r="S544">
        <v>0</v>
      </c>
      <c r="T544">
        <v>0</v>
      </c>
      <c r="U544">
        <v>0</v>
      </c>
      <c r="V544">
        <v>0</v>
      </c>
      <c r="W544">
        <v>0</v>
      </c>
      <c r="X544">
        <v>0</v>
      </c>
      <c r="Y544">
        <v>0</v>
      </c>
      <c r="Z544">
        <v>0</v>
      </c>
      <c r="AA544">
        <v>0</v>
      </c>
      <c r="AB544">
        <v>0</v>
      </c>
      <c r="AC544">
        <v>0</v>
      </c>
      <c r="AD544">
        <v>0</v>
      </c>
      <c r="AE544">
        <v>0</v>
      </c>
      <c r="AF544">
        <v>0</v>
      </c>
      <c r="AG544">
        <v>0</v>
      </c>
      <c r="AH544">
        <v>0</v>
      </c>
      <c r="AI544">
        <v>0</v>
      </c>
      <c r="AJ544">
        <v>0</v>
      </c>
    </row>
    <row r="545" spans="1:36">
      <c r="A545" t="s">
        <v>1330</v>
      </c>
      <c r="B545" t="s">
        <v>1331</v>
      </c>
      <c r="C545" t="s">
        <v>46</v>
      </c>
      <c r="D545" t="s">
        <v>1332</v>
      </c>
      <c r="E545" t="s">
        <v>48</v>
      </c>
      <c r="F545" s="3">
        <v>163</v>
      </c>
      <c r="G545" t="s">
        <v>119</v>
      </c>
      <c r="H545" t="s">
        <v>50</v>
      </c>
      <c r="I545" t="s">
        <v>50</v>
      </c>
      <c r="J545" t="s">
        <v>51</v>
      </c>
      <c r="K545" t="s">
        <v>51</v>
      </c>
      <c r="L545" t="s">
        <v>51</v>
      </c>
      <c r="M545" t="s">
        <v>51</v>
      </c>
      <c r="N545">
        <v>0</v>
      </c>
      <c r="O545">
        <v>0</v>
      </c>
      <c r="P545">
        <v>0</v>
      </c>
      <c r="Q545">
        <v>0</v>
      </c>
      <c r="R545">
        <v>0</v>
      </c>
      <c r="S545">
        <v>0</v>
      </c>
      <c r="T545">
        <v>0</v>
      </c>
      <c r="U545">
        <v>0</v>
      </c>
      <c r="V545">
        <v>0</v>
      </c>
      <c r="W545">
        <v>0</v>
      </c>
      <c r="X545">
        <v>0</v>
      </c>
      <c r="Y545">
        <v>0</v>
      </c>
      <c r="Z545">
        <v>0</v>
      </c>
      <c r="AA545">
        <v>0</v>
      </c>
      <c r="AB545">
        <v>0</v>
      </c>
      <c r="AC545">
        <v>0</v>
      </c>
      <c r="AD545">
        <v>0</v>
      </c>
      <c r="AE545">
        <v>0</v>
      </c>
      <c r="AF545">
        <v>0</v>
      </c>
      <c r="AG545">
        <v>0</v>
      </c>
      <c r="AH545">
        <v>0</v>
      </c>
      <c r="AI545">
        <v>0</v>
      </c>
      <c r="AJ545">
        <v>0</v>
      </c>
    </row>
    <row r="546" spans="1:36">
      <c r="A546" t="s">
        <v>1333</v>
      </c>
      <c r="B546" t="s">
        <v>1334</v>
      </c>
      <c r="C546" t="s">
        <v>46</v>
      </c>
      <c r="D546" t="s">
        <v>1254</v>
      </c>
      <c r="E546" t="s">
        <v>48</v>
      </c>
      <c r="F546" s="3">
        <v>200</v>
      </c>
      <c r="G546" t="s">
        <v>74</v>
      </c>
      <c r="H546" t="s">
        <v>50</v>
      </c>
      <c r="I546" t="s">
        <v>50</v>
      </c>
      <c r="J546" t="s">
        <v>51</v>
      </c>
      <c r="K546" t="s">
        <v>51</v>
      </c>
      <c r="L546" t="s">
        <v>51</v>
      </c>
      <c r="M546" t="s">
        <v>51</v>
      </c>
      <c r="N546">
        <v>2</v>
      </c>
      <c r="O546">
        <v>0</v>
      </c>
      <c r="P546">
        <v>0</v>
      </c>
      <c r="Q546">
        <v>0</v>
      </c>
      <c r="R546">
        <v>0</v>
      </c>
      <c r="S546">
        <v>0</v>
      </c>
      <c r="T546">
        <v>0</v>
      </c>
      <c r="U546">
        <v>0</v>
      </c>
      <c r="V546">
        <v>0</v>
      </c>
      <c r="W546">
        <v>0</v>
      </c>
      <c r="X546">
        <v>0</v>
      </c>
      <c r="Y546">
        <v>1</v>
      </c>
      <c r="Z546">
        <v>1</v>
      </c>
      <c r="AA546">
        <v>0</v>
      </c>
      <c r="AB546">
        <v>0</v>
      </c>
      <c r="AC546">
        <v>0</v>
      </c>
      <c r="AD546">
        <v>1</v>
      </c>
      <c r="AE546">
        <v>1</v>
      </c>
      <c r="AF546">
        <v>0</v>
      </c>
      <c r="AG546">
        <v>0</v>
      </c>
      <c r="AH546">
        <v>0</v>
      </c>
      <c r="AI546">
        <v>0</v>
      </c>
      <c r="AJ546">
        <v>10</v>
      </c>
    </row>
    <row r="547" spans="1:36">
      <c r="A547" t="s">
        <v>1335</v>
      </c>
      <c r="B547" t="s">
        <v>1336</v>
      </c>
      <c r="C547" t="s">
        <v>64</v>
      </c>
      <c r="D547" t="s">
        <v>325</v>
      </c>
      <c r="E547" t="s">
        <v>59</v>
      </c>
      <c r="G547" t="s">
        <v>66</v>
      </c>
      <c r="H547" t="s">
        <v>50</v>
      </c>
      <c r="I547" t="s">
        <v>50</v>
      </c>
      <c r="J547" t="s">
        <v>51</v>
      </c>
      <c r="K547" t="s">
        <v>61</v>
      </c>
      <c r="L547" t="s">
        <v>61</v>
      </c>
      <c r="M547" t="s">
        <v>61</v>
      </c>
      <c r="N547">
        <v>0</v>
      </c>
      <c r="O547">
        <v>0</v>
      </c>
      <c r="P547">
        <v>1</v>
      </c>
      <c r="Q547">
        <v>0</v>
      </c>
      <c r="R547">
        <v>0</v>
      </c>
      <c r="S547">
        <v>0</v>
      </c>
      <c r="T547">
        <v>0</v>
      </c>
      <c r="U547">
        <v>0</v>
      </c>
      <c r="V547">
        <v>0</v>
      </c>
      <c r="W547">
        <v>0</v>
      </c>
      <c r="X547">
        <v>0</v>
      </c>
      <c r="Y547">
        <v>0</v>
      </c>
      <c r="Z547">
        <v>0</v>
      </c>
      <c r="AA547">
        <v>0</v>
      </c>
      <c r="AB547">
        <v>0</v>
      </c>
      <c r="AC547">
        <v>0</v>
      </c>
      <c r="AD547">
        <v>0</v>
      </c>
      <c r="AE547">
        <v>0</v>
      </c>
      <c r="AF547">
        <v>0</v>
      </c>
      <c r="AG547">
        <v>0</v>
      </c>
      <c r="AH547">
        <v>0</v>
      </c>
      <c r="AI547">
        <v>0</v>
      </c>
      <c r="AJ547">
        <v>0</v>
      </c>
    </row>
    <row r="548" spans="1:36">
      <c r="A548" t="s">
        <v>1337</v>
      </c>
      <c r="B548" t="s">
        <v>1338</v>
      </c>
      <c r="C548" t="s">
        <v>46</v>
      </c>
      <c r="D548" t="s">
        <v>1339</v>
      </c>
      <c r="E548" t="s">
        <v>59</v>
      </c>
      <c r="F548" s="3">
        <v>250</v>
      </c>
      <c r="G548" t="s">
        <v>101</v>
      </c>
      <c r="H548" t="s">
        <v>50</v>
      </c>
      <c r="I548" t="s">
        <v>50</v>
      </c>
      <c r="J548" t="s">
        <v>51</v>
      </c>
      <c r="K548" t="s">
        <v>51</v>
      </c>
      <c r="L548" t="s">
        <v>51</v>
      </c>
      <c r="M548" t="s">
        <v>50</v>
      </c>
      <c r="N548">
        <v>0</v>
      </c>
      <c r="O548">
        <v>0</v>
      </c>
      <c r="P548">
        <v>0</v>
      </c>
      <c r="Q548">
        <v>0</v>
      </c>
      <c r="R548">
        <v>0</v>
      </c>
      <c r="S548">
        <v>0</v>
      </c>
      <c r="T548">
        <v>0</v>
      </c>
      <c r="U548">
        <v>0</v>
      </c>
      <c r="V548">
        <v>0</v>
      </c>
      <c r="W548">
        <v>0</v>
      </c>
      <c r="X548">
        <v>0</v>
      </c>
      <c r="Y548">
        <v>0</v>
      </c>
      <c r="Z548">
        <v>0</v>
      </c>
      <c r="AA548">
        <v>0</v>
      </c>
      <c r="AB548">
        <v>0</v>
      </c>
      <c r="AC548">
        <v>0</v>
      </c>
      <c r="AD548">
        <v>0</v>
      </c>
      <c r="AE548">
        <v>0</v>
      </c>
      <c r="AF548">
        <v>0</v>
      </c>
      <c r="AG548">
        <v>0</v>
      </c>
      <c r="AH548">
        <v>0</v>
      </c>
      <c r="AI548">
        <v>0</v>
      </c>
      <c r="AJ548">
        <v>0</v>
      </c>
    </row>
    <row r="549" spans="1:36">
      <c r="A549" t="s">
        <v>1340</v>
      </c>
      <c r="B549" t="s">
        <v>1341</v>
      </c>
      <c r="C549" t="s">
        <v>88</v>
      </c>
      <c r="D549" t="s">
        <v>1342</v>
      </c>
      <c r="E549" t="s">
        <v>59</v>
      </c>
      <c r="F549" s="3">
        <v>54</v>
      </c>
      <c r="G549" t="s">
        <v>101</v>
      </c>
      <c r="H549" t="s">
        <v>50</v>
      </c>
      <c r="I549" t="s">
        <v>50</v>
      </c>
      <c r="J549" t="s">
        <v>50</v>
      </c>
      <c r="K549" t="s">
        <v>51</v>
      </c>
      <c r="L549" t="s">
        <v>50</v>
      </c>
      <c r="M549" t="s">
        <v>61</v>
      </c>
      <c r="N549">
        <v>0</v>
      </c>
      <c r="O549">
        <v>0</v>
      </c>
      <c r="P549">
        <v>0</v>
      </c>
      <c r="Q549">
        <v>0</v>
      </c>
      <c r="R549">
        <v>0</v>
      </c>
      <c r="S549">
        <v>0</v>
      </c>
      <c r="T549">
        <v>0</v>
      </c>
      <c r="U549">
        <v>0</v>
      </c>
      <c r="V549">
        <v>0</v>
      </c>
      <c r="W549">
        <v>0</v>
      </c>
      <c r="X549">
        <v>0</v>
      </c>
      <c r="Y549">
        <v>0</v>
      </c>
      <c r="Z549">
        <v>0</v>
      </c>
      <c r="AA549">
        <v>0</v>
      </c>
      <c r="AB549">
        <v>0</v>
      </c>
      <c r="AC549">
        <v>0</v>
      </c>
      <c r="AD549">
        <v>0</v>
      </c>
      <c r="AE549">
        <v>0</v>
      </c>
      <c r="AF549">
        <v>0</v>
      </c>
      <c r="AG549">
        <v>0</v>
      </c>
      <c r="AH549">
        <v>0</v>
      </c>
      <c r="AI549">
        <v>0</v>
      </c>
      <c r="AJ549">
        <v>0</v>
      </c>
    </row>
    <row r="550" spans="1:36">
      <c r="A550" t="s">
        <v>1343</v>
      </c>
      <c r="B550" t="s">
        <v>1344</v>
      </c>
      <c r="C550" t="s">
        <v>88</v>
      </c>
      <c r="D550" t="s">
        <v>89</v>
      </c>
      <c r="E550" t="s">
        <v>89</v>
      </c>
      <c r="F550" s="3">
        <v>630</v>
      </c>
      <c r="G550" t="s">
        <v>60</v>
      </c>
      <c r="H550" t="s">
        <v>50</v>
      </c>
      <c r="I550" t="s">
        <v>50</v>
      </c>
      <c r="J550" t="s">
        <v>51</v>
      </c>
      <c r="K550" t="s">
        <v>51</v>
      </c>
      <c r="L550" t="s">
        <v>51</v>
      </c>
      <c r="M550" t="s">
        <v>61</v>
      </c>
      <c r="N550">
        <v>1</v>
      </c>
      <c r="O550">
        <v>1</v>
      </c>
      <c r="P550">
        <v>3</v>
      </c>
      <c r="Q550">
        <v>0</v>
      </c>
      <c r="R550">
        <v>0</v>
      </c>
      <c r="S550">
        <v>0</v>
      </c>
      <c r="T550">
        <v>0</v>
      </c>
      <c r="U550">
        <v>0</v>
      </c>
      <c r="V550">
        <v>0</v>
      </c>
      <c r="W550">
        <v>0</v>
      </c>
      <c r="X550">
        <v>0</v>
      </c>
      <c r="Y550">
        <v>1</v>
      </c>
      <c r="Z550">
        <v>0</v>
      </c>
      <c r="AA550">
        <v>1</v>
      </c>
      <c r="AB550">
        <v>0</v>
      </c>
      <c r="AC550">
        <v>0</v>
      </c>
      <c r="AD550">
        <v>0</v>
      </c>
      <c r="AE550">
        <v>0</v>
      </c>
      <c r="AF550">
        <v>0</v>
      </c>
      <c r="AG550">
        <v>0</v>
      </c>
      <c r="AH550">
        <v>0</v>
      </c>
      <c r="AI550">
        <v>0</v>
      </c>
      <c r="AJ550">
        <v>11</v>
      </c>
    </row>
    <row r="551" spans="1:36">
      <c r="A551" t="s">
        <v>1345</v>
      </c>
      <c r="B551" t="s">
        <v>1346</v>
      </c>
      <c r="C551" t="s">
        <v>88</v>
      </c>
      <c r="D551" t="s">
        <v>89</v>
      </c>
      <c r="E551" t="s">
        <v>89</v>
      </c>
      <c r="F551" s="3">
        <v>111</v>
      </c>
      <c r="G551" t="s">
        <v>101</v>
      </c>
      <c r="H551" t="s">
        <v>50</v>
      </c>
      <c r="I551" t="s">
        <v>50</v>
      </c>
      <c r="J551" t="s">
        <v>50</v>
      </c>
      <c r="K551" t="s">
        <v>51</v>
      </c>
      <c r="L551" t="s">
        <v>51</v>
      </c>
      <c r="M551" t="s">
        <v>61</v>
      </c>
      <c r="N551">
        <v>1</v>
      </c>
      <c r="O551">
        <v>1</v>
      </c>
      <c r="P551">
        <v>1</v>
      </c>
      <c r="Q551">
        <v>0</v>
      </c>
      <c r="R551">
        <v>0</v>
      </c>
      <c r="S551">
        <v>0</v>
      </c>
      <c r="T551">
        <v>0</v>
      </c>
      <c r="U551">
        <v>0</v>
      </c>
      <c r="V551">
        <v>0</v>
      </c>
      <c r="W551">
        <v>0</v>
      </c>
      <c r="X551">
        <v>0</v>
      </c>
      <c r="Y551">
        <v>1</v>
      </c>
      <c r="Z551">
        <v>1</v>
      </c>
      <c r="AA551">
        <v>0</v>
      </c>
      <c r="AB551">
        <v>0</v>
      </c>
      <c r="AC551">
        <v>0</v>
      </c>
      <c r="AD551">
        <v>0</v>
      </c>
      <c r="AE551">
        <v>0</v>
      </c>
      <c r="AF551">
        <v>0</v>
      </c>
      <c r="AG551">
        <v>0</v>
      </c>
      <c r="AH551">
        <v>0</v>
      </c>
      <c r="AI551">
        <v>0</v>
      </c>
      <c r="AJ551">
        <v>8</v>
      </c>
    </row>
    <row r="552" spans="1:36">
      <c r="A552" t="s">
        <v>1347</v>
      </c>
      <c r="B552" t="s">
        <v>1348</v>
      </c>
      <c r="C552" t="s">
        <v>88</v>
      </c>
      <c r="D552" t="s">
        <v>104</v>
      </c>
      <c r="E552" t="s">
        <v>48</v>
      </c>
      <c r="F552" s="3">
        <v>400</v>
      </c>
      <c r="G552" t="s">
        <v>66</v>
      </c>
      <c r="H552" t="s">
        <v>50</v>
      </c>
      <c r="I552" t="s">
        <v>50</v>
      </c>
      <c r="J552" t="s">
        <v>51</v>
      </c>
      <c r="K552" t="s">
        <v>51</v>
      </c>
      <c r="L552" t="s">
        <v>51</v>
      </c>
      <c r="M552" t="s">
        <v>61</v>
      </c>
      <c r="N552">
        <v>0</v>
      </c>
      <c r="O552">
        <v>1</v>
      </c>
      <c r="P552">
        <v>0</v>
      </c>
      <c r="Q552">
        <v>1</v>
      </c>
      <c r="R552">
        <v>0</v>
      </c>
      <c r="S552">
        <v>0</v>
      </c>
      <c r="T552">
        <v>0</v>
      </c>
      <c r="U552">
        <v>0</v>
      </c>
      <c r="V552">
        <v>0</v>
      </c>
      <c r="W552">
        <v>0</v>
      </c>
      <c r="X552">
        <v>1</v>
      </c>
      <c r="Y552">
        <v>0</v>
      </c>
      <c r="Z552">
        <v>0</v>
      </c>
      <c r="AA552">
        <v>0</v>
      </c>
      <c r="AB552">
        <v>0</v>
      </c>
      <c r="AC552">
        <v>0</v>
      </c>
      <c r="AD552">
        <v>0</v>
      </c>
      <c r="AE552">
        <v>0</v>
      </c>
      <c r="AF552">
        <v>0</v>
      </c>
      <c r="AG552">
        <v>0</v>
      </c>
      <c r="AH552">
        <v>0</v>
      </c>
      <c r="AI552">
        <v>0</v>
      </c>
      <c r="AJ552">
        <v>0</v>
      </c>
    </row>
    <row r="553" spans="1:36">
      <c r="A553" t="s">
        <v>1349</v>
      </c>
      <c r="B553" t="s">
        <v>1350</v>
      </c>
      <c r="C553" t="s">
        <v>88</v>
      </c>
      <c r="D553" t="s">
        <v>89</v>
      </c>
      <c r="E553" t="s">
        <v>89</v>
      </c>
      <c r="F553" s="3">
        <v>125</v>
      </c>
      <c r="G553" t="s">
        <v>49</v>
      </c>
      <c r="H553" t="s">
        <v>50</v>
      </c>
      <c r="I553" t="s">
        <v>50</v>
      </c>
      <c r="J553" t="s">
        <v>50</v>
      </c>
      <c r="K553" t="s">
        <v>51</v>
      </c>
      <c r="L553" t="s">
        <v>51</v>
      </c>
      <c r="M553" t="s">
        <v>61</v>
      </c>
      <c r="N553">
        <v>0</v>
      </c>
      <c r="O553">
        <v>0</v>
      </c>
      <c r="P553">
        <v>0</v>
      </c>
      <c r="Q553">
        <v>0</v>
      </c>
      <c r="R553">
        <v>0</v>
      </c>
      <c r="S553">
        <v>0</v>
      </c>
      <c r="T553">
        <v>0</v>
      </c>
      <c r="U553">
        <v>0</v>
      </c>
      <c r="V553">
        <v>0</v>
      </c>
      <c r="W553">
        <v>0</v>
      </c>
      <c r="X553">
        <v>0</v>
      </c>
      <c r="Y553">
        <v>0</v>
      </c>
      <c r="Z553">
        <v>0</v>
      </c>
      <c r="AA553">
        <v>0</v>
      </c>
      <c r="AB553">
        <v>0</v>
      </c>
      <c r="AC553">
        <v>0</v>
      </c>
      <c r="AD553">
        <v>0</v>
      </c>
      <c r="AE553">
        <v>0</v>
      </c>
      <c r="AF553">
        <v>0</v>
      </c>
      <c r="AG553">
        <v>0</v>
      </c>
      <c r="AH553">
        <v>0</v>
      </c>
      <c r="AI553">
        <v>0</v>
      </c>
      <c r="AJ553">
        <v>0</v>
      </c>
    </row>
    <row r="554" spans="1:36">
      <c r="A554" t="s">
        <v>1351</v>
      </c>
      <c r="B554" t="s">
        <v>1352</v>
      </c>
      <c r="C554" t="s">
        <v>88</v>
      </c>
      <c r="D554" t="s">
        <v>189</v>
      </c>
      <c r="E554" t="s">
        <v>59</v>
      </c>
      <c r="F554" s="3">
        <v>50</v>
      </c>
      <c r="G554" t="s">
        <v>49</v>
      </c>
      <c r="H554" t="s">
        <v>50</v>
      </c>
      <c r="I554" t="s">
        <v>50</v>
      </c>
      <c r="J554" t="s">
        <v>61</v>
      </c>
      <c r="K554" t="s">
        <v>61</v>
      </c>
      <c r="L554" t="s">
        <v>61</v>
      </c>
      <c r="M554" t="s">
        <v>61</v>
      </c>
      <c r="N554">
        <v>0</v>
      </c>
      <c r="O554">
        <v>0</v>
      </c>
      <c r="P554">
        <v>0</v>
      </c>
      <c r="Q554">
        <v>0</v>
      </c>
      <c r="R554">
        <v>0</v>
      </c>
      <c r="S554">
        <v>0</v>
      </c>
      <c r="T554">
        <v>0</v>
      </c>
      <c r="U554">
        <v>0</v>
      </c>
      <c r="V554">
        <v>0</v>
      </c>
      <c r="W554">
        <v>0</v>
      </c>
      <c r="X554">
        <v>0</v>
      </c>
      <c r="Y554">
        <v>0</v>
      </c>
      <c r="Z554">
        <v>0</v>
      </c>
      <c r="AA554">
        <v>0</v>
      </c>
      <c r="AB554">
        <v>0</v>
      </c>
      <c r="AC554">
        <v>0</v>
      </c>
      <c r="AD554">
        <v>0</v>
      </c>
      <c r="AE554">
        <v>0</v>
      </c>
      <c r="AF554">
        <v>0</v>
      </c>
      <c r="AG554">
        <v>0</v>
      </c>
      <c r="AH554">
        <v>0</v>
      </c>
      <c r="AI554">
        <v>0</v>
      </c>
      <c r="AJ554">
        <v>0</v>
      </c>
    </row>
    <row r="555" spans="1:36">
      <c r="A555" t="s">
        <v>1353</v>
      </c>
      <c r="B555" t="s">
        <v>1354</v>
      </c>
      <c r="C555" t="s">
        <v>46</v>
      </c>
      <c r="D555" t="s">
        <v>1354</v>
      </c>
      <c r="E555" t="s">
        <v>59</v>
      </c>
      <c r="F555" s="3">
        <v>90</v>
      </c>
      <c r="G555" t="s">
        <v>119</v>
      </c>
      <c r="H555" t="s">
        <v>50</v>
      </c>
      <c r="I555" t="s">
        <v>50</v>
      </c>
      <c r="J555" t="s">
        <v>51</v>
      </c>
      <c r="K555" t="s">
        <v>51</v>
      </c>
      <c r="L555" t="s">
        <v>51</v>
      </c>
      <c r="M555" t="s">
        <v>51</v>
      </c>
      <c r="N555">
        <v>0</v>
      </c>
      <c r="O555">
        <v>0</v>
      </c>
      <c r="P555">
        <v>0</v>
      </c>
      <c r="Q555">
        <v>0</v>
      </c>
      <c r="R555">
        <v>0</v>
      </c>
      <c r="S555">
        <v>0</v>
      </c>
      <c r="T555">
        <v>0</v>
      </c>
      <c r="U555">
        <v>0</v>
      </c>
      <c r="V555">
        <v>0</v>
      </c>
      <c r="W555">
        <v>0</v>
      </c>
      <c r="X555">
        <v>0</v>
      </c>
      <c r="Y555">
        <v>0</v>
      </c>
      <c r="Z555">
        <v>0</v>
      </c>
      <c r="AA555">
        <v>0</v>
      </c>
      <c r="AB555">
        <v>0</v>
      </c>
      <c r="AC555">
        <v>0</v>
      </c>
      <c r="AD555">
        <v>0</v>
      </c>
      <c r="AE555">
        <v>0</v>
      </c>
      <c r="AF555">
        <v>0</v>
      </c>
      <c r="AG555">
        <v>0</v>
      </c>
      <c r="AH555">
        <v>0</v>
      </c>
      <c r="AI555">
        <v>0</v>
      </c>
      <c r="AJ555">
        <v>0</v>
      </c>
    </row>
    <row r="556" spans="1:36">
      <c r="A556" t="s">
        <v>1355</v>
      </c>
      <c r="B556" t="s">
        <v>1356</v>
      </c>
      <c r="C556" t="s">
        <v>58</v>
      </c>
      <c r="D556" t="s">
        <v>1357</v>
      </c>
      <c r="E556" t="s">
        <v>59</v>
      </c>
      <c r="G556" t="s">
        <v>66</v>
      </c>
      <c r="H556" t="s">
        <v>50</v>
      </c>
      <c r="I556" t="s">
        <v>50</v>
      </c>
      <c r="J556" t="s">
        <v>51</v>
      </c>
      <c r="K556" t="s">
        <v>51</v>
      </c>
      <c r="L556" t="s">
        <v>51</v>
      </c>
      <c r="M556" t="s">
        <v>61</v>
      </c>
      <c r="N556">
        <v>0</v>
      </c>
      <c r="O556">
        <v>0</v>
      </c>
      <c r="P556">
        <v>0</v>
      </c>
      <c r="Q556">
        <v>0</v>
      </c>
      <c r="R556">
        <v>0</v>
      </c>
      <c r="S556">
        <v>0</v>
      </c>
      <c r="T556">
        <v>0</v>
      </c>
      <c r="U556">
        <v>0</v>
      </c>
      <c r="V556">
        <v>0</v>
      </c>
      <c r="W556">
        <v>0</v>
      </c>
      <c r="X556">
        <v>0</v>
      </c>
      <c r="Y556">
        <v>0</v>
      </c>
      <c r="Z556">
        <v>0</v>
      </c>
      <c r="AA556">
        <v>0</v>
      </c>
      <c r="AB556">
        <v>0</v>
      </c>
      <c r="AC556">
        <v>0</v>
      </c>
      <c r="AD556">
        <v>0</v>
      </c>
      <c r="AE556">
        <v>0</v>
      </c>
      <c r="AF556">
        <v>0</v>
      </c>
      <c r="AG556">
        <v>0</v>
      </c>
      <c r="AH556">
        <v>0</v>
      </c>
      <c r="AI556">
        <v>0</v>
      </c>
      <c r="AJ556">
        <v>0</v>
      </c>
    </row>
    <row r="557" spans="1:36">
      <c r="A557" t="s">
        <v>1358</v>
      </c>
      <c r="B557" t="s">
        <v>1359</v>
      </c>
      <c r="C557" t="s">
        <v>64</v>
      </c>
      <c r="D557" t="s">
        <v>1360</v>
      </c>
      <c r="E557" t="s">
        <v>48</v>
      </c>
      <c r="G557" t="s">
        <v>125</v>
      </c>
      <c r="H557" t="s">
        <v>50</v>
      </c>
      <c r="I557" t="s">
        <v>50</v>
      </c>
      <c r="J557" t="s">
        <v>51</v>
      </c>
      <c r="K557" t="s">
        <v>61</v>
      </c>
      <c r="L557" t="s">
        <v>61</v>
      </c>
      <c r="M557" t="s">
        <v>61</v>
      </c>
      <c r="N557">
        <v>0</v>
      </c>
      <c r="O557">
        <v>0</v>
      </c>
      <c r="P557">
        <v>0</v>
      </c>
      <c r="Q557">
        <v>0</v>
      </c>
      <c r="R557">
        <v>0</v>
      </c>
      <c r="S557">
        <v>0</v>
      </c>
      <c r="T557">
        <v>0</v>
      </c>
      <c r="U557">
        <v>0</v>
      </c>
      <c r="V557">
        <v>0</v>
      </c>
      <c r="W557">
        <v>0</v>
      </c>
      <c r="X557">
        <v>0</v>
      </c>
      <c r="Y557">
        <v>0</v>
      </c>
      <c r="Z557">
        <v>0</v>
      </c>
      <c r="AA557">
        <v>0</v>
      </c>
      <c r="AB557">
        <v>0</v>
      </c>
      <c r="AC557">
        <v>0</v>
      </c>
      <c r="AD557">
        <v>0</v>
      </c>
      <c r="AE557">
        <v>0</v>
      </c>
      <c r="AF557">
        <v>0</v>
      </c>
      <c r="AG557">
        <v>0</v>
      </c>
      <c r="AH557">
        <v>0</v>
      </c>
      <c r="AI557">
        <v>0</v>
      </c>
      <c r="AJ557">
        <v>0</v>
      </c>
    </row>
    <row r="558" spans="1:36">
      <c r="A558" t="s">
        <v>1361</v>
      </c>
      <c r="B558" t="s">
        <v>1362</v>
      </c>
      <c r="C558" t="s">
        <v>46</v>
      </c>
      <c r="D558" t="s">
        <v>1329</v>
      </c>
      <c r="E558" t="s">
        <v>48</v>
      </c>
      <c r="F558" s="3">
        <v>570</v>
      </c>
      <c r="G558" t="s">
        <v>78</v>
      </c>
      <c r="H558" t="s">
        <v>50</v>
      </c>
      <c r="I558" t="s">
        <v>50</v>
      </c>
      <c r="J558" t="s">
        <v>51</v>
      </c>
      <c r="K558" t="s">
        <v>51</v>
      </c>
      <c r="L558" t="s">
        <v>51</v>
      </c>
      <c r="M558" t="s">
        <v>51</v>
      </c>
      <c r="N558">
        <v>0</v>
      </c>
      <c r="O558">
        <v>0</v>
      </c>
      <c r="P558">
        <v>0</v>
      </c>
      <c r="Q558">
        <v>0</v>
      </c>
      <c r="R558">
        <v>0</v>
      </c>
      <c r="S558">
        <v>0</v>
      </c>
      <c r="T558">
        <v>0</v>
      </c>
      <c r="U558">
        <v>0</v>
      </c>
      <c r="V558">
        <v>0</v>
      </c>
      <c r="W558">
        <v>0</v>
      </c>
      <c r="X558">
        <v>0</v>
      </c>
      <c r="Y558">
        <v>0</v>
      </c>
      <c r="Z558">
        <v>0</v>
      </c>
      <c r="AA558">
        <v>0</v>
      </c>
      <c r="AB558">
        <v>0</v>
      </c>
      <c r="AC558">
        <v>0</v>
      </c>
      <c r="AD558">
        <v>0</v>
      </c>
      <c r="AE558">
        <v>0</v>
      </c>
      <c r="AF558">
        <v>0</v>
      </c>
      <c r="AG558">
        <v>0</v>
      </c>
      <c r="AH558">
        <v>0</v>
      </c>
      <c r="AI558">
        <v>0</v>
      </c>
      <c r="AJ558">
        <v>0</v>
      </c>
    </row>
    <row r="559" spans="1:36">
      <c r="A559" t="s">
        <v>1363</v>
      </c>
      <c r="B559" t="s">
        <v>1364</v>
      </c>
      <c r="C559" t="s">
        <v>46</v>
      </c>
      <c r="D559" t="s">
        <v>1332</v>
      </c>
      <c r="E559" t="s">
        <v>48</v>
      </c>
      <c r="F559" s="3">
        <v>352</v>
      </c>
      <c r="G559" t="s">
        <v>119</v>
      </c>
      <c r="H559" t="s">
        <v>50</v>
      </c>
      <c r="I559" t="s">
        <v>50</v>
      </c>
      <c r="J559" t="s">
        <v>51</v>
      </c>
      <c r="K559" t="s">
        <v>51</v>
      </c>
      <c r="L559" t="s">
        <v>51</v>
      </c>
      <c r="M559" t="s">
        <v>51</v>
      </c>
      <c r="N559">
        <v>2</v>
      </c>
      <c r="O559">
        <v>1</v>
      </c>
      <c r="P559">
        <v>0</v>
      </c>
      <c r="Q559">
        <v>2</v>
      </c>
      <c r="R559">
        <v>2</v>
      </c>
      <c r="S559">
        <v>0</v>
      </c>
      <c r="T559">
        <v>0</v>
      </c>
      <c r="U559">
        <v>0</v>
      </c>
      <c r="V559">
        <v>0</v>
      </c>
      <c r="W559">
        <v>0</v>
      </c>
      <c r="X559">
        <v>0</v>
      </c>
      <c r="Y559">
        <v>1</v>
      </c>
      <c r="Z559">
        <v>1</v>
      </c>
      <c r="AA559">
        <v>0</v>
      </c>
      <c r="AB559">
        <v>0</v>
      </c>
      <c r="AC559">
        <v>0</v>
      </c>
      <c r="AD559">
        <v>0</v>
      </c>
      <c r="AE559">
        <v>0</v>
      </c>
      <c r="AF559">
        <v>0</v>
      </c>
      <c r="AG559">
        <v>0</v>
      </c>
      <c r="AH559">
        <v>0</v>
      </c>
      <c r="AI559">
        <v>0</v>
      </c>
      <c r="AJ559">
        <v>366</v>
      </c>
    </row>
    <row r="560" spans="1:36">
      <c r="A560" t="s">
        <v>1365</v>
      </c>
      <c r="B560" t="s">
        <v>1366</v>
      </c>
      <c r="C560" t="s">
        <v>46</v>
      </c>
      <c r="D560" t="s">
        <v>1254</v>
      </c>
      <c r="E560" t="s">
        <v>48</v>
      </c>
      <c r="F560" s="3">
        <v>6000</v>
      </c>
      <c r="G560" t="s">
        <v>74</v>
      </c>
      <c r="H560" t="s">
        <v>50</v>
      </c>
      <c r="I560" t="s">
        <v>50</v>
      </c>
      <c r="J560" t="s">
        <v>51</v>
      </c>
      <c r="K560" t="s">
        <v>51</v>
      </c>
      <c r="L560" t="s">
        <v>51</v>
      </c>
      <c r="M560" t="s">
        <v>51</v>
      </c>
      <c r="N560">
        <v>0</v>
      </c>
      <c r="O560">
        <v>0</v>
      </c>
      <c r="P560">
        <v>0</v>
      </c>
      <c r="Q560">
        <v>0</v>
      </c>
      <c r="R560">
        <v>0</v>
      </c>
      <c r="S560">
        <v>0</v>
      </c>
      <c r="T560">
        <v>0</v>
      </c>
      <c r="U560">
        <v>0</v>
      </c>
      <c r="V560">
        <v>0</v>
      </c>
      <c r="W560">
        <v>0</v>
      </c>
      <c r="X560">
        <v>0</v>
      </c>
      <c r="Y560">
        <v>0</v>
      </c>
      <c r="Z560">
        <v>0</v>
      </c>
      <c r="AA560">
        <v>0</v>
      </c>
      <c r="AB560">
        <v>0</v>
      </c>
      <c r="AC560">
        <v>0</v>
      </c>
      <c r="AD560">
        <v>0</v>
      </c>
      <c r="AE560">
        <v>0</v>
      </c>
      <c r="AF560">
        <v>0</v>
      </c>
      <c r="AG560">
        <v>0</v>
      </c>
      <c r="AH560">
        <v>0</v>
      </c>
      <c r="AI560">
        <v>0</v>
      </c>
      <c r="AJ560">
        <v>0</v>
      </c>
    </row>
    <row r="561" spans="1:36">
      <c r="A561" t="s">
        <v>1367</v>
      </c>
      <c r="B561" t="s">
        <v>1368</v>
      </c>
      <c r="C561" t="s">
        <v>64</v>
      </c>
      <c r="D561" t="s">
        <v>1369</v>
      </c>
      <c r="E561" t="s">
        <v>59</v>
      </c>
      <c r="G561" t="s">
        <v>74</v>
      </c>
      <c r="H561" t="s">
        <v>50</v>
      </c>
      <c r="I561" t="s">
        <v>50</v>
      </c>
      <c r="J561" t="s">
        <v>51</v>
      </c>
      <c r="K561" t="s">
        <v>61</v>
      </c>
      <c r="L561" t="s">
        <v>61</v>
      </c>
      <c r="M561" t="s">
        <v>61</v>
      </c>
      <c r="N561">
        <v>0</v>
      </c>
      <c r="O561">
        <v>0</v>
      </c>
      <c r="P561">
        <v>0</v>
      </c>
      <c r="Q561">
        <v>0</v>
      </c>
      <c r="R561">
        <v>0</v>
      </c>
      <c r="S561">
        <v>0</v>
      </c>
      <c r="T561">
        <v>0</v>
      </c>
      <c r="U561">
        <v>0</v>
      </c>
      <c r="V561">
        <v>0</v>
      </c>
      <c r="W561">
        <v>0</v>
      </c>
      <c r="X561">
        <v>0</v>
      </c>
      <c r="Y561">
        <v>0</v>
      </c>
      <c r="Z561">
        <v>0</v>
      </c>
      <c r="AA561">
        <v>0</v>
      </c>
      <c r="AB561">
        <v>0</v>
      </c>
      <c r="AC561">
        <v>0</v>
      </c>
      <c r="AD561">
        <v>0</v>
      </c>
      <c r="AE561">
        <v>0</v>
      </c>
      <c r="AF561">
        <v>0</v>
      </c>
      <c r="AG561">
        <v>0</v>
      </c>
      <c r="AH561">
        <v>0</v>
      </c>
      <c r="AI561">
        <v>0</v>
      </c>
      <c r="AJ561">
        <v>0</v>
      </c>
    </row>
    <row r="562" spans="1:36">
      <c r="A562" t="s">
        <v>1370</v>
      </c>
      <c r="B562" t="s">
        <v>1371</v>
      </c>
      <c r="C562" t="s">
        <v>46</v>
      </c>
      <c r="D562" t="s">
        <v>1372</v>
      </c>
      <c r="E562" t="s">
        <v>59</v>
      </c>
      <c r="F562" s="3">
        <v>219</v>
      </c>
      <c r="G562" t="s">
        <v>113</v>
      </c>
      <c r="H562" t="s">
        <v>50</v>
      </c>
      <c r="I562" t="s">
        <v>50</v>
      </c>
      <c r="J562" t="s">
        <v>51</v>
      </c>
      <c r="K562" t="s">
        <v>50</v>
      </c>
      <c r="L562" t="s">
        <v>50</v>
      </c>
      <c r="M562" t="s">
        <v>50</v>
      </c>
      <c r="N562">
        <v>0</v>
      </c>
      <c r="O562">
        <v>0</v>
      </c>
      <c r="P562">
        <v>0</v>
      </c>
      <c r="Q562">
        <v>0</v>
      </c>
      <c r="R562">
        <v>0</v>
      </c>
      <c r="S562">
        <v>0</v>
      </c>
      <c r="T562">
        <v>0</v>
      </c>
      <c r="U562">
        <v>0</v>
      </c>
      <c r="V562">
        <v>0</v>
      </c>
      <c r="W562">
        <v>0</v>
      </c>
      <c r="X562">
        <v>0</v>
      </c>
      <c r="Y562">
        <v>0</v>
      </c>
      <c r="Z562">
        <v>0</v>
      </c>
      <c r="AA562">
        <v>0</v>
      </c>
      <c r="AB562">
        <v>0</v>
      </c>
      <c r="AC562">
        <v>0</v>
      </c>
      <c r="AD562">
        <v>0</v>
      </c>
      <c r="AE562">
        <v>0</v>
      </c>
      <c r="AF562">
        <v>0</v>
      </c>
      <c r="AG562">
        <v>0</v>
      </c>
      <c r="AH562">
        <v>0</v>
      </c>
      <c r="AI562">
        <v>0</v>
      </c>
      <c r="AJ562">
        <v>0</v>
      </c>
    </row>
    <row r="563" spans="1:36">
      <c r="A563" t="s">
        <v>1373</v>
      </c>
      <c r="B563" t="s">
        <v>1374</v>
      </c>
      <c r="C563" t="s">
        <v>88</v>
      </c>
      <c r="D563" t="s">
        <v>1375</v>
      </c>
      <c r="E563" t="s">
        <v>59</v>
      </c>
      <c r="F563" s="3">
        <v>326</v>
      </c>
      <c r="G563" t="s">
        <v>119</v>
      </c>
      <c r="H563" t="s">
        <v>50</v>
      </c>
      <c r="I563" t="s">
        <v>50</v>
      </c>
      <c r="J563" t="s">
        <v>51</v>
      </c>
      <c r="K563" t="s">
        <v>51</v>
      </c>
      <c r="L563" t="s">
        <v>51</v>
      </c>
      <c r="M563" t="s">
        <v>61</v>
      </c>
      <c r="N563">
        <v>0</v>
      </c>
      <c r="O563">
        <v>0</v>
      </c>
      <c r="P563">
        <v>0</v>
      </c>
      <c r="Q563">
        <v>0</v>
      </c>
      <c r="R563">
        <v>0</v>
      </c>
      <c r="S563">
        <v>0</v>
      </c>
      <c r="T563">
        <v>0</v>
      </c>
      <c r="U563">
        <v>0</v>
      </c>
      <c r="V563">
        <v>0</v>
      </c>
      <c r="W563">
        <v>0</v>
      </c>
      <c r="X563">
        <v>0</v>
      </c>
      <c r="Y563">
        <v>0</v>
      </c>
      <c r="Z563">
        <v>0</v>
      </c>
      <c r="AA563">
        <v>0</v>
      </c>
      <c r="AB563">
        <v>0</v>
      </c>
      <c r="AC563">
        <v>0</v>
      </c>
      <c r="AD563">
        <v>0</v>
      </c>
      <c r="AE563">
        <v>0</v>
      </c>
      <c r="AF563">
        <v>0</v>
      </c>
      <c r="AG563">
        <v>0</v>
      </c>
      <c r="AH563">
        <v>0</v>
      </c>
      <c r="AI563">
        <v>0</v>
      </c>
      <c r="AJ563">
        <v>0</v>
      </c>
    </row>
    <row r="564" spans="1:36">
      <c r="A564" t="s">
        <v>1376</v>
      </c>
      <c r="B564" t="s">
        <v>1377</v>
      </c>
      <c r="C564" t="s">
        <v>88</v>
      </c>
      <c r="D564" t="s">
        <v>89</v>
      </c>
      <c r="E564" t="s">
        <v>89</v>
      </c>
      <c r="F564" s="3">
        <v>160</v>
      </c>
      <c r="G564" t="s">
        <v>60</v>
      </c>
      <c r="H564" t="s">
        <v>50</v>
      </c>
      <c r="I564" t="s">
        <v>50</v>
      </c>
      <c r="J564" t="s">
        <v>51</v>
      </c>
      <c r="K564" t="s">
        <v>51</v>
      </c>
      <c r="L564" t="s">
        <v>51</v>
      </c>
      <c r="M564" t="s">
        <v>61</v>
      </c>
      <c r="N564">
        <v>0</v>
      </c>
      <c r="O564">
        <v>0</v>
      </c>
      <c r="P564">
        <v>0</v>
      </c>
      <c r="Q564">
        <v>0</v>
      </c>
      <c r="R564">
        <v>0</v>
      </c>
      <c r="S564">
        <v>0</v>
      </c>
      <c r="T564">
        <v>0</v>
      </c>
      <c r="U564">
        <v>0</v>
      </c>
      <c r="V564">
        <v>0</v>
      </c>
      <c r="W564">
        <v>0</v>
      </c>
      <c r="X564">
        <v>0</v>
      </c>
      <c r="Y564">
        <v>0</v>
      </c>
      <c r="Z564">
        <v>0</v>
      </c>
      <c r="AA564">
        <v>0</v>
      </c>
      <c r="AB564">
        <v>0</v>
      </c>
      <c r="AC564">
        <v>0</v>
      </c>
      <c r="AD564">
        <v>0</v>
      </c>
      <c r="AE564">
        <v>0</v>
      </c>
      <c r="AF564">
        <v>0</v>
      </c>
      <c r="AG564">
        <v>0</v>
      </c>
      <c r="AH564">
        <v>0</v>
      </c>
      <c r="AI564">
        <v>0</v>
      </c>
      <c r="AJ564">
        <v>0</v>
      </c>
    </row>
    <row r="565" spans="1:36">
      <c r="A565" t="s">
        <v>1378</v>
      </c>
      <c r="B565" t="s">
        <v>1379</v>
      </c>
      <c r="C565" t="s">
        <v>88</v>
      </c>
      <c r="D565" t="s">
        <v>89</v>
      </c>
      <c r="E565" t="s">
        <v>89</v>
      </c>
      <c r="F565" s="3">
        <v>14</v>
      </c>
      <c r="G565" t="s">
        <v>78</v>
      </c>
      <c r="H565" t="s">
        <v>50</v>
      </c>
      <c r="I565" t="s">
        <v>50</v>
      </c>
      <c r="J565" t="s">
        <v>50</v>
      </c>
      <c r="K565" t="s">
        <v>51</v>
      </c>
      <c r="L565" t="s">
        <v>51</v>
      </c>
      <c r="M565" t="s">
        <v>61</v>
      </c>
      <c r="N565">
        <v>0</v>
      </c>
      <c r="O565">
        <v>0</v>
      </c>
      <c r="P565">
        <v>0</v>
      </c>
      <c r="Q565">
        <v>0</v>
      </c>
      <c r="R565">
        <v>0</v>
      </c>
      <c r="S565">
        <v>0</v>
      </c>
      <c r="T565">
        <v>0</v>
      </c>
      <c r="U565">
        <v>0</v>
      </c>
      <c r="V565">
        <v>0</v>
      </c>
      <c r="W565">
        <v>0</v>
      </c>
      <c r="X565">
        <v>0</v>
      </c>
      <c r="Y565">
        <v>0</v>
      </c>
      <c r="Z565">
        <v>0</v>
      </c>
      <c r="AA565">
        <v>0</v>
      </c>
      <c r="AB565">
        <v>0</v>
      </c>
      <c r="AC565">
        <v>0</v>
      </c>
      <c r="AD565">
        <v>0</v>
      </c>
      <c r="AE565">
        <v>0</v>
      </c>
      <c r="AF565">
        <v>0</v>
      </c>
      <c r="AG565">
        <v>0</v>
      </c>
      <c r="AH565">
        <v>0</v>
      </c>
      <c r="AI565">
        <v>0</v>
      </c>
      <c r="AJ565">
        <v>0</v>
      </c>
    </row>
    <row r="566" spans="1:36">
      <c r="A566" t="s">
        <v>1380</v>
      </c>
      <c r="B566" t="s">
        <v>1381</v>
      </c>
      <c r="C566" t="s">
        <v>46</v>
      </c>
      <c r="D566" t="s">
        <v>1382</v>
      </c>
      <c r="E566" t="s">
        <v>59</v>
      </c>
      <c r="F566" s="3">
        <v>100</v>
      </c>
      <c r="G566" t="s">
        <v>55</v>
      </c>
      <c r="H566" t="s">
        <v>50</v>
      </c>
      <c r="I566" t="s">
        <v>50</v>
      </c>
      <c r="J566" t="s">
        <v>51</v>
      </c>
      <c r="K566" t="s">
        <v>51</v>
      </c>
      <c r="L566" t="s">
        <v>51</v>
      </c>
      <c r="M566" t="s">
        <v>50</v>
      </c>
      <c r="N566">
        <v>0</v>
      </c>
      <c r="O566">
        <v>0</v>
      </c>
      <c r="P566">
        <v>0</v>
      </c>
      <c r="Q566">
        <v>0</v>
      </c>
      <c r="R566">
        <v>0</v>
      </c>
      <c r="S566">
        <v>0</v>
      </c>
      <c r="T566">
        <v>0</v>
      </c>
      <c r="U566">
        <v>0</v>
      </c>
      <c r="V566">
        <v>0</v>
      </c>
      <c r="W566">
        <v>0</v>
      </c>
      <c r="X566">
        <v>0</v>
      </c>
      <c r="Y566">
        <v>0</v>
      </c>
      <c r="Z566">
        <v>0</v>
      </c>
      <c r="AA566">
        <v>0</v>
      </c>
      <c r="AB566">
        <v>0</v>
      </c>
      <c r="AC566">
        <v>0</v>
      </c>
      <c r="AD566">
        <v>0</v>
      </c>
      <c r="AE566">
        <v>0</v>
      </c>
      <c r="AF566">
        <v>0</v>
      </c>
      <c r="AG566">
        <v>0</v>
      </c>
      <c r="AH566">
        <v>0</v>
      </c>
      <c r="AI566">
        <v>0</v>
      </c>
      <c r="AJ566">
        <v>0</v>
      </c>
    </row>
    <row r="567" spans="1:36">
      <c r="A567" t="s">
        <v>1383</v>
      </c>
      <c r="B567" t="s">
        <v>1384</v>
      </c>
      <c r="C567" t="s">
        <v>88</v>
      </c>
      <c r="D567" t="s">
        <v>89</v>
      </c>
      <c r="E567" t="s">
        <v>89</v>
      </c>
      <c r="F567" s="3">
        <v>120</v>
      </c>
      <c r="G567" t="s">
        <v>101</v>
      </c>
      <c r="H567" t="s">
        <v>50</v>
      </c>
      <c r="I567" t="s">
        <v>50</v>
      </c>
      <c r="J567" t="s">
        <v>51</v>
      </c>
      <c r="K567" t="s">
        <v>51</v>
      </c>
      <c r="L567" t="s">
        <v>51</v>
      </c>
      <c r="M567" t="s">
        <v>61</v>
      </c>
      <c r="N567">
        <v>0</v>
      </c>
      <c r="O567">
        <v>0</v>
      </c>
      <c r="P567">
        <v>1</v>
      </c>
      <c r="Q567">
        <v>0</v>
      </c>
      <c r="R567">
        <v>0</v>
      </c>
      <c r="S567">
        <v>0</v>
      </c>
      <c r="T567">
        <v>0</v>
      </c>
      <c r="U567">
        <v>0</v>
      </c>
      <c r="V567">
        <v>0</v>
      </c>
      <c r="W567">
        <v>0</v>
      </c>
      <c r="X567">
        <v>0</v>
      </c>
      <c r="Y567">
        <v>1</v>
      </c>
      <c r="Z567">
        <v>0</v>
      </c>
      <c r="AA567">
        <v>1</v>
      </c>
      <c r="AB567">
        <v>0</v>
      </c>
      <c r="AC567">
        <v>0</v>
      </c>
      <c r="AD567">
        <v>0</v>
      </c>
      <c r="AE567">
        <v>0</v>
      </c>
      <c r="AF567">
        <v>0</v>
      </c>
      <c r="AG567">
        <v>0</v>
      </c>
      <c r="AH567">
        <v>0</v>
      </c>
      <c r="AI567">
        <v>0</v>
      </c>
      <c r="AJ567">
        <v>16</v>
      </c>
    </row>
    <row r="568" spans="1:36">
      <c r="A568" t="s">
        <v>1385</v>
      </c>
      <c r="B568" t="s">
        <v>1386</v>
      </c>
      <c r="C568" t="s">
        <v>88</v>
      </c>
      <c r="D568" t="s">
        <v>89</v>
      </c>
      <c r="E568" t="s">
        <v>89</v>
      </c>
      <c r="F568" s="3">
        <v>235</v>
      </c>
      <c r="G568" t="s">
        <v>66</v>
      </c>
      <c r="H568" t="s">
        <v>50</v>
      </c>
      <c r="I568" t="s">
        <v>50</v>
      </c>
      <c r="J568" t="s">
        <v>50</v>
      </c>
      <c r="K568" t="s">
        <v>51</v>
      </c>
      <c r="L568" t="s">
        <v>51</v>
      </c>
      <c r="M568" t="s">
        <v>61</v>
      </c>
      <c r="N568">
        <v>1</v>
      </c>
      <c r="O568">
        <v>1</v>
      </c>
      <c r="P568">
        <v>1</v>
      </c>
      <c r="Q568">
        <v>0</v>
      </c>
      <c r="R568">
        <v>0</v>
      </c>
      <c r="S568">
        <v>0</v>
      </c>
      <c r="T568">
        <v>0</v>
      </c>
      <c r="U568">
        <v>0</v>
      </c>
      <c r="V568">
        <v>0</v>
      </c>
      <c r="W568">
        <v>0</v>
      </c>
      <c r="X568">
        <v>0</v>
      </c>
      <c r="Y568">
        <v>1</v>
      </c>
      <c r="Z568">
        <v>1</v>
      </c>
      <c r="AA568">
        <v>0</v>
      </c>
      <c r="AB568">
        <v>0</v>
      </c>
      <c r="AC568">
        <v>0</v>
      </c>
      <c r="AD568">
        <v>0</v>
      </c>
      <c r="AE568">
        <v>0</v>
      </c>
      <c r="AF568">
        <v>0</v>
      </c>
      <c r="AG568">
        <v>0</v>
      </c>
      <c r="AH568">
        <v>0</v>
      </c>
      <c r="AI568">
        <v>0</v>
      </c>
      <c r="AJ568">
        <v>21</v>
      </c>
    </row>
    <row r="569" spans="1:36">
      <c r="A569" t="s">
        <v>1387</v>
      </c>
      <c r="B569" t="s">
        <v>1388</v>
      </c>
      <c r="C569" t="s">
        <v>88</v>
      </c>
      <c r="D569" t="s">
        <v>104</v>
      </c>
      <c r="E569" t="s">
        <v>48</v>
      </c>
      <c r="F569" s="3">
        <v>120</v>
      </c>
      <c r="G569" t="s">
        <v>66</v>
      </c>
      <c r="H569" t="s">
        <v>50</v>
      </c>
      <c r="I569" t="s">
        <v>50</v>
      </c>
      <c r="J569" t="s">
        <v>51</v>
      </c>
      <c r="K569" t="s">
        <v>51</v>
      </c>
      <c r="L569" t="s">
        <v>51</v>
      </c>
      <c r="M569" t="s">
        <v>61</v>
      </c>
      <c r="N569">
        <v>0</v>
      </c>
      <c r="O569">
        <v>0</v>
      </c>
      <c r="P569">
        <v>0</v>
      </c>
      <c r="Q569">
        <v>0</v>
      </c>
      <c r="R569">
        <v>0</v>
      </c>
      <c r="S569">
        <v>0</v>
      </c>
      <c r="T569">
        <v>0</v>
      </c>
      <c r="U569">
        <v>0</v>
      </c>
      <c r="V569">
        <v>0</v>
      </c>
      <c r="W569">
        <v>0</v>
      </c>
      <c r="X569">
        <v>0</v>
      </c>
      <c r="Y569">
        <v>0</v>
      </c>
      <c r="Z569">
        <v>0</v>
      </c>
      <c r="AA569">
        <v>0</v>
      </c>
      <c r="AB569">
        <v>0</v>
      </c>
      <c r="AC569">
        <v>0</v>
      </c>
      <c r="AD569">
        <v>0</v>
      </c>
      <c r="AE569">
        <v>0</v>
      </c>
      <c r="AF569">
        <v>0</v>
      </c>
      <c r="AG569">
        <v>0</v>
      </c>
      <c r="AH569">
        <v>0</v>
      </c>
      <c r="AI569">
        <v>0</v>
      </c>
      <c r="AJ569">
        <v>0</v>
      </c>
    </row>
    <row r="570" spans="1:36">
      <c r="A570" t="s">
        <v>1389</v>
      </c>
      <c r="B570" t="s">
        <v>1390</v>
      </c>
      <c r="C570" t="s">
        <v>46</v>
      </c>
      <c r="D570" t="s">
        <v>1391</v>
      </c>
      <c r="E570" t="s">
        <v>59</v>
      </c>
      <c r="F570" s="3">
        <v>35</v>
      </c>
      <c r="G570" t="s">
        <v>119</v>
      </c>
      <c r="H570" t="s">
        <v>50</v>
      </c>
      <c r="I570" t="s">
        <v>50</v>
      </c>
      <c r="J570" t="s">
        <v>51</v>
      </c>
      <c r="K570" t="s">
        <v>50</v>
      </c>
      <c r="L570" t="s">
        <v>50</v>
      </c>
      <c r="M570" t="s">
        <v>50</v>
      </c>
      <c r="N570">
        <v>0</v>
      </c>
      <c r="O570">
        <v>0</v>
      </c>
      <c r="P570">
        <v>0</v>
      </c>
      <c r="Q570">
        <v>0</v>
      </c>
      <c r="R570">
        <v>0</v>
      </c>
      <c r="S570">
        <v>0</v>
      </c>
      <c r="T570">
        <v>0</v>
      </c>
      <c r="U570">
        <v>0</v>
      </c>
      <c r="V570">
        <v>0</v>
      </c>
      <c r="W570">
        <v>0</v>
      </c>
      <c r="X570">
        <v>0</v>
      </c>
      <c r="Y570">
        <v>0</v>
      </c>
      <c r="Z570">
        <v>0</v>
      </c>
      <c r="AA570">
        <v>0</v>
      </c>
      <c r="AB570">
        <v>0</v>
      </c>
      <c r="AC570">
        <v>0</v>
      </c>
      <c r="AD570">
        <v>0</v>
      </c>
      <c r="AE570">
        <v>0</v>
      </c>
      <c r="AF570">
        <v>0</v>
      </c>
      <c r="AG570">
        <v>0</v>
      </c>
      <c r="AH570">
        <v>0</v>
      </c>
      <c r="AI570">
        <v>0</v>
      </c>
      <c r="AJ570">
        <v>0</v>
      </c>
    </row>
    <row r="571" spans="1:36">
      <c r="A571" t="s">
        <v>1392</v>
      </c>
      <c r="B571" t="s">
        <v>1393</v>
      </c>
      <c r="C571" t="s">
        <v>46</v>
      </c>
      <c r="D571" t="s">
        <v>128</v>
      </c>
      <c r="E571" t="s">
        <v>48</v>
      </c>
      <c r="F571" s="3">
        <v>4599</v>
      </c>
      <c r="G571" t="s">
        <v>55</v>
      </c>
      <c r="H571" t="s">
        <v>50</v>
      </c>
      <c r="I571" t="s">
        <v>50</v>
      </c>
      <c r="J571" t="s">
        <v>51</v>
      </c>
      <c r="K571" t="s">
        <v>51</v>
      </c>
      <c r="L571" t="s">
        <v>51</v>
      </c>
      <c r="M571" t="s">
        <v>51</v>
      </c>
      <c r="N571">
        <v>0</v>
      </c>
      <c r="O571">
        <v>0</v>
      </c>
      <c r="P571">
        <v>0</v>
      </c>
      <c r="Q571">
        <v>0</v>
      </c>
      <c r="R571">
        <v>0</v>
      </c>
      <c r="S571">
        <v>0</v>
      </c>
      <c r="T571">
        <v>0</v>
      </c>
      <c r="U571">
        <v>0</v>
      </c>
      <c r="V571">
        <v>0</v>
      </c>
      <c r="W571">
        <v>0</v>
      </c>
      <c r="X571">
        <v>0</v>
      </c>
      <c r="Y571">
        <v>0</v>
      </c>
      <c r="Z571">
        <v>0</v>
      </c>
      <c r="AA571">
        <v>0</v>
      </c>
      <c r="AB571">
        <v>0</v>
      </c>
      <c r="AC571">
        <v>0</v>
      </c>
      <c r="AD571">
        <v>0</v>
      </c>
      <c r="AE571">
        <v>0</v>
      </c>
      <c r="AF571">
        <v>0</v>
      </c>
      <c r="AG571">
        <v>0</v>
      </c>
      <c r="AH571">
        <v>0</v>
      </c>
      <c r="AI571">
        <v>0</v>
      </c>
      <c r="AJ571">
        <v>0</v>
      </c>
    </row>
    <row r="572" spans="1:36">
      <c r="A572" t="s">
        <v>1394</v>
      </c>
      <c r="B572" t="s">
        <v>1395</v>
      </c>
      <c r="C572" t="s">
        <v>46</v>
      </c>
      <c r="D572" t="s">
        <v>1329</v>
      </c>
      <c r="E572" t="s">
        <v>48</v>
      </c>
      <c r="F572" s="3">
        <v>3666</v>
      </c>
      <c r="G572" t="s">
        <v>78</v>
      </c>
      <c r="H572" t="s">
        <v>50</v>
      </c>
      <c r="I572" t="s">
        <v>50</v>
      </c>
      <c r="J572" t="s">
        <v>51</v>
      </c>
      <c r="K572" t="s">
        <v>51</v>
      </c>
      <c r="L572" t="s">
        <v>51</v>
      </c>
      <c r="M572" t="s">
        <v>51</v>
      </c>
      <c r="N572">
        <v>0</v>
      </c>
      <c r="O572">
        <v>0</v>
      </c>
      <c r="P572">
        <v>0</v>
      </c>
      <c r="Q572">
        <v>0</v>
      </c>
      <c r="R572">
        <v>0</v>
      </c>
      <c r="S572">
        <v>0</v>
      </c>
      <c r="T572">
        <v>0</v>
      </c>
      <c r="U572">
        <v>0</v>
      </c>
      <c r="V572">
        <v>0</v>
      </c>
      <c r="W572">
        <v>0</v>
      </c>
      <c r="X572">
        <v>0</v>
      </c>
      <c r="Y572">
        <v>0</v>
      </c>
      <c r="Z572">
        <v>0</v>
      </c>
      <c r="AA572">
        <v>0</v>
      </c>
      <c r="AB572">
        <v>0</v>
      </c>
      <c r="AC572">
        <v>0</v>
      </c>
      <c r="AD572">
        <v>0</v>
      </c>
      <c r="AE572">
        <v>0</v>
      </c>
      <c r="AF572">
        <v>0</v>
      </c>
      <c r="AG572">
        <v>0</v>
      </c>
      <c r="AH572">
        <v>0</v>
      </c>
      <c r="AI572">
        <v>0</v>
      </c>
      <c r="AJ572">
        <v>0</v>
      </c>
    </row>
    <row r="573" spans="1:36">
      <c r="A573" t="s">
        <v>1396</v>
      </c>
      <c r="B573" t="s">
        <v>1397</v>
      </c>
      <c r="C573" t="s">
        <v>46</v>
      </c>
      <c r="D573" t="s">
        <v>1332</v>
      </c>
      <c r="E573" t="s">
        <v>48</v>
      </c>
      <c r="F573" s="3">
        <v>158</v>
      </c>
      <c r="G573" t="s">
        <v>119</v>
      </c>
      <c r="H573" t="s">
        <v>50</v>
      </c>
      <c r="I573" t="s">
        <v>50</v>
      </c>
      <c r="J573" t="s">
        <v>51</v>
      </c>
      <c r="K573" t="s">
        <v>50</v>
      </c>
      <c r="L573" t="s">
        <v>51</v>
      </c>
      <c r="M573" t="s">
        <v>51</v>
      </c>
      <c r="N573">
        <v>0</v>
      </c>
      <c r="O573">
        <v>0</v>
      </c>
      <c r="P573">
        <v>0</v>
      </c>
      <c r="Q573">
        <v>0</v>
      </c>
      <c r="R573">
        <v>0</v>
      </c>
      <c r="S573">
        <v>0</v>
      </c>
      <c r="T573">
        <v>0</v>
      </c>
      <c r="U573">
        <v>0</v>
      </c>
      <c r="V573">
        <v>0</v>
      </c>
      <c r="W573">
        <v>0</v>
      </c>
      <c r="X573">
        <v>0</v>
      </c>
      <c r="Y573">
        <v>0</v>
      </c>
      <c r="Z573">
        <v>0</v>
      </c>
      <c r="AA573">
        <v>0</v>
      </c>
      <c r="AB573">
        <v>0</v>
      </c>
      <c r="AC573">
        <v>0</v>
      </c>
      <c r="AD573">
        <v>0</v>
      </c>
      <c r="AE573">
        <v>0</v>
      </c>
      <c r="AF573">
        <v>0</v>
      </c>
      <c r="AG573">
        <v>0</v>
      </c>
      <c r="AH573">
        <v>0</v>
      </c>
      <c r="AI573">
        <v>0</v>
      </c>
      <c r="AJ573">
        <v>0</v>
      </c>
    </row>
    <row r="574" spans="1:36">
      <c r="A574" t="s">
        <v>1398</v>
      </c>
      <c r="B574" t="s">
        <v>1399</v>
      </c>
      <c r="C574" t="s">
        <v>46</v>
      </c>
      <c r="D574" t="s">
        <v>1254</v>
      </c>
      <c r="E574" t="s">
        <v>48</v>
      </c>
      <c r="F574" s="3">
        <v>741</v>
      </c>
      <c r="G574" t="s">
        <v>74</v>
      </c>
      <c r="H574" t="s">
        <v>50</v>
      </c>
      <c r="I574" t="s">
        <v>50</v>
      </c>
      <c r="J574" t="s">
        <v>51</v>
      </c>
      <c r="K574" t="s">
        <v>51</v>
      </c>
      <c r="L574" t="s">
        <v>51</v>
      </c>
      <c r="M574" t="s">
        <v>51</v>
      </c>
      <c r="N574">
        <v>0</v>
      </c>
      <c r="O574">
        <v>0</v>
      </c>
      <c r="P574">
        <v>0</v>
      </c>
      <c r="Q574">
        <v>0</v>
      </c>
      <c r="R574">
        <v>0</v>
      </c>
      <c r="S574">
        <v>0</v>
      </c>
      <c r="T574">
        <v>0</v>
      </c>
      <c r="U574">
        <v>0</v>
      </c>
      <c r="V574">
        <v>0</v>
      </c>
      <c r="W574">
        <v>0</v>
      </c>
      <c r="X574">
        <v>0</v>
      </c>
      <c r="Y574">
        <v>0</v>
      </c>
      <c r="Z574">
        <v>0</v>
      </c>
      <c r="AA574">
        <v>0</v>
      </c>
      <c r="AB574">
        <v>0</v>
      </c>
      <c r="AC574">
        <v>0</v>
      </c>
      <c r="AD574">
        <v>0</v>
      </c>
      <c r="AE574">
        <v>0</v>
      </c>
      <c r="AF574">
        <v>0</v>
      </c>
      <c r="AG574">
        <v>0</v>
      </c>
      <c r="AH574">
        <v>0</v>
      </c>
      <c r="AI574">
        <v>0</v>
      </c>
      <c r="AJ574">
        <v>0</v>
      </c>
    </row>
    <row r="575" spans="1:36">
      <c r="A575" t="s">
        <v>1400</v>
      </c>
      <c r="B575" t="s">
        <v>1401</v>
      </c>
      <c r="C575" t="s">
        <v>64</v>
      </c>
      <c r="D575" t="s">
        <v>1402</v>
      </c>
      <c r="E575" t="s">
        <v>59</v>
      </c>
      <c r="G575" t="s">
        <v>55</v>
      </c>
      <c r="H575" t="s">
        <v>50</v>
      </c>
      <c r="I575" t="s">
        <v>50</v>
      </c>
      <c r="J575" t="s">
        <v>51</v>
      </c>
      <c r="K575" t="s">
        <v>61</v>
      </c>
      <c r="L575" t="s">
        <v>61</v>
      </c>
      <c r="M575" t="s">
        <v>61</v>
      </c>
      <c r="N575">
        <v>0</v>
      </c>
      <c r="O575">
        <v>0</v>
      </c>
      <c r="P575">
        <v>0</v>
      </c>
      <c r="Q575">
        <v>0</v>
      </c>
      <c r="R575">
        <v>0</v>
      </c>
      <c r="S575">
        <v>0</v>
      </c>
      <c r="T575">
        <v>0</v>
      </c>
      <c r="U575">
        <v>0</v>
      </c>
      <c r="V575">
        <v>0</v>
      </c>
      <c r="W575">
        <v>0</v>
      </c>
      <c r="X575">
        <v>0</v>
      </c>
      <c r="Y575">
        <v>0</v>
      </c>
      <c r="Z575">
        <v>0</v>
      </c>
      <c r="AA575">
        <v>0</v>
      </c>
      <c r="AB575">
        <v>0</v>
      </c>
      <c r="AC575">
        <v>0</v>
      </c>
      <c r="AD575">
        <v>0</v>
      </c>
      <c r="AE575">
        <v>0</v>
      </c>
      <c r="AF575">
        <v>0</v>
      </c>
      <c r="AG575">
        <v>0</v>
      </c>
      <c r="AH575">
        <v>0</v>
      </c>
      <c r="AI575">
        <v>0</v>
      </c>
      <c r="AJ575">
        <v>0</v>
      </c>
    </row>
    <row r="576" spans="1:36">
      <c r="A576" t="s">
        <v>1403</v>
      </c>
      <c r="B576" t="s">
        <v>1404</v>
      </c>
      <c r="C576" t="s">
        <v>64</v>
      </c>
      <c r="D576" t="s">
        <v>1404</v>
      </c>
      <c r="E576" t="s">
        <v>59</v>
      </c>
      <c r="G576" t="s">
        <v>66</v>
      </c>
      <c r="H576" t="s">
        <v>50</v>
      </c>
      <c r="I576" t="s">
        <v>50</v>
      </c>
      <c r="J576" t="s">
        <v>51</v>
      </c>
      <c r="K576" t="s">
        <v>61</v>
      </c>
      <c r="L576" t="s">
        <v>61</v>
      </c>
      <c r="M576" t="s">
        <v>61</v>
      </c>
      <c r="N576">
        <v>0</v>
      </c>
      <c r="O576">
        <v>0</v>
      </c>
      <c r="P576">
        <v>0</v>
      </c>
      <c r="Q576">
        <v>0</v>
      </c>
      <c r="R576">
        <v>0</v>
      </c>
      <c r="S576">
        <v>0</v>
      </c>
      <c r="T576">
        <v>0</v>
      </c>
      <c r="U576">
        <v>0</v>
      </c>
      <c r="V576">
        <v>0</v>
      </c>
      <c r="W576">
        <v>0</v>
      </c>
      <c r="X576">
        <v>0</v>
      </c>
      <c r="Y576">
        <v>0</v>
      </c>
      <c r="Z576">
        <v>0</v>
      </c>
      <c r="AA576">
        <v>0</v>
      </c>
      <c r="AB576">
        <v>0</v>
      </c>
      <c r="AC576">
        <v>0</v>
      </c>
      <c r="AD576">
        <v>0</v>
      </c>
      <c r="AE576">
        <v>0</v>
      </c>
      <c r="AF576">
        <v>0</v>
      </c>
      <c r="AG576">
        <v>0</v>
      </c>
      <c r="AH576">
        <v>0</v>
      </c>
      <c r="AI576">
        <v>0</v>
      </c>
      <c r="AJ576">
        <v>0</v>
      </c>
    </row>
    <row r="577" spans="1:36">
      <c r="A577" t="s">
        <v>1405</v>
      </c>
      <c r="B577" t="s">
        <v>1406</v>
      </c>
      <c r="C577" t="s">
        <v>46</v>
      </c>
      <c r="D577" t="s">
        <v>1407</v>
      </c>
      <c r="E577" t="s">
        <v>59</v>
      </c>
      <c r="F577" s="3">
        <v>50</v>
      </c>
      <c r="G577" t="s">
        <v>119</v>
      </c>
      <c r="H577" t="s">
        <v>50</v>
      </c>
      <c r="I577" t="s">
        <v>50</v>
      </c>
      <c r="J577" t="s">
        <v>51</v>
      </c>
      <c r="K577" t="s">
        <v>51</v>
      </c>
      <c r="L577" t="s">
        <v>51</v>
      </c>
      <c r="M577" t="s">
        <v>50</v>
      </c>
      <c r="N577">
        <v>0</v>
      </c>
      <c r="O577">
        <v>0</v>
      </c>
      <c r="P577">
        <v>0</v>
      </c>
      <c r="Q577">
        <v>0</v>
      </c>
      <c r="R577">
        <v>0</v>
      </c>
      <c r="S577">
        <v>0</v>
      </c>
      <c r="T577">
        <v>0</v>
      </c>
      <c r="U577">
        <v>0</v>
      </c>
      <c r="V577">
        <v>0</v>
      </c>
      <c r="W577">
        <v>0</v>
      </c>
      <c r="X577">
        <v>0</v>
      </c>
      <c r="Y577">
        <v>0</v>
      </c>
      <c r="Z577">
        <v>0</v>
      </c>
      <c r="AA577">
        <v>0</v>
      </c>
      <c r="AB577">
        <v>0</v>
      </c>
      <c r="AC577">
        <v>0</v>
      </c>
      <c r="AD577">
        <v>0</v>
      </c>
      <c r="AE577">
        <v>0</v>
      </c>
      <c r="AF577">
        <v>0</v>
      </c>
      <c r="AG577">
        <v>0</v>
      </c>
      <c r="AH577">
        <v>0</v>
      </c>
      <c r="AI577">
        <v>0</v>
      </c>
      <c r="AJ577">
        <v>0</v>
      </c>
    </row>
    <row r="578" spans="1:36">
      <c r="A578" t="s">
        <v>1408</v>
      </c>
      <c r="B578" t="s">
        <v>1409</v>
      </c>
      <c r="C578" t="s">
        <v>88</v>
      </c>
      <c r="D578" t="s">
        <v>89</v>
      </c>
      <c r="E578" t="s">
        <v>89</v>
      </c>
      <c r="F578" s="3">
        <v>95</v>
      </c>
      <c r="G578" t="s">
        <v>55</v>
      </c>
      <c r="H578" t="s">
        <v>50</v>
      </c>
      <c r="I578" t="s">
        <v>50</v>
      </c>
      <c r="J578" t="s">
        <v>51</v>
      </c>
      <c r="K578" t="s">
        <v>51</v>
      </c>
      <c r="L578" t="s">
        <v>51</v>
      </c>
      <c r="M578" t="s">
        <v>61</v>
      </c>
      <c r="N578">
        <v>0</v>
      </c>
      <c r="O578">
        <v>0</v>
      </c>
      <c r="P578">
        <v>0</v>
      </c>
      <c r="Q578">
        <v>0</v>
      </c>
      <c r="R578">
        <v>0</v>
      </c>
      <c r="S578">
        <v>0</v>
      </c>
      <c r="T578">
        <v>0</v>
      </c>
      <c r="U578">
        <v>0</v>
      </c>
      <c r="V578">
        <v>0</v>
      </c>
      <c r="W578">
        <v>0</v>
      </c>
      <c r="X578">
        <v>0</v>
      </c>
      <c r="Y578">
        <v>0</v>
      </c>
      <c r="Z578">
        <v>0</v>
      </c>
      <c r="AA578">
        <v>0</v>
      </c>
      <c r="AB578">
        <v>0</v>
      </c>
      <c r="AC578">
        <v>0</v>
      </c>
      <c r="AD578">
        <v>0</v>
      </c>
      <c r="AE578">
        <v>0</v>
      </c>
      <c r="AF578">
        <v>0</v>
      </c>
      <c r="AG578">
        <v>0</v>
      </c>
      <c r="AH578">
        <v>0</v>
      </c>
      <c r="AI578">
        <v>0</v>
      </c>
      <c r="AJ578">
        <v>0</v>
      </c>
    </row>
    <row r="579" spans="1:36">
      <c r="A579" t="s">
        <v>1410</v>
      </c>
      <c r="B579" t="s">
        <v>1411</v>
      </c>
      <c r="C579" t="s">
        <v>88</v>
      </c>
      <c r="D579" t="s">
        <v>365</v>
      </c>
      <c r="E579" t="s">
        <v>48</v>
      </c>
      <c r="F579" s="3">
        <v>25</v>
      </c>
      <c r="G579" t="s">
        <v>74</v>
      </c>
      <c r="H579" t="s">
        <v>51</v>
      </c>
      <c r="I579" t="s">
        <v>50</v>
      </c>
      <c r="J579" t="s">
        <v>61</v>
      </c>
      <c r="K579" t="s">
        <v>61</v>
      </c>
      <c r="L579" t="s">
        <v>61</v>
      </c>
      <c r="M579" t="s">
        <v>61</v>
      </c>
      <c r="N579">
        <v>0</v>
      </c>
      <c r="O579">
        <v>0</v>
      </c>
      <c r="P579">
        <v>0</v>
      </c>
      <c r="Q579">
        <v>0</v>
      </c>
      <c r="R579">
        <v>0</v>
      </c>
      <c r="S579">
        <v>0</v>
      </c>
      <c r="T579">
        <v>0</v>
      </c>
      <c r="U579">
        <v>0</v>
      </c>
      <c r="V579">
        <v>0</v>
      </c>
      <c r="W579">
        <v>0</v>
      </c>
      <c r="X579">
        <v>0</v>
      </c>
      <c r="Y579">
        <v>0</v>
      </c>
      <c r="Z579">
        <v>0</v>
      </c>
      <c r="AA579">
        <v>0</v>
      </c>
      <c r="AB579">
        <v>0</v>
      </c>
      <c r="AC579">
        <v>0</v>
      </c>
      <c r="AD579">
        <v>0</v>
      </c>
      <c r="AE579">
        <v>0</v>
      </c>
      <c r="AF579">
        <v>0</v>
      </c>
      <c r="AG579">
        <v>0</v>
      </c>
      <c r="AH579">
        <v>0</v>
      </c>
      <c r="AI579">
        <v>0</v>
      </c>
      <c r="AJ579">
        <v>0</v>
      </c>
    </row>
    <row r="580" spans="1:36">
      <c r="A580" t="s">
        <v>1412</v>
      </c>
      <c r="B580" t="s">
        <v>1413</v>
      </c>
      <c r="C580" t="s">
        <v>88</v>
      </c>
      <c r="D580" t="s">
        <v>89</v>
      </c>
      <c r="E580" t="s">
        <v>89</v>
      </c>
      <c r="F580" s="3">
        <v>150</v>
      </c>
      <c r="G580" t="s">
        <v>82</v>
      </c>
      <c r="H580" t="s">
        <v>50</v>
      </c>
      <c r="I580" t="s">
        <v>50</v>
      </c>
      <c r="J580" t="s">
        <v>50</v>
      </c>
      <c r="K580" t="s">
        <v>51</v>
      </c>
      <c r="L580" t="s">
        <v>51</v>
      </c>
      <c r="M580" t="s">
        <v>61</v>
      </c>
      <c r="N580">
        <v>0</v>
      </c>
      <c r="O580">
        <v>0</v>
      </c>
      <c r="P580">
        <v>0</v>
      </c>
      <c r="Q580">
        <v>0</v>
      </c>
      <c r="R580">
        <v>0</v>
      </c>
      <c r="S580">
        <v>0</v>
      </c>
      <c r="T580">
        <v>0</v>
      </c>
      <c r="U580">
        <v>0</v>
      </c>
      <c r="V580">
        <v>0</v>
      </c>
      <c r="W580">
        <v>0</v>
      </c>
      <c r="X580">
        <v>0</v>
      </c>
      <c r="Y580">
        <v>0</v>
      </c>
      <c r="Z580">
        <v>0</v>
      </c>
      <c r="AA580">
        <v>0</v>
      </c>
      <c r="AB580">
        <v>0</v>
      </c>
      <c r="AC580">
        <v>0</v>
      </c>
      <c r="AD580">
        <v>0</v>
      </c>
      <c r="AE580">
        <v>0</v>
      </c>
      <c r="AF580">
        <v>0</v>
      </c>
      <c r="AG580">
        <v>0</v>
      </c>
      <c r="AH580">
        <v>0</v>
      </c>
      <c r="AI580">
        <v>0</v>
      </c>
      <c r="AJ580">
        <v>0</v>
      </c>
    </row>
    <row r="581" spans="1:36">
      <c r="A581" t="s">
        <v>1414</v>
      </c>
      <c r="B581" t="s">
        <v>1415</v>
      </c>
      <c r="C581" t="s">
        <v>46</v>
      </c>
      <c r="D581" t="s">
        <v>128</v>
      </c>
      <c r="E581" t="s">
        <v>48</v>
      </c>
      <c r="F581" s="3">
        <v>363</v>
      </c>
      <c r="G581" t="s">
        <v>55</v>
      </c>
      <c r="H581" t="s">
        <v>50</v>
      </c>
      <c r="I581" t="s">
        <v>50</v>
      </c>
      <c r="J581" t="s">
        <v>51</v>
      </c>
      <c r="K581" t="s">
        <v>51</v>
      </c>
      <c r="L581" t="s">
        <v>51</v>
      </c>
      <c r="M581" t="s">
        <v>51</v>
      </c>
      <c r="N581">
        <v>0</v>
      </c>
      <c r="O581">
        <v>0</v>
      </c>
      <c r="P581">
        <v>0</v>
      </c>
      <c r="Q581">
        <v>0</v>
      </c>
      <c r="R581">
        <v>0</v>
      </c>
      <c r="S581">
        <v>0</v>
      </c>
      <c r="T581">
        <v>0</v>
      </c>
      <c r="U581">
        <v>0</v>
      </c>
      <c r="V581">
        <v>0</v>
      </c>
      <c r="W581">
        <v>0</v>
      </c>
      <c r="X581">
        <v>0</v>
      </c>
      <c r="Y581">
        <v>0</v>
      </c>
      <c r="Z581">
        <v>0</v>
      </c>
      <c r="AA581">
        <v>0</v>
      </c>
      <c r="AB581">
        <v>0</v>
      </c>
      <c r="AC581">
        <v>0</v>
      </c>
      <c r="AD581">
        <v>0</v>
      </c>
      <c r="AE581">
        <v>0</v>
      </c>
      <c r="AF581">
        <v>0</v>
      </c>
      <c r="AG581">
        <v>0</v>
      </c>
      <c r="AH581">
        <v>0</v>
      </c>
      <c r="AI581">
        <v>0</v>
      </c>
      <c r="AJ581">
        <v>0</v>
      </c>
    </row>
    <row r="582" spans="1:36">
      <c r="A582" t="s">
        <v>1416</v>
      </c>
      <c r="B582" t="s">
        <v>1417</v>
      </c>
      <c r="C582" t="s">
        <v>46</v>
      </c>
      <c r="D582" t="s">
        <v>1329</v>
      </c>
      <c r="E582" t="s">
        <v>48</v>
      </c>
      <c r="F582" s="3">
        <v>2481</v>
      </c>
      <c r="G582" t="s">
        <v>78</v>
      </c>
      <c r="H582" t="s">
        <v>50</v>
      </c>
      <c r="I582" t="s">
        <v>50</v>
      </c>
      <c r="J582" t="s">
        <v>51</v>
      </c>
      <c r="K582" t="s">
        <v>51</v>
      </c>
      <c r="L582" t="s">
        <v>51</v>
      </c>
      <c r="M582" t="s">
        <v>51</v>
      </c>
      <c r="N582">
        <v>1</v>
      </c>
      <c r="O582">
        <v>0</v>
      </c>
      <c r="P582">
        <v>0</v>
      </c>
      <c r="Q582">
        <v>0</v>
      </c>
      <c r="R582">
        <v>0</v>
      </c>
      <c r="S582">
        <v>0</v>
      </c>
      <c r="T582">
        <v>0</v>
      </c>
      <c r="U582">
        <v>0</v>
      </c>
      <c r="V582">
        <v>0</v>
      </c>
      <c r="W582">
        <v>0</v>
      </c>
      <c r="X582">
        <v>0</v>
      </c>
      <c r="Y582">
        <v>1</v>
      </c>
      <c r="Z582">
        <v>0</v>
      </c>
      <c r="AA582">
        <v>0</v>
      </c>
      <c r="AB582">
        <v>1</v>
      </c>
      <c r="AC582">
        <v>0</v>
      </c>
      <c r="AD582">
        <v>0</v>
      </c>
      <c r="AE582">
        <v>0</v>
      </c>
      <c r="AF582">
        <v>0</v>
      </c>
      <c r="AG582">
        <v>0</v>
      </c>
      <c r="AH582">
        <v>0</v>
      </c>
      <c r="AI582">
        <v>0</v>
      </c>
      <c r="AJ582">
        <v>2</v>
      </c>
    </row>
    <row r="583" spans="1:36">
      <c r="A583" t="s">
        <v>1418</v>
      </c>
      <c r="B583" t="s">
        <v>1419</v>
      </c>
      <c r="C583" t="s">
        <v>46</v>
      </c>
      <c r="D583" t="s">
        <v>1332</v>
      </c>
      <c r="E583" t="s">
        <v>48</v>
      </c>
      <c r="F583" s="3">
        <v>743</v>
      </c>
      <c r="G583" t="s">
        <v>119</v>
      </c>
      <c r="H583" t="s">
        <v>50</v>
      </c>
      <c r="I583" t="s">
        <v>50</v>
      </c>
      <c r="J583" t="s">
        <v>51</v>
      </c>
      <c r="K583" t="s">
        <v>51</v>
      </c>
      <c r="L583" t="s">
        <v>51</v>
      </c>
      <c r="M583" t="s">
        <v>51</v>
      </c>
      <c r="N583">
        <v>0</v>
      </c>
      <c r="O583">
        <v>0</v>
      </c>
      <c r="P583">
        <v>0</v>
      </c>
      <c r="Q583">
        <v>0</v>
      </c>
      <c r="R583">
        <v>0</v>
      </c>
      <c r="S583">
        <v>0</v>
      </c>
      <c r="T583">
        <v>0</v>
      </c>
      <c r="U583">
        <v>0</v>
      </c>
      <c r="V583">
        <v>0</v>
      </c>
      <c r="W583">
        <v>0</v>
      </c>
      <c r="X583">
        <v>0</v>
      </c>
      <c r="Y583">
        <v>0</v>
      </c>
      <c r="Z583">
        <v>0</v>
      </c>
      <c r="AA583">
        <v>0</v>
      </c>
      <c r="AB583">
        <v>0</v>
      </c>
      <c r="AC583">
        <v>0</v>
      </c>
      <c r="AD583">
        <v>0</v>
      </c>
      <c r="AE583">
        <v>0</v>
      </c>
      <c r="AF583">
        <v>0</v>
      </c>
      <c r="AG583">
        <v>0</v>
      </c>
      <c r="AH583">
        <v>0</v>
      </c>
      <c r="AI583">
        <v>0</v>
      </c>
      <c r="AJ583">
        <v>0</v>
      </c>
    </row>
    <row r="584" spans="1:36">
      <c r="A584" t="s">
        <v>1420</v>
      </c>
      <c r="B584" t="s">
        <v>1421</v>
      </c>
      <c r="C584" t="s">
        <v>46</v>
      </c>
      <c r="D584" t="s">
        <v>1254</v>
      </c>
      <c r="E584" t="s">
        <v>48</v>
      </c>
      <c r="F584" s="3">
        <v>200</v>
      </c>
      <c r="G584" t="s">
        <v>74</v>
      </c>
      <c r="H584" t="s">
        <v>50</v>
      </c>
      <c r="I584" t="s">
        <v>50</v>
      </c>
      <c r="J584" t="s">
        <v>51</v>
      </c>
      <c r="K584" t="s">
        <v>50</v>
      </c>
      <c r="L584" t="s">
        <v>51</v>
      </c>
      <c r="M584" t="s">
        <v>51</v>
      </c>
      <c r="N584">
        <v>3</v>
      </c>
      <c r="O584">
        <v>11</v>
      </c>
      <c r="P584">
        <v>0</v>
      </c>
      <c r="Q584">
        <v>11</v>
      </c>
      <c r="R584">
        <v>0</v>
      </c>
      <c r="S584">
        <v>0</v>
      </c>
      <c r="T584">
        <v>0</v>
      </c>
      <c r="U584">
        <v>6</v>
      </c>
      <c r="V584">
        <v>0</v>
      </c>
      <c r="W584">
        <v>0</v>
      </c>
      <c r="X584">
        <v>5</v>
      </c>
      <c r="Y584">
        <v>1</v>
      </c>
      <c r="Z584">
        <v>1</v>
      </c>
      <c r="AA584">
        <v>0</v>
      </c>
      <c r="AB584">
        <v>0</v>
      </c>
      <c r="AC584">
        <v>0</v>
      </c>
      <c r="AD584">
        <v>0</v>
      </c>
      <c r="AE584">
        <v>0</v>
      </c>
      <c r="AF584">
        <v>0</v>
      </c>
      <c r="AG584">
        <v>0</v>
      </c>
      <c r="AH584">
        <v>0</v>
      </c>
      <c r="AI584">
        <v>0</v>
      </c>
      <c r="AJ584">
        <v>6</v>
      </c>
    </row>
    <row r="585" spans="1:36">
      <c r="A585" t="s">
        <v>1422</v>
      </c>
      <c r="B585" t="s">
        <v>1423</v>
      </c>
      <c r="C585" t="s">
        <v>64</v>
      </c>
      <c r="D585" t="s">
        <v>1424</v>
      </c>
      <c r="E585" t="s">
        <v>59</v>
      </c>
      <c r="G585" t="s">
        <v>60</v>
      </c>
      <c r="H585" t="s">
        <v>50</v>
      </c>
      <c r="I585" t="s">
        <v>50</v>
      </c>
      <c r="J585" t="s">
        <v>51</v>
      </c>
      <c r="K585" t="s">
        <v>61</v>
      </c>
      <c r="L585" t="s">
        <v>61</v>
      </c>
      <c r="M585" t="s">
        <v>61</v>
      </c>
      <c r="N585">
        <v>0</v>
      </c>
      <c r="O585">
        <v>0</v>
      </c>
      <c r="P585">
        <v>0</v>
      </c>
      <c r="Q585">
        <v>0</v>
      </c>
      <c r="R585">
        <v>0</v>
      </c>
      <c r="S585">
        <v>0</v>
      </c>
      <c r="T585">
        <v>0</v>
      </c>
      <c r="U585">
        <v>0</v>
      </c>
      <c r="V585">
        <v>0</v>
      </c>
      <c r="W585">
        <v>0</v>
      </c>
      <c r="X585">
        <v>0</v>
      </c>
      <c r="Y585">
        <v>0</v>
      </c>
      <c r="Z585">
        <v>0</v>
      </c>
      <c r="AA585">
        <v>0</v>
      </c>
      <c r="AB585">
        <v>0</v>
      </c>
      <c r="AC585">
        <v>0</v>
      </c>
      <c r="AD585">
        <v>0</v>
      </c>
      <c r="AE585">
        <v>0</v>
      </c>
      <c r="AF585">
        <v>0</v>
      </c>
      <c r="AG585">
        <v>0</v>
      </c>
      <c r="AH585">
        <v>0</v>
      </c>
      <c r="AI585">
        <v>0</v>
      </c>
      <c r="AJ585">
        <v>0</v>
      </c>
    </row>
    <row r="586" spans="1:36">
      <c r="A586" t="s">
        <v>1425</v>
      </c>
      <c r="B586" t="s">
        <v>1426</v>
      </c>
      <c r="C586" t="s">
        <v>88</v>
      </c>
      <c r="D586" t="s">
        <v>89</v>
      </c>
      <c r="E586" t="s">
        <v>89</v>
      </c>
      <c r="F586" s="3">
        <v>107</v>
      </c>
      <c r="G586" t="s">
        <v>208</v>
      </c>
      <c r="H586" t="s">
        <v>50</v>
      </c>
      <c r="I586" t="s">
        <v>50</v>
      </c>
      <c r="J586" t="s">
        <v>50</v>
      </c>
      <c r="K586" t="s">
        <v>51</v>
      </c>
      <c r="L586" t="s">
        <v>51</v>
      </c>
      <c r="M586" t="s">
        <v>61</v>
      </c>
      <c r="N586">
        <v>1</v>
      </c>
      <c r="O586">
        <v>1</v>
      </c>
      <c r="P586">
        <v>1</v>
      </c>
      <c r="Q586">
        <v>0</v>
      </c>
      <c r="R586">
        <v>0</v>
      </c>
      <c r="S586">
        <v>0</v>
      </c>
      <c r="T586">
        <v>0</v>
      </c>
      <c r="U586">
        <v>0</v>
      </c>
      <c r="V586">
        <v>0</v>
      </c>
      <c r="W586">
        <v>0</v>
      </c>
      <c r="X586">
        <v>0</v>
      </c>
      <c r="Y586">
        <v>1</v>
      </c>
      <c r="Z586">
        <v>0</v>
      </c>
      <c r="AA586">
        <v>1</v>
      </c>
      <c r="AB586">
        <v>0</v>
      </c>
      <c r="AC586">
        <v>0</v>
      </c>
      <c r="AD586">
        <v>0</v>
      </c>
      <c r="AE586">
        <v>0</v>
      </c>
      <c r="AF586">
        <v>0</v>
      </c>
      <c r="AG586">
        <v>0</v>
      </c>
      <c r="AH586">
        <v>0</v>
      </c>
      <c r="AI586">
        <v>0</v>
      </c>
      <c r="AJ586">
        <v>49</v>
      </c>
    </row>
    <row r="587" spans="1:36">
      <c r="A587" t="s">
        <v>1427</v>
      </c>
      <c r="B587" t="s">
        <v>1428</v>
      </c>
      <c r="C587" t="s">
        <v>88</v>
      </c>
      <c r="D587" t="s">
        <v>189</v>
      </c>
      <c r="E587" t="s">
        <v>59</v>
      </c>
      <c r="F587" s="3">
        <v>40</v>
      </c>
      <c r="G587" t="s">
        <v>66</v>
      </c>
      <c r="H587" t="s">
        <v>50</v>
      </c>
      <c r="I587" t="s">
        <v>50</v>
      </c>
      <c r="J587" t="s">
        <v>61</v>
      </c>
      <c r="K587" t="s">
        <v>61</v>
      </c>
      <c r="L587" t="s">
        <v>61</v>
      </c>
      <c r="M587" t="s">
        <v>61</v>
      </c>
      <c r="N587">
        <v>0</v>
      </c>
      <c r="O587">
        <v>0</v>
      </c>
      <c r="P587">
        <v>0</v>
      </c>
      <c r="Q587">
        <v>0</v>
      </c>
      <c r="R587">
        <v>0</v>
      </c>
      <c r="S587">
        <v>0</v>
      </c>
      <c r="T587">
        <v>0</v>
      </c>
      <c r="U587">
        <v>0</v>
      </c>
      <c r="V587">
        <v>0</v>
      </c>
      <c r="W587">
        <v>0</v>
      </c>
      <c r="X587">
        <v>0</v>
      </c>
      <c r="Y587">
        <v>0</v>
      </c>
      <c r="Z587">
        <v>0</v>
      </c>
      <c r="AA587">
        <v>0</v>
      </c>
      <c r="AB587">
        <v>0</v>
      </c>
      <c r="AC587">
        <v>0</v>
      </c>
      <c r="AD587">
        <v>0</v>
      </c>
      <c r="AE587">
        <v>0</v>
      </c>
      <c r="AF587">
        <v>0</v>
      </c>
      <c r="AG587">
        <v>0</v>
      </c>
      <c r="AH587">
        <v>0</v>
      </c>
      <c r="AI587">
        <v>0</v>
      </c>
      <c r="AJ587">
        <v>0</v>
      </c>
    </row>
    <row r="588" spans="1:36">
      <c r="A588" t="s">
        <v>1429</v>
      </c>
      <c r="B588" t="s">
        <v>1430</v>
      </c>
      <c r="C588" t="s">
        <v>88</v>
      </c>
      <c r="D588" t="s">
        <v>89</v>
      </c>
      <c r="E588" t="s">
        <v>89</v>
      </c>
      <c r="F588" s="3">
        <v>106</v>
      </c>
      <c r="G588" t="s">
        <v>82</v>
      </c>
      <c r="H588" t="s">
        <v>50</v>
      </c>
      <c r="I588" t="s">
        <v>50</v>
      </c>
      <c r="J588" t="s">
        <v>50</v>
      </c>
      <c r="K588" t="s">
        <v>51</v>
      </c>
      <c r="L588" t="s">
        <v>51</v>
      </c>
      <c r="M588" t="s">
        <v>61</v>
      </c>
      <c r="N588">
        <v>0</v>
      </c>
      <c r="O588">
        <v>0</v>
      </c>
      <c r="P588">
        <v>0</v>
      </c>
      <c r="Q588">
        <v>0</v>
      </c>
      <c r="R588">
        <v>0</v>
      </c>
      <c r="S588">
        <v>0</v>
      </c>
      <c r="T588">
        <v>0</v>
      </c>
      <c r="U588">
        <v>0</v>
      </c>
      <c r="V588">
        <v>0</v>
      </c>
      <c r="W588">
        <v>0</v>
      </c>
      <c r="X588">
        <v>0</v>
      </c>
      <c r="Y588">
        <v>0</v>
      </c>
      <c r="Z588">
        <v>0</v>
      </c>
      <c r="AA588">
        <v>0</v>
      </c>
      <c r="AB588">
        <v>0</v>
      </c>
      <c r="AC588">
        <v>0</v>
      </c>
      <c r="AD588">
        <v>0</v>
      </c>
      <c r="AE588">
        <v>0</v>
      </c>
      <c r="AF588">
        <v>0</v>
      </c>
      <c r="AG588">
        <v>0</v>
      </c>
      <c r="AH588">
        <v>0</v>
      </c>
      <c r="AI588">
        <v>0</v>
      </c>
      <c r="AJ588">
        <v>0</v>
      </c>
    </row>
    <row r="589" spans="1:36">
      <c r="A589" t="s">
        <v>1431</v>
      </c>
      <c r="B589" t="s">
        <v>1432</v>
      </c>
      <c r="C589" t="s">
        <v>46</v>
      </c>
      <c r="D589" t="s">
        <v>128</v>
      </c>
      <c r="E589" t="s">
        <v>48</v>
      </c>
      <c r="F589" s="3">
        <v>171</v>
      </c>
      <c r="G589" t="s">
        <v>55</v>
      </c>
      <c r="H589" t="s">
        <v>50</v>
      </c>
      <c r="I589" t="s">
        <v>50</v>
      </c>
      <c r="J589" t="s">
        <v>51</v>
      </c>
      <c r="K589" t="s">
        <v>51</v>
      </c>
      <c r="L589" t="s">
        <v>51</v>
      </c>
      <c r="M589" t="s">
        <v>51</v>
      </c>
      <c r="N589">
        <v>0</v>
      </c>
      <c r="O589">
        <v>0</v>
      </c>
      <c r="P589">
        <v>0</v>
      </c>
      <c r="Q589">
        <v>0</v>
      </c>
      <c r="R589">
        <v>0</v>
      </c>
      <c r="S589">
        <v>0</v>
      </c>
      <c r="T589">
        <v>0</v>
      </c>
      <c r="U589">
        <v>0</v>
      </c>
      <c r="V589">
        <v>0</v>
      </c>
      <c r="W589">
        <v>0</v>
      </c>
      <c r="X589">
        <v>0</v>
      </c>
      <c r="Y589">
        <v>0</v>
      </c>
      <c r="Z589">
        <v>0</v>
      </c>
      <c r="AA589">
        <v>0</v>
      </c>
      <c r="AB589">
        <v>0</v>
      </c>
      <c r="AC589">
        <v>0</v>
      </c>
      <c r="AD589">
        <v>0</v>
      </c>
      <c r="AE589">
        <v>0</v>
      </c>
      <c r="AF589">
        <v>0</v>
      </c>
      <c r="AG589">
        <v>0</v>
      </c>
      <c r="AH589">
        <v>0</v>
      </c>
      <c r="AI589">
        <v>0</v>
      </c>
      <c r="AJ589">
        <v>0</v>
      </c>
    </row>
    <row r="590" spans="1:36">
      <c r="A590" t="s">
        <v>1433</v>
      </c>
      <c r="B590" t="s">
        <v>1434</v>
      </c>
      <c r="C590" t="s">
        <v>46</v>
      </c>
      <c r="D590" t="s">
        <v>365</v>
      </c>
      <c r="E590" t="s">
        <v>48</v>
      </c>
      <c r="F590" s="3">
        <v>2155</v>
      </c>
      <c r="G590" t="s">
        <v>74</v>
      </c>
      <c r="H590" t="s">
        <v>50</v>
      </c>
      <c r="I590" t="s">
        <v>50</v>
      </c>
      <c r="J590" t="s">
        <v>51</v>
      </c>
      <c r="K590" t="s">
        <v>51</v>
      </c>
      <c r="L590" t="s">
        <v>51</v>
      </c>
      <c r="M590" t="s">
        <v>51</v>
      </c>
      <c r="N590">
        <v>0</v>
      </c>
      <c r="O590">
        <v>0</v>
      </c>
      <c r="P590">
        <v>0</v>
      </c>
      <c r="Q590">
        <v>0</v>
      </c>
      <c r="R590">
        <v>0</v>
      </c>
      <c r="S590">
        <v>0</v>
      </c>
      <c r="T590">
        <v>0</v>
      </c>
      <c r="U590">
        <v>0</v>
      </c>
      <c r="V590">
        <v>0</v>
      </c>
      <c r="W590">
        <v>0</v>
      </c>
      <c r="X590">
        <v>0</v>
      </c>
      <c r="Y590">
        <v>0</v>
      </c>
      <c r="Z590">
        <v>0</v>
      </c>
      <c r="AA590">
        <v>0</v>
      </c>
      <c r="AB590">
        <v>0</v>
      </c>
      <c r="AC590">
        <v>0</v>
      </c>
      <c r="AD590">
        <v>0</v>
      </c>
      <c r="AE590">
        <v>0</v>
      </c>
      <c r="AF590">
        <v>0</v>
      </c>
      <c r="AG590">
        <v>0</v>
      </c>
      <c r="AH590">
        <v>0</v>
      </c>
      <c r="AI590">
        <v>0</v>
      </c>
      <c r="AJ590">
        <v>0</v>
      </c>
    </row>
    <row r="591" spans="1:36">
      <c r="A591" t="s">
        <v>1435</v>
      </c>
      <c r="B591" t="s">
        <v>1436</v>
      </c>
      <c r="C591" t="s">
        <v>46</v>
      </c>
      <c r="D591" t="s">
        <v>604</v>
      </c>
      <c r="E591" t="s">
        <v>59</v>
      </c>
      <c r="F591" s="3">
        <v>450</v>
      </c>
      <c r="G591" t="s">
        <v>74</v>
      </c>
      <c r="H591" t="s">
        <v>50</v>
      </c>
      <c r="I591" t="s">
        <v>50</v>
      </c>
      <c r="J591" t="s">
        <v>51</v>
      </c>
      <c r="K591" t="s">
        <v>50</v>
      </c>
      <c r="L591" t="s">
        <v>51</v>
      </c>
      <c r="M591" t="s">
        <v>50</v>
      </c>
      <c r="N591">
        <v>0</v>
      </c>
      <c r="O591">
        <v>0</v>
      </c>
      <c r="P591">
        <v>0</v>
      </c>
      <c r="Q591">
        <v>0</v>
      </c>
      <c r="R591">
        <v>0</v>
      </c>
      <c r="S591">
        <v>0</v>
      </c>
      <c r="T591">
        <v>0</v>
      </c>
      <c r="U591">
        <v>0</v>
      </c>
      <c r="V591">
        <v>0</v>
      </c>
      <c r="W591">
        <v>0</v>
      </c>
      <c r="X591">
        <v>0</v>
      </c>
      <c r="Y591">
        <v>0</v>
      </c>
      <c r="Z591">
        <v>0</v>
      </c>
      <c r="AA591">
        <v>0</v>
      </c>
      <c r="AB591">
        <v>0</v>
      </c>
      <c r="AC591">
        <v>0</v>
      </c>
      <c r="AD591">
        <v>0</v>
      </c>
      <c r="AE591">
        <v>0</v>
      </c>
      <c r="AF591">
        <v>0</v>
      </c>
      <c r="AG591">
        <v>0</v>
      </c>
      <c r="AH591">
        <v>0</v>
      </c>
      <c r="AI591">
        <v>0</v>
      </c>
      <c r="AJ591">
        <v>0</v>
      </c>
    </row>
    <row r="592" spans="1:36">
      <c r="A592" t="s">
        <v>1437</v>
      </c>
      <c r="B592" t="s">
        <v>1438</v>
      </c>
      <c r="C592" t="s">
        <v>46</v>
      </c>
      <c r="D592" t="s">
        <v>1439</v>
      </c>
      <c r="E592" t="s">
        <v>59</v>
      </c>
      <c r="F592" s="3">
        <v>200</v>
      </c>
      <c r="G592" t="s">
        <v>60</v>
      </c>
      <c r="H592" t="s">
        <v>50</v>
      </c>
      <c r="I592" t="s">
        <v>50</v>
      </c>
      <c r="J592" t="s">
        <v>51</v>
      </c>
      <c r="K592" t="s">
        <v>51</v>
      </c>
      <c r="L592" t="s">
        <v>51</v>
      </c>
      <c r="M592" t="s">
        <v>50</v>
      </c>
      <c r="N592">
        <v>0</v>
      </c>
      <c r="O592">
        <v>0</v>
      </c>
      <c r="P592">
        <v>0</v>
      </c>
      <c r="Q592">
        <v>0</v>
      </c>
      <c r="R592">
        <v>0</v>
      </c>
      <c r="S592">
        <v>0</v>
      </c>
      <c r="T592">
        <v>0</v>
      </c>
      <c r="U592">
        <v>0</v>
      </c>
      <c r="V592">
        <v>0</v>
      </c>
      <c r="W592">
        <v>0</v>
      </c>
      <c r="X592">
        <v>0</v>
      </c>
      <c r="Y592">
        <v>0</v>
      </c>
      <c r="Z592">
        <v>0</v>
      </c>
      <c r="AA592">
        <v>0</v>
      </c>
      <c r="AB592">
        <v>0</v>
      </c>
      <c r="AC592">
        <v>0</v>
      </c>
      <c r="AD592">
        <v>0</v>
      </c>
      <c r="AE592">
        <v>0</v>
      </c>
      <c r="AF592">
        <v>0</v>
      </c>
      <c r="AG592">
        <v>0</v>
      </c>
      <c r="AH592">
        <v>0</v>
      </c>
      <c r="AI592">
        <v>0</v>
      </c>
      <c r="AJ592">
        <v>0</v>
      </c>
    </row>
    <row r="593" spans="1:36">
      <c r="A593" t="s">
        <v>1440</v>
      </c>
      <c r="B593" t="s">
        <v>1441</v>
      </c>
      <c r="C593" t="s">
        <v>46</v>
      </c>
      <c r="D593" t="s">
        <v>1332</v>
      </c>
      <c r="E593" t="s">
        <v>48</v>
      </c>
      <c r="F593" s="3">
        <v>723</v>
      </c>
      <c r="G593" t="s">
        <v>119</v>
      </c>
      <c r="H593" t="s">
        <v>50</v>
      </c>
      <c r="I593" t="s">
        <v>50</v>
      </c>
      <c r="J593" t="s">
        <v>51</v>
      </c>
      <c r="K593" t="s">
        <v>50</v>
      </c>
      <c r="L593" t="s">
        <v>51</v>
      </c>
      <c r="M593" t="s">
        <v>51</v>
      </c>
      <c r="N593">
        <v>0</v>
      </c>
      <c r="O593">
        <v>0</v>
      </c>
      <c r="P593">
        <v>0</v>
      </c>
      <c r="Q593">
        <v>0</v>
      </c>
      <c r="R593">
        <v>0</v>
      </c>
      <c r="S593">
        <v>0</v>
      </c>
      <c r="T593">
        <v>0</v>
      </c>
      <c r="U593">
        <v>0</v>
      </c>
      <c r="V593">
        <v>0</v>
      </c>
      <c r="W593">
        <v>0</v>
      </c>
      <c r="X593">
        <v>0</v>
      </c>
      <c r="Y593">
        <v>1</v>
      </c>
      <c r="Z593">
        <v>1</v>
      </c>
      <c r="AA593">
        <v>0</v>
      </c>
      <c r="AB593">
        <v>0</v>
      </c>
      <c r="AC593">
        <v>0</v>
      </c>
      <c r="AD593">
        <v>0</v>
      </c>
      <c r="AE593">
        <v>0</v>
      </c>
      <c r="AF593">
        <v>0</v>
      </c>
      <c r="AG593">
        <v>0</v>
      </c>
      <c r="AH593">
        <v>0</v>
      </c>
      <c r="AI593">
        <v>0</v>
      </c>
      <c r="AJ593">
        <v>5</v>
      </c>
    </row>
    <row r="594" spans="1:36">
      <c r="A594" t="s">
        <v>1442</v>
      </c>
      <c r="B594" t="s">
        <v>1443</v>
      </c>
      <c r="C594" t="s">
        <v>64</v>
      </c>
      <c r="D594" t="s">
        <v>1444</v>
      </c>
      <c r="E594" t="s">
        <v>59</v>
      </c>
      <c r="G594" t="s">
        <v>55</v>
      </c>
      <c r="H594" t="s">
        <v>50</v>
      </c>
      <c r="I594" t="s">
        <v>50</v>
      </c>
      <c r="J594" t="s">
        <v>51</v>
      </c>
      <c r="K594" t="s">
        <v>61</v>
      </c>
      <c r="L594" t="s">
        <v>61</v>
      </c>
      <c r="M594" t="s">
        <v>61</v>
      </c>
      <c r="N594">
        <v>0</v>
      </c>
      <c r="O594">
        <v>0</v>
      </c>
      <c r="P594">
        <v>0</v>
      </c>
      <c r="Q594">
        <v>0</v>
      </c>
      <c r="R594">
        <v>0</v>
      </c>
      <c r="S594">
        <v>0</v>
      </c>
      <c r="T594">
        <v>0</v>
      </c>
      <c r="U594">
        <v>0</v>
      </c>
      <c r="V594">
        <v>0</v>
      </c>
      <c r="W594">
        <v>0</v>
      </c>
      <c r="X594">
        <v>0</v>
      </c>
      <c r="Y594">
        <v>0</v>
      </c>
      <c r="Z594">
        <v>0</v>
      </c>
      <c r="AA594">
        <v>0</v>
      </c>
      <c r="AB594">
        <v>0</v>
      </c>
      <c r="AC594">
        <v>0</v>
      </c>
      <c r="AD594">
        <v>0</v>
      </c>
      <c r="AE594">
        <v>0</v>
      </c>
      <c r="AF594">
        <v>0</v>
      </c>
      <c r="AG594">
        <v>0</v>
      </c>
      <c r="AH594">
        <v>0</v>
      </c>
      <c r="AI594">
        <v>0</v>
      </c>
      <c r="AJ594">
        <v>0</v>
      </c>
    </row>
    <row r="595" spans="1:36">
      <c r="A595" t="s">
        <v>1445</v>
      </c>
      <c r="B595" t="s">
        <v>1446</v>
      </c>
      <c r="C595" t="s">
        <v>46</v>
      </c>
      <c r="D595" t="s">
        <v>1447</v>
      </c>
      <c r="E595" t="s">
        <v>59</v>
      </c>
      <c r="F595" s="3">
        <v>350</v>
      </c>
      <c r="G595" t="s">
        <v>101</v>
      </c>
      <c r="H595" t="s">
        <v>50</v>
      </c>
      <c r="I595" t="s">
        <v>50</v>
      </c>
      <c r="J595" t="s">
        <v>51</v>
      </c>
      <c r="K595" t="s">
        <v>51</v>
      </c>
      <c r="L595" t="s">
        <v>51</v>
      </c>
      <c r="M595" t="s">
        <v>50</v>
      </c>
      <c r="N595">
        <v>0</v>
      </c>
      <c r="O595">
        <v>0</v>
      </c>
      <c r="P595">
        <v>0</v>
      </c>
      <c r="Q595">
        <v>0</v>
      </c>
      <c r="R595">
        <v>0</v>
      </c>
      <c r="S595">
        <v>0</v>
      </c>
      <c r="T595">
        <v>0</v>
      </c>
      <c r="U595">
        <v>0</v>
      </c>
      <c r="V595">
        <v>0</v>
      </c>
      <c r="W595">
        <v>0</v>
      </c>
      <c r="X595">
        <v>0</v>
      </c>
      <c r="Y595">
        <v>0</v>
      </c>
      <c r="Z595">
        <v>0</v>
      </c>
      <c r="AA595">
        <v>0</v>
      </c>
      <c r="AB595">
        <v>0</v>
      </c>
      <c r="AC595">
        <v>0</v>
      </c>
      <c r="AD595">
        <v>0</v>
      </c>
      <c r="AE595">
        <v>0</v>
      </c>
      <c r="AF595">
        <v>0</v>
      </c>
      <c r="AG595">
        <v>0</v>
      </c>
      <c r="AH595">
        <v>0</v>
      </c>
      <c r="AI595">
        <v>0</v>
      </c>
      <c r="AJ595">
        <v>0</v>
      </c>
    </row>
    <row r="596" spans="1:36">
      <c r="A596" t="s">
        <v>1448</v>
      </c>
      <c r="B596" t="s">
        <v>1449</v>
      </c>
      <c r="C596" t="s">
        <v>46</v>
      </c>
      <c r="D596" t="s">
        <v>1450</v>
      </c>
      <c r="E596" t="s">
        <v>59</v>
      </c>
      <c r="F596" s="3">
        <v>65</v>
      </c>
      <c r="G596" t="s">
        <v>78</v>
      </c>
      <c r="H596" t="s">
        <v>50</v>
      </c>
      <c r="I596" t="s">
        <v>50</v>
      </c>
      <c r="J596" t="s">
        <v>51</v>
      </c>
      <c r="K596" t="s">
        <v>50</v>
      </c>
      <c r="L596" t="s">
        <v>50</v>
      </c>
      <c r="M596" t="s">
        <v>50</v>
      </c>
      <c r="N596">
        <v>0</v>
      </c>
      <c r="O596">
        <v>0</v>
      </c>
      <c r="P596">
        <v>0</v>
      </c>
      <c r="Q596">
        <v>0</v>
      </c>
      <c r="R596">
        <v>0</v>
      </c>
      <c r="S596">
        <v>0</v>
      </c>
      <c r="T596">
        <v>0</v>
      </c>
      <c r="U596">
        <v>0</v>
      </c>
      <c r="V596">
        <v>0</v>
      </c>
      <c r="W596">
        <v>0</v>
      </c>
      <c r="X596">
        <v>0</v>
      </c>
      <c r="Y596">
        <v>0</v>
      </c>
      <c r="Z596">
        <v>0</v>
      </c>
      <c r="AA596">
        <v>0</v>
      </c>
      <c r="AB596">
        <v>0</v>
      </c>
      <c r="AC596">
        <v>0</v>
      </c>
      <c r="AD596">
        <v>0</v>
      </c>
      <c r="AE596">
        <v>0</v>
      </c>
      <c r="AF596">
        <v>0</v>
      </c>
      <c r="AG596">
        <v>0</v>
      </c>
      <c r="AH596">
        <v>0</v>
      </c>
      <c r="AI596">
        <v>0</v>
      </c>
      <c r="AJ596">
        <v>0</v>
      </c>
    </row>
    <row r="597" spans="1:36">
      <c r="A597" t="s">
        <v>1451</v>
      </c>
      <c r="B597" t="s">
        <v>1452</v>
      </c>
      <c r="C597" t="s">
        <v>88</v>
      </c>
      <c r="D597" t="s">
        <v>1453</v>
      </c>
      <c r="E597" t="s">
        <v>59</v>
      </c>
      <c r="F597" s="3">
        <v>60</v>
      </c>
      <c r="G597" t="s">
        <v>101</v>
      </c>
      <c r="H597" t="s">
        <v>51</v>
      </c>
      <c r="I597" t="s">
        <v>50</v>
      </c>
      <c r="J597" t="s">
        <v>61</v>
      </c>
      <c r="K597" t="s">
        <v>61</v>
      </c>
      <c r="L597" t="s">
        <v>61</v>
      </c>
      <c r="M597" t="s">
        <v>61</v>
      </c>
      <c r="N597">
        <v>0</v>
      </c>
      <c r="O597">
        <v>0</v>
      </c>
      <c r="P597">
        <v>0</v>
      </c>
      <c r="Q597">
        <v>0</v>
      </c>
      <c r="R597">
        <v>0</v>
      </c>
      <c r="S597">
        <v>0</v>
      </c>
      <c r="T597">
        <v>0</v>
      </c>
      <c r="U597">
        <v>0</v>
      </c>
      <c r="V597">
        <v>0</v>
      </c>
      <c r="W597">
        <v>0</v>
      </c>
      <c r="X597">
        <v>0</v>
      </c>
      <c r="Y597">
        <v>0</v>
      </c>
      <c r="Z597">
        <v>0</v>
      </c>
      <c r="AA597">
        <v>0</v>
      </c>
      <c r="AB597">
        <v>0</v>
      </c>
      <c r="AC597">
        <v>0</v>
      </c>
      <c r="AD597">
        <v>0</v>
      </c>
      <c r="AE597">
        <v>0</v>
      </c>
      <c r="AF597">
        <v>0</v>
      </c>
      <c r="AG597">
        <v>0</v>
      </c>
      <c r="AH597">
        <v>0</v>
      </c>
      <c r="AI597">
        <v>0</v>
      </c>
      <c r="AJ597">
        <v>0</v>
      </c>
    </row>
    <row r="598" spans="1:36">
      <c r="A598" t="s">
        <v>1454</v>
      </c>
      <c r="B598" t="s">
        <v>1455</v>
      </c>
      <c r="C598" t="s">
        <v>88</v>
      </c>
      <c r="D598" t="s">
        <v>89</v>
      </c>
      <c r="E598" t="s">
        <v>89</v>
      </c>
      <c r="F598" s="3">
        <v>20</v>
      </c>
      <c r="G598" t="s">
        <v>66</v>
      </c>
      <c r="H598" t="s">
        <v>50</v>
      </c>
      <c r="I598" t="s">
        <v>50</v>
      </c>
      <c r="J598" t="s">
        <v>50</v>
      </c>
      <c r="K598" t="s">
        <v>61</v>
      </c>
      <c r="L598" t="s">
        <v>50</v>
      </c>
      <c r="M598" t="s">
        <v>61</v>
      </c>
      <c r="N598">
        <v>1</v>
      </c>
      <c r="O598">
        <v>1</v>
      </c>
      <c r="P598">
        <v>4</v>
      </c>
      <c r="Q598">
        <v>0</v>
      </c>
      <c r="R598">
        <v>0</v>
      </c>
      <c r="S598">
        <v>0</v>
      </c>
      <c r="T598">
        <v>0</v>
      </c>
      <c r="U598">
        <v>0</v>
      </c>
      <c r="V598">
        <v>0</v>
      </c>
      <c r="W598">
        <v>0</v>
      </c>
      <c r="X598">
        <v>0</v>
      </c>
      <c r="Y598">
        <v>0</v>
      </c>
      <c r="Z598">
        <v>0</v>
      </c>
      <c r="AA598">
        <v>0</v>
      </c>
      <c r="AB598">
        <v>0</v>
      </c>
      <c r="AC598">
        <v>0</v>
      </c>
      <c r="AD598">
        <v>1</v>
      </c>
      <c r="AE598">
        <v>0</v>
      </c>
      <c r="AF598">
        <v>1</v>
      </c>
      <c r="AG598">
        <v>0</v>
      </c>
      <c r="AH598">
        <v>0</v>
      </c>
      <c r="AI598">
        <v>0</v>
      </c>
      <c r="AJ598">
        <v>193</v>
      </c>
    </row>
    <row r="599" spans="1:36">
      <c r="A599" t="s">
        <v>1456</v>
      </c>
      <c r="B599" t="s">
        <v>1457</v>
      </c>
      <c r="C599" t="s">
        <v>88</v>
      </c>
      <c r="D599" t="s">
        <v>89</v>
      </c>
      <c r="E599" t="s">
        <v>89</v>
      </c>
      <c r="F599" s="3">
        <v>20</v>
      </c>
      <c r="G599" t="s">
        <v>82</v>
      </c>
      <c r="H599" t="s">
        <v>50</v>
      </c>
      <c r="I599" t="s">
        <v>50</v>
      </c>
      <c r="J599" t="s">
        <v>51</v>
      </c>
      <c r="K599" t="s">
        <v>51</v>
      </c>
      <c r="L599" t="s">
        <v>51</v>
      </c>
      <c r="M599" t="s">
        <v>61</v>
      </c>
      <c r="N599">
        <v>0</v>
      </c>
      <c r="O599">
        <v>0</v>
      </c>
      <c r="P599">
        <v>0</v>
      </c>
      <c r="Q599">
        <v>0</v>
      </c>
      <c r="R599">
        <v>0</v>
      </c>
      <c r="S599">
        <v>0</v>
      </c>
      <c r="T599">
        <v>0</v>
      </c>
      <c r="U599">
        <v>0</v>
      </c>
      <c r="V599">
        <v>0</v>
      </c>
      <c r="W599">
        <v>0</v>
      </c>
      <c r="X599">
        <v>0</v>
      </c>
      <c r="Y599">
        <v>0</v>
      </c>
      <c r="Z599">
        <v>0</v>
      </c>
      <c r="AA599">
        <v>0</v>
      </c>
      <c r="AB599">
        <v>0</v>
      </c>
      <c r="AC599">
        <v>0</v>
      </c>
      <c r="AD599">
        <v>1</v>
      </c>
      <c r="AE599">
        <v>0</v>
      </c>
      <c r="AF599">
        <v>1</v>
      </c>
      <c r="AG599">
        <v>0</v>
      </c>
      <c r="AH599">
        <v>0</v>
      </c>
      <c r="AI599">
        <v>0</v>
      </c>
      <c r="AJ599">
        <v>31</v>
      </c>
    </row>
    <row r="600" spans="1:36">
      <c r="A600" t="s">
        <v>1458</v>
      </c>
      <c r="B600" t="s">
        <v>1459</v>
      </c>
      <c r="C600" t="s">
        <v>88</v>
      </c>
      <c r="D600" t="s">
        <v>89</v>
      </c>
      <c r="E600" t="s">
        <v>89</v>
      </c>
      <c r="F600" s="3">
        <v>100</v>
      </c>
      <c r="G600" t="s">
        <v>66</v>
      </c>
      <c r="H600" t="s">
        <v>50</v>
      </c>
      <c r="I600" t="s">
        <v>50</v>
      </c>
      <c r="J600" t="s">
        <v>51</v>
      </c>
      <c r="K600" t="s">
        <v>51</v>
      </c>
      <c r="L600" t="s">
        <v>51</v>
      </c>
      <c r="M600" t="s">
        <v>61</v>
      </c>
      <c r="N600">
        <v>0</v>
      </c>
      <c r="O600">
        <v>0</v>
      </c>
      <c r="P600">
        <v>0</v>
      </c>
      <c r="Q600">
        <v>0</v>
      </c>
      <c r="R600">
        <v>0</v>
      </c>
      <c r="S600">
        <v>0</v>
      </c>
      <c r="T600">
        <v>0</v>
      </c>
      <c r="U600">
        <v>0</v>
      </c>
      <c r="V600">
        <v>0</v>
      </c>
      <c r="W600">
        <v>0</v>
      </c>
      <c r="X600">
        <v>0</v>
      </c>
      <c r="Y600">
        <v>0</v>
      </c>
      <c r="Z600">
        <v>0</v>
      </c>
      <c r="AA600">
        <v>0</v>
      </c>
      <c r="AB600">
        <v>0</v>
      </c>
      <c r="AC600">
        <v>0</v>
      </c>
      <c r="AD600">
        <v>0</v>
      </c>
      <c r="AE600">
        <v>0</v>
      </c>
      <c r="AF600">
        <v>0</v>
      </c>
      <c r="AG600">
        <v>0</v>
      </c>
      <c r="AH600">
        <v>0</v>
      </c>
      <c r="AI600">
        <v>0</v>
      </c>
      <c r="AJ600">
        <v>25</v>
      </c>
    </row>
    <row r="601" spans="1:36">
      <c r="A601" t="s">
        <v>1460</v>
      </c>
      <c r="B601" t="s">
        <v>1461</v>
      </c>
      <c r="C601" t="s">
        <v>46</v>
      </c>
      <c r="D601" t="s">
        <v>128</v>
      </c>
      <c r="E601" t="s">
        <v>48</v>
      </c>
      <c r="F601" s="3">
        <v>486</v>
      </c>
      <c r="G601" t="s">
        <v>55</v>
      </c>
      <c r="H601" t="s">
        <v>50</v>
      </c>
      <c r="I601" t="s">
        <v>50</v>
      </c>
      <c r="J601" t="s">
        <v>51</v>
      </c>
      <c r="K601" t="s">
        <v>51</v>
      </c>
      <c r="L601" t="s">
        <v>51</v>
      </c>
      <c r="M601" t="s">
        <v>51</v>
      </c>
      <c r="N601">
        <v>0</v>
      </c>
      <c r="O601">
        <v>0</v>
      </c>
      <c r="P601">
        <v>0</v>
      </c>
      <c r="Q601">
        <v>0</v>
      </c>
      <c r="R601">
        <v>0</v>
      </c>
      <c r="S601">
        <v>0</v>
      </c>
      <c r="T601">
        <v>0</v>
      </c>
      <c r="U601">
        <v>0</v>
      </c>
      <c r="V601">
        <v>0</v>
      </c>
      <c r="W601">
        <v>0</v>
      </c>
      <c r="X601">
        <v>0</v>
      </c>
      <c r="Y601">
        <v>0</v>
      </c>
      <c r="Z601">
        <v>0</v>
      </c>
      <c r="AA601">
        <v>0</v>
      </c>
      <c r="AB601">
        <v>0</v>
      </c>
      <c r="AC601">
        <v>0</v>
      </c>
      <c r="AD601">
        <v>0</v>
      </c>
      <c r="AE601">
        <v>0</v>
      </c>
      <c r="AF601">
        <v>0</v>
      </c>
      <c r="AG601">
        <v>0</v>
      </c>
      <c r="AH601">
        <v>0</v>
      </c>
      <c r="AI601">
        <v>0</v>
      </c>
      <c r="AJ601">
        <v>0</v>
      </c>
    </row>
    <row r="602" spans="1:36">
      <c r="A602" t="s">
        <v>1462</v>
      </c>
      <c r="B602" t="s">
        <v>1463</v>
      </c>
      <c r="C602" t="s">
        <v>88</v>
      </c>
      <c r="D602" t="s">
        <v>1463</v>
      </c>
      <c r="E602" t="s">
        <v>59</v>
      </c>
      <c r="F602" s="3">
        <v>10</v>
      </c>
      <c r="G602" t="s">
        <v>113</v>
      </c>
      <c r="H602" t="s">
        <v>50</v>
      </c>
      <c r="I602" t="s">
        <v>50</v>
      </c>
      <c r="J602" t="s">
        <v>61</v>
      </c>
      <c r="K602" t="s">
        <v>61</v>
      </c>
      <c r="L602" t="s">
        <v>61</v>
      </c>
      <c r="M602" t="s">
        <v>61</v>
      </c>
      <c r="N602">
        <v>0</v>
      </c>
      <c r="O602">
        <v>0</v>
      </c>
      <c r="P602">
        <v>0</v>
      </c>
      <c r="Q602">
        <v>0</v>
      </c>
      <c r="R602">
        <v>0</v>
      </c>
      <c r="S602">
        <v>0</v>
      </c>
      <c r="T602">
        <v>0</v>
      </c>
      <c r="U602">
        <v>0</v>
      </c>
      <c r="V602">
        <v>0</v>
      </c>
      <c r="W602">
        <v>0</v>
      </c>
      <c r="X602">
        <v>0</v>
      </c>
      <c r="Y602">
        <v>0</v>
      </c>
      <c r="Z602">
        <v>0</v>
      </c>
      <c r="AA602">
        <v>0</v>
      </c>
      <c r="AB602">
        <v>0</v>
      </c>
      <c r="AC602">
        <v>0</v>
      </c>
      <c r="AD602">
        <v>0</v>
      </c>
      <c r="AE602">
        <v>0</v>
      </c>
      <c r="AF602">
        <v>0</v>
      </c>
      <c r="AG602">
        <v>0</v>
      </c>
      <c r="AH602">
        <v>0</v>
      </c>
      <c r="AI602">
        <v>0</v>
      </c>
      <c r="AJ602">
        <v>0</v>
      </c>
    </row>
    <row r="603" spans="1:36">
      <c r="A603" t="s">
        <v>1464</v>
      </c>
      <c r="B603" t="s">
        <v>1465</v>
      </c>
      <c r="C603" t="s">
        <v>58</v>
      </c>
      <c r="D603" t="s">
        <v>1466</v>
      </c>
      <c r="E603" t="s">
        <v>59</v>
      </c>
      <c r="G603" t="s">
        <v>74</v>
      </c>
      <c r="H603" t="s">
        <v>50</v>
      </c>
      <c r="I603" t="s">
        <v>50</v>
      </c>
      <c r="J603" t="s">
        <v>50</v>
      </c>
      <c r="K603" t="s">
        <v>61</v>
      </c>
      <c r="L603" t="s">
        <v>61</v>
      </c>
      <c r="M603" t="s">
        <v>61</v>
      </c>
      <c r="N603">
        <v>0</v>
      </c>
      <c r="O603">
        <v>0</v>
      </c>
      <c r="P603">
        <v>0</v>
      </c>
      <c r="Q603">
        <v>0</v>
      </c>
      <c r="R603">
        <v>0</v>
      </c>
      <c r="S603">
        <v>0</v>
      </c>
      <c r="T603">
        <v>0</v>
      </c>
      <c r="U603">
        <v>0</v>
      </c>
      <c r="V603">
        <v>0</v>
      </c>
      <c r="W603">
        <v>0</v>
      </c>
      <c r="X603">
        <v>0</v>
      </c>
      <c r="Y603">
        <v>0</v>
      </c>
      <c r="Z603">
        <v>0</v>
      </c>
      <c r="AA603">
        <v>0</v>
      </c>
      <c r="AB603">
        <v>0</v>
      </c>
      <c r="AC603">
        <v>0</v>
      </c>
      <c r="AD603">
        <v>0</v>
      </c>
      <c r="AE603">
        <v>0</v>
      </c>
      <c r="AF603">
        <v>0</v>
      </c>
      <c r="AG603">
        <v>0</v>
      </c>
      <c r="AH603">
        <v>0</v>
      </c>
      <c r="AI603">
        <v>0</v>
      </c>
      <c r="AJ603">
        <v>0</v>
      </c>
    </row>
    <row r="604" spans="1:36">
      <c r="A604" t="s">
        <v>1467</v>
      </c>
      <c r="B604" t="s">
        <v>1468</v>
      </c>
      <c r="C604" t="s">
        <v>46</v>
      </c>
      <c r="D604" t="s">
        <v>1469</v>
      </c>
      <c r="E604" t="s">
        <v>48</v>
      </c>
      <c r="F604" s="3">
        <v>1900</v>
      </c>
      <c r="G604" t="s">
        <v>74</v>
      </c>
      <c r="H604" t="s">
        <v>50</v>
      </c>
      <c r="I604" t="s">
        <v>50</v>
      </c>
      <c r="J604" t="s">
        <v>51</v>
      </c>
      <c r="K604" t="s">
        <v>51</v>
      </c>
      <c r="L604" t="s">
        <v>51</v>
      </c>
      <c r="M604" t="s">
        <v>51</v>
      </c>
      <c r="N604">
        <v>1</v>
      </c>
      <c r="O604">
        <v>1</v>
      </c>
      <c r="P604">
        <v>1</v>
      </c>
      <c r="Q604">
        <v>0</v>
      </c>
      <c r="R604">
        <v>0</v>
      </c>
      <c r="S604">
        <v>0</v>
      </c>
      <c r="T604">
        <v>0</v>
      </c>
      <c r="U604">
        <v>0</v>
      </c>
      <c r="V604">
        <v>0</v>
      </c>
      <c r="W604">
        <v>0</v>
      </c>
      <c r="X604">
        <v>0</v>
      </c>
      <c r="Y604">
        <v>1</v>
      </c>
      <c r="Z604">
        <v>1</v>
      </c>
      <c r="AA604">
        <v>0</v>
      </c>
      <c r="AB604">
        <v>0</v>
      </c>
      <c r="AC604">
        <v>0</v>
      </c>
      <c r="AD604">
        <v>0</v>
      </c>
      <c r="AE604">
        <v>0</v>
      </c>
      <c r="AF604">
        <v>0</v>
      </c>
      <c r="AG604">
        <v>0</v>
      </c>
      <c r="AH604">
        <v>0</v>
      </c>
      <c r="AI604">
        <v>0</v>
      </c>
      <c r="AJ604">
        <v>4</v>
      </c>
    </row>
    <row r="605" spans="1:36">
      <c r="A605" t="s">
        <v>1470</v>
      </c>
      <c r="B605" t="s">
        <v>1471</v>
      </c>
      <c r="C605" t="s">
        <v>46</v>
      </c>
      <c r="D605" t="s">
        <v>1332</v>
      </c>
      <c r="E605" t="s">
        <v>48</v>
      </c>
      <c r="F605" s="3">
        <v>796</v>
      </c>
      <c r="G605" t="s">
        <v>119</v>
      </c>
      <c r="H605" t="s">
        <v>50</v>
      </c>
      <c r="I605" t="s">
        <v>50</v>
      </c>
      <c r="J605" t="s">
        <v>51</v>
      </c>
      <c r="K605" t="s">
        <v>51</v>
      </c>
      <c r="L605" t="s">
        <v>51</v>
      </c>
      <c r="M605" t="s">
        <v>51</v>
      </c>
      <c r="N605">
        <v>0</v>
      </c>
      <c r="O605">
        <v>0</v>
      </c>
      <c r="P605">
        <v>0</v>
      </c>
      <c r="Q605">
        <v>0</v>
      </c>
      <c r="R605">
        <v>0</v>
      </c>
      <c r="S605">
        <v>0</v>
      </c>
      <c r="T605">
        <v>0</v>
      </c>
      <c r="U605">
        <v>0</v>
      </c>
      <c r="V605">
        <v>0</v>
      </c>
      <c r="W605">
        <v>0</v>
      </c>
      <c r="X605">
        <v>0</v>
      </c>
      <c r="Y605">
        <v>0</v>
      </c>
      <c r="Z605">
        <v>0</v>
      </c>
      <c r="AA605">
        <v>0</v>
      </c>
      <c r="AB605">
        <v>0</v>
      </c>
      <c r="AC605">
        <v>0</v>
      </c>
      <c r="AD605">
        <v>0</v>
      </c>
      <c r="AE605">
        <v>0</v>
      </c>
      <c r="AF605">
        <v>0</v>
      </c>
      <c r="AG605">
        <v>0</v>
      </c>
      <c r="AH605">
        <v>0</v>
      </c>
      <c r="AI605">
        <v>0</v>
      </c>
      <c r="AJ605">
        <v>0</v>
      </c>
    </row>
    <row r="606" spans="1:36">
      <c r="A606" t="s">
        <v>1472</v>
      </c>
      <c r="B606" t="s">
        <v>1473</v>
      </c>
      <c r="C606" t="s">
        <v>64</v>
      </c>
      <c r="D606" t="s">
        <v>1474</v>
      </c>
      <c r="E606" t="s">
        <v>59</v>
      </c>
      <c r="G606" t="s">
        <v>125</v>
      </c>
      <c r="H606" t="s">
        <v>50</v>
      </c>
      <c r="I606" t="s">
        <v>50</v>
      </c>
      <c r="J606" t="s">
        <v>51</v>
      </c>
      <c r="K606" t="s">
        <v>61</v>
      </c>
      <c r="L606" t="s">
        <v>61</v>
      </c>
      <c r="M606" t="s">
        <v>61</v>
      </c>
      <c r="N606">
        <v>0</v>
      </c>
      <c r="O606">
        <v>0</v>
      </c>
      <c r="P606">
        <v>0</v>
      </c>
      <c r="Q606">
        <v>0</v>
      </c>
      <c r="R606">
        <v>0</v>
      </c>
      <c r="S606">
        <v>0</v>
      </c>
      <c r="T606">
        <v>0</v>
      </c>
      <c r="U606">
        <v>0</v>
      </c>
      <c r="V606">
        <v>0</v>
      </c>
      <c r="W606">
        <v>0</v>
      </c>
      <c r="X606">
        <v>0</v>
      </c>
      <c r="Y606">
        <v>0</v>
      </c>
      <c r="Z606">
        <v>0</v>
      </c>
      <c r="AA606">
        <v>0</v>
      </c>
      <c r="AB606">
        <v>0</v>
      </c>
      <c r="AC606">
        <v>0</v>
      </c>
      <c r="AD606">
        <v>0</v>
      </c>
      <c r="AE606">
        <v>0</v>
      </c>
      <c r="AF606">
        <v>0</v>
      </c>
      <c r="AG606">
        <v>0</v>
      </c>
      <c r="AH606">
        <v>0</v>
      </c>
      <c r="AI606">
        <v>0</v>
      </c>
      <c r="AJ606">
        <v>0</v>
      </c>
    </row>
    <row r="607" spans="1:36">
      <c r="A607" t="s">
        <v>1475</v>
      </c>
      <c r="B607" t="s">
        <v>1476</v>
      </c>
      <c r="C607" t="s">
        <v>64</v>
      </c>
      <c r="D607" t="s">
        <v>1474</v>
      </c>
      <c r="E607" t="s">
        <v>59</v>
      </c>
      <c r="G607" t="s">
        <v>125</v>
      </c>
      <c r="H607" t="s">
        <v>50</v>
      </c>
      <c r="I607" t="s">
        <v>50</v>
      </c>
      <c r="J607" t="s">
        <v>51</v>
      </c>
      <c r="K607" t="s">
        <v>61</v>
      </c>
      <c r="L607" t="s">
        <v>61</v>
      </c>
      <c r="M607" t="s">
        <v>61</v>
      </c>
      <c r="N607">
        <v>0</v>
      </c>
      <c r="O607">
        <v>0</v>
      </c>
      <c r="P607">
        <v>0</v>
      </c>
      <c r="Q607">
        <v>0</v>
      </c>
      <c r="R607">
        <v>0</v>
      </c>
      <c r="S607">
        <v>0</v>
      </c>
      <c r="T607">
        <v>0</v>
      </c>
      <c r="U607">
        <v>0</v>
      </c>
      <c r="V607">
        <v>0</v>
      </c>
      <c r="W607">
        <v>0</v>
      </c>
      <c r="X607">
        <v>0</v>
      </c>
      <c r="Y607">
        <v>0</v>
      </c>
      <c r="Z607">
        <v>0</v>
      </c>
      <c r="AA607">
        <v>0</v>
      </c>
      <c r="AB607">
        <v>0</v>
      </c>
      <c r="AC607">
        <v>0</v>
      </c>
      <c r="AD607">
        <v>0</v>
      </c>
      <c r="AE607">
        <v>0</v>
      </c>
      <c r="AF607">
        <v>0</v>
      </c>
      <c r="AG607">
        <v>0</v>
      </c>
      <c r="AH607">
        <v>0</v>
      </c>
      <c r="AI607">
        <v>0</v>
      </c>
      <c r="AJ607">
        <v>0</v>
      </c>
    </row>
    <row r="608" spans="1:36">
      <c r="A608" t="s">
        <v>1477</v>
      </c>
      <c r="B608" t="s">
        <v>1478</v>
      </c>
      <c r="C608" t="s">
        <v>46</v>
      </c>
      <c r="D608" t="s">
        <v>89</v>
      </c>
      <c r="E608" t="s">
        <v>89</v>
      </c>
      <c r="F608" s="3">
        <v>111</v>
      </c>
      <c r="G608" t="s">
        <v>82</v>
      </c>
      <c r="H608" t="s">
        <v>50</v>
      </c>
      <c r="I608" t="s">
        <v>50</v>
      </c>
      <c r="J608" t="s">
        <v>50</v>
      </c>
      <c r="K608" t="s">
        <v>51</v>
      </c>
      <c r="L608" t="s">
        <v>51</v>
      </c>
      <c r="M608" t="s">
        <v>50</v>
      </c>
      <c r="N608">
        <v>0</v>
      </c>
      <c r="O608">
        <v>0</v>
      </c>
      <c r="P608">
        <v>0</v>
      </c>
      <c r="Q608">
        <v>0</v>
      </c>
      <c r="R608">
        <v>0</v>
      </c>
      <c r="S608">
        <v>0</v>
      </c>
      <c r="T608">
        <v>0</v>
      </c>
      <c r="U608">
        <v>0</v>
      </c>
      <c r="V608">
        <v>0</v>
      </c>
      <c r="W608">
        <v>0</v>
      </c>
      <c r="X608">
        <v>0</v>
      </c>
      <c r="Y608">
        <v>0</v>
      </c>
      <c r="Z608">
        <v>0</v>
      </c>
      <c r="AA608">
        <v>0</v>
      </c>
      <c r="AB608">
        <v>0</v>
      </c>
      <c r="AC608">
        <v>0</v>
      </c>
      <c r="AD608">
        <v>0</v>
      </c>
      <c r="AE608">
        <v>0</v>
      </c>
      <c r="AF608">
        <v>0</v>
      </c>
      <c r="AG608">
        <v>0</v>
      </c>
      <c r="AH608">
        <v>0</v>
      </c>
      <c r="AI608">
        <v>0</v>
      </c>
      <c r="AJ608">
        <v>0</v>
      </c>
    </row>
    <row r="609" spans="1:36">
      <c r="A609" t="s">
        <v>1479</v>
      </c>
      <c r="B609" t="s">
        <v>1480</v>
      </c>
      <c r="C609" t="s">
        <v>88</v>
      </c>
      <c r="D609" t="s">
        <v>89</v>
      </c>
      <c r="E609" t="s">
        <v>89</v>
      </c>
      <c r="F609" s="3">
        <v>70</v>
      </c>
      <c r="G609" t="s">
        <v>66</v>
      </c>
      <c r="H609" t="s">
        <v>50</v>
      </c>
      <c r="I609" t="s">
        <v>50</v>
      </c>
      <c r="J609" t="s">
        <v>50</v>
      </c>
      <c r="K609" t="s">
        <v>51</v>
      </c>
      <c r="L609" t="s">
        <v>51</v>
      </c>
      <c r="M609" t="s">
        <v>61</v>
      </c>
      <c r="N609">
        <v>0</v>
      </c>
      <c r="O609">
        <v>0</v>
      </c>
      <c r="P609">
        <v>0</v>
      </c>
      <c r="Q609">
        <v>0</v>
      </c>
      <c r="R609">
        <v>0</v>
      </c>
      <c r="S609">
        <v>0</v>
      </c>
      <c r="T609">
        <v>0</v>
      </c>
      <c r="U609">
        <v>0</v>
      </c>
      <c r="V609">
        <v>0</v>
      </c>
      <c r="W609">
        <v>0</v>
      </c>
      <c r="X609">
        <v>0</v>
      </c>
      <c r="Y609">
        <v>0</v>
      </c>
      <c r="Z609">
        <v>0</v>
      </c>
      <c r="AA609">
        <v>0</v>
      </c>
      <c r="AB609">
        <v>0</v>
      </c>
      <c r="AC609">
        <v>0</v>
      </c>
      <c r="AD609">
        <v>0</v>
      </c>
      <c r="AE609">
        <v>0</v>
      </c>
      <c r="AF609">
        <v>0</v>
      </c>
      <c r="AG609">
        <v>0</v>
      </c>
      <c r="AH609">
        <v>0</v>
      </c>
      <c r="AI609">
        <v>0</v>
      </c>
      <c r="AJ609">
        <v>0</v>
      </c>
    </row>
    <row r="610" spans="1:36">
      <c r="A610" t="s">
        <v>1481</v>
      </c>
      <c r="B610" t="s">
        <v>1482</v>
      </c>
      <c r="C610" t="s">
        <v>88</v>
      </c>
      <c r="D610" t="s">
        <v>89</v>
      </c>
      <c r="E610" t="s">
        <v>89</v>
      </c>
      <c r="F610" s="3">
        <v>49</v>
      </c>
      <c r="G610" t="s">
        <v>74</v>
      </c>
      <c r="H610" t="s">
        <v>50</v>
      </c>
      <c r="I610" t="s">
        <v>50</v>
      </c>
      <c r="J610" t="s">
        <v>50</v>
      </c>
      <c r="K610" t="s">
        <v>51</v>
      </c>
      <c r="L610" t="s">
        <v>51</v>
      </c>
      <c r="M610" t="s">
        <v>61</v>
      </c>
      <c r="N610">
        <v>0</v>
      </c>
      <c r="O610">
        <v>0</v>
      </c>
      <c r="P610">
        <v>0</v>
      </c>
      <c r="Q610">
        <v>0</v>
      </c>
      <c r="R610">
        <v>0</v>
      </c>
      <c r="S610">
        <v>0</v>
      </c>
      <c r="T610">
        <v>0</v>
      </c>
      <c r="U610">
        <v>0</v>
      </c>
      <c r="V610">
        <v>0</v>
      </c>
      <c r="W610">
        <v>0</v>
      </c>
      <c r="X610">
        <v>0</v>
      </c>
      <c r="Y610">
        <v>0</v>
      </c>
      <c r="Z610">
        <v>0</v>
      </c>
      <c r="AA610">
        <v>0</v>
      </c>
      <c r="AB610">
        <v>0</v>
      </c>
      <c r="AC610">
        <v>0</v>
      </c>
      <c r="AD610">
        <v>0</v>
      </c>
      <c r="AE610">
        <v>0</v>
      </c>
      <c r="AF610">
        <v>0</v>
      </c>
      <c r="AG610">
        <v>0</v>
      </c>
      <c r="AH610">
        <v>0</v>
      </c>
      <c r="AI610">
        <v>0</v>
      </c>
      <c r="AJ610">
        <v>0</v>
      </c>
    </row>
    <row r="611" spans="1:36">
      <c r="A611" t="s">
        <v>1483</v>
      </c>
      <c r="B611" t="s">
        <v>1484</v>
      </c>
      <c r="C611" t="s">
        <v>88</v>
      </c>
      <c r="D611" t="s">
        <v>89</v>
      </c>
      <c r="E611" t="s">
        <v>89</v>
      </c>
      <c r="F611" s="3">
        <v>38</v>
      </c>
      <c r="G611" t="s">
        <v>66</v>
      </c>
      <c r="H611" t="s">
        <v>50</v>
      </c>
      <c r="I611" t="s">
        <v>50</v>
      </c>
      <c r="J611" t="s">
        <v>51</v>
      </c>
      <c r="K611" t="s">
        <v>50</v>
      </c>
      <c r="L611" t="s">
        <v>50</v>
      </c>
      <c r="M611" t="s">
        <v>61</v>
      </c>
      <c r="N611">
        <v>0</v>
      </c>
      <c r="O611">
        <v>0</v>
      </c>
      <c r="P611">
        <v>0</v>
      </c>
      <c r="Q611">
        <v>0</v>
      </c>
      <c r="R611">
        <v>0</v>
      </c>
      <c r="S611">
        <v>0</v>
      </c>
      <c r="T611">
        <v>0</v>
      </c>
      <c r="U611">
        <v>0</v>
      </c>
      <c r="V611">
        <v>0</v>
      </c>
      <c r="W611">
        <v>0</v>
      </c>
      <c r="X611">
        <v>0</v>
      </c>
      <c r="Y611">
        <v>0</v>
      </c>
      <c r="Z611">
        <v>0</v>
      </c>
      <c r="AA611">
        <v>0</v>
      </c>
      <c r="AB611">
        <v>0</v>
      </c>
      <c r="AC611">
        <v>0</v>
      </c>
      <c r="AD611">
        <v>0</v>
      </c>
      <c r="AE611">
        <v>0</v>
      </c>
      <c r="AF611">
        <v>0</v>
      </c>
      <c r="AG611">
        <v>0</v>
      </c>
      <c r="AH611">
        <v>0</v>
      </c>
      <c r="AI611">
        <v>0</v>
      </c>
      <c r="AJ611">
        <v>0</v>
      </c>
    </row>
    <row r="612" spans="1:36">
      <c r="A612" t="s">
        <v>1485</v>
      </c>
      <c r="B612" t="s">
        <v>1486</v>
      </c>
      <c r="C612" t="s">
        <v>88</v>
      </c>
      <c r="D612" t="s">
        <v>89</v>
      </c>
      <c r="E612" t="s">
        <v>89</v>
      </c>
      <c r="F612" s="3">
        <v>110</v>
      </c>
      <c r="G612" t="s">
        <v>82</v>
      </c>
      <c r="H612" t="s">
        <v>50</v>
      </c>
      <c r="I612" t="s">
        <v>50</v>
      </c>
      <c r="J612" t="s">
        <v>50</v>
      </c>
      <c r="K612" t="s">
        <v>51</v>
      </c>
      <c r="L612" t="s">
        <v>51</v>
      </c>
      <c r="M612" t="s">
        <v>61</v>
      </c>
      <c r="N612">
        <v>0</v>
      </c>
      <c r="O612">
        <v>0</v>
      </c>
      <c r="P612">
        <v>0</v>
      </c>
      <c r="Q612">
        <v>0</v>
      </c>
      <c r="R612">
        <v>0</v>
      </c>
      <c r="S612">
        <v>0</v>
      </c>
      <c r="T612">
        <v>0</v>
      </c>
      <c r="U612">
        <v>0</v>
      </c>
      <c r="V612">
        <v>0</v>
      </c>
      <c r="W612">
        <v>0</v>
      </c>
      <c r="X612">
        <v>0</v>
      </c>
      <c r="Y612">
        <v>0</v>
      </c>
      <c r="Z612">
        <v>0</v>
      </c>
      <c r="AA612">
        <v>0</v>
      </c>
      <c r="AB612">
        <v>0</v>
      </c>
      <c r="AC612">
        <v>0</v>
      </c>
      <c r="AD612">
        <v>0</v>
      </c>
      <c r="AE612">
        <v>0</v>
      </c>
      <c r="AF612">
        <v>0</v>
      </c>
      <c r="AG612">
        <v>0</v>
      </c>
      <c r="AH612">
        <v>0</v>
      </c>
      <c r="AI612">
        <v>0</v>
      </c>
      <c r="AJ612">
        <v>0</v>
      </c>
    </row>
    <row r="613" spans="1:36">
      <c r="A613" t="s">
        <v>1487</v>
      </c>
      <c r="B613" t="s">
        <v>1488</v>
      </c>
      <c r="C613" t="s">
        <v>46</v>
      </c>
      <c r="D613" t="s">
        <v>1469</v>
      </c>
      <c r="E613" t="s">
        <v>48</v>
      </c>
      <c r="F613" s="3">
        <v>550</v>
      </c>
      <c r="G613" t="s">
        <v>74</v>
      </c>
      <c r="H613" t="s">
        <v>50</v>
      </c>
      <c r="I613" t="s">
        <v>50</v>
      </c>
      <c r="J613" t="s">
        <v>51</v>
      </c>
      <c r="K613" t="s">
        <v>51</v>
      </c>
      <c r="L613" t="s">
        <v>51</v>
      </c>
      <c r="M613" t="s">
        <v>51</v>
      </c>
      <c r="N613">
        <v>1</v>
      </c>
      <c r="O613">
        <v>4</v>
      </c>
      <c r="P613">
        <v>0</v>
      </c>
      <c r="Q613">
        <v>18</v>
      </c>
      <c r="R613">
        <v>0</v>
      </c>
      <c r="S613">
        <v>0</v>
      </c>
      <c r="T613">
        <v>15</v>
      </c>
      <c r="U613">
        <v>0</v>
      </c>
      <c r="V613">
        <v>0</v>
      </c>
      <c r="W613">
        <v>0</v>
      </c>
      <c r="X613">
        <v>0</v>
      </c>
      <c r="Y613">
        <v>1</v>
      </c>
      <c r="Z613">
        <v>0</v>
      </c>
      <c r="AA613">
        <v>1</v>
      </c>
      <c r="AB613">
        <v>0</v>
      </c>
      <c r="AC613">
        <v>0</v>
      </c>
      <c r="AD613">
        <v>0</v>
      </c>
      <c r="AE613">
        <v>0</v>
      </c>
      <c r="AF613">
        <v>0</v>
      </c>
      <c r="AG613">
        <v>0</v>
      </c>
      <c r="AH613">
        <v>0</v>
      </c>
      <c r="AI613">
        <v>0</v>
      </c>
      <c r="AJ613">
        <v>4</v>
      </c>
    </row>
    <row r="614" spans="1:36">
      <c r="A614" t="s">
        <v>1489</v>
      </c>
      <c r="B614" t="s">
        <v>1490</v>
      </c>
      <c r="C614" t="s">
        <v>64</v>
      </c>
      <c r="D614" t="s">
        <v>1491</v>
      </c>
      <c r="E614" t="s">
        <v>59</v>
      </c>
      <c r="G614" t="s">
        <v>125</v>
      </c>
      <c r="H614" t="s">
        <v>50</v>
      </c>
      <c r="I614" t="s">
        <v>50</v>
      </c>
      <c r="J614" t="s">
        <v>51</v>
      </c>
      <c r="K614" t="s">
        <v>61</v>
      </c>
      <c r="L614" t="s">
        <v>61</v>
      </c>
      <c r="M614" t="s">
        <v>61</v>
      </c>
      <c r="N614">
        <v>0</v>
      </c>
      <c r="O614">
        <v>0</v>
      </c>
      <c r="P614">
        <v>0</v>
      </c>
      <c r="Q614">
        <v>0</v>
      </c>
      <c r="R614">
        <v>0</v>
      </c>
      <c r="S614">
        <v>0</v>
      </c>
      <c r="T614">
        <v>0</v>
      </c>
      <c r="U614">
        <v>0</v>
      </c>
      <c r="V614">
        <v>0</v>
      </c>
      <c r="W614">
        <v>0</v>
      </c>
      <c r="X614">
        <v>0</v>
      </c>
      <c r="Y614">
        <v>0</v>
      </c>
      <c r="Z614">
        <v>0</v>
      </c>
      <c r="AA614">
        <v>0</v>
      </c>
      <c r="AB614">
        <v>0</v>
      </c>
      <c r="AC614">
        <v>0</v>
      </c>
      <c r="AD614">
        <v>0</v>
      </c>
      <c r="AE614">
        <v>0</v>
      </c>
      <c r="AF614">
        <v>0</v>
      </c>
      <c r="AG614">
        <v>0</v>
      </c>
      <c r="AH614">
        <v>0</v>
      </c>
      <c r="AI614">
        <v>0</v>
      </c>
      <c r="AJ614">
        <v>0</v>
      </c>
    </row>
    <row r="615" spans="1:36">
      <c r="A615" t="s">
        <v>1492</v>
      </c>
      <c r="B615" t="s">
        <v>1493</v>
      </c>
      <c r="C615" t="s">
        <v>46</v>
      </c>
      <c r="D615" t="s">
        <v>1494</v>
      </c>
      <c r="E615" t="s">
        <v>59</v>
      </c>
      <c r="F615" s="3">
        <v>200</v>
      </c>
      <c r="G615" t="s">
        <v>90</v>
      </c>
      <c r="H615" t="s">
        <v>50</v>
      </c>
      <c r="I615" t="s">
        <v>50</v>
      </c>
      <c r="J615" t="s">
        <v>51</v>
      </c>
      <c r="K615" t="s">
        <v>51</v>
      </c>
      <c r="L615" t="s">
        <v>51</v>
      </c>
      <c r="M615" t="s">
        <v>50</v>
      </c>
      <c r="N615">
        <v>0</v>
      </c>
      <c r="O615">
        <v>0</v>
      </c>
      <c r="P615">
        <v>0</v>
      </c>
      <c r="Q615">
        <v>0</v>
      </c>
      <c r="R615">
        <v>0</v>
      </c>
      <c r="S615">
        <v>0</v>
      </c>
      <c r="T615">
        <v>0</v>
      </c>
      <c r="U615">
        <v>0</v>
      </c>
      <c r="V615">
        <v>0</v>
      </c>
      <c r="W615">
        <v>0</v>
      </c>
      <c r="X615">
        <v>0</v>
      </c>
      <c r="Y615">
        <v>0</v>
      </c>
      <c r="Z615">
        <v>0</v>
      </c>
      <c r="AA615">
        <v>0</v>
      </c>
      <c r="AB615">
        <v>0</v>
      </c>
      <c r="AC615">
        <v>0</v>
      </c>
      <c r="AD615">
        <v>0</v>
      </c>
      <c r="AE615">
        <v>0</v>
      </c>
      <c r="AF615">
        <v>0</v>
      </c>
      <c r="AG615">
        <v>0</v>
      </c>
      <c r="AH615">
        <v>0</v>
      </c>
      <c r="AI615">
        <v>0</v>
      </c>
      <c r="AJ615">
        <v>0</v>
      </c>
    </row>
    <row r="616" spans="1:36">
      <c r="A616" t="s">
        <v>1495</v>
      </c>
      <c r="B616" t="s">
        <v>1496</v>
      </c>
      <c r="C616" t="s">
        <v>64</v>
      </c>
      <c r="D616" t="s">
        <v>1277</v>
      </c>
      <c r="E616" t="s">
        <v>59</v>
      </c>
      <c r="G616" t="s">
        <v>66</v>
      </c>
      <c r="H616" t="s">
        <v>50</v>
      </c>
      <c r="I616" t="s">
        <v>50</v>
      </c>
      <c r="J616" t="s">
        <v>51</v>
      </c>
      <c r="K616" t="s">
        <v>61</v>
      </c>
      <c r="L616" t="s">
        <v>61</v>
      </c>
      <c r="M616" t="s">
        <v>61</v>
      </c>
      <c r="N616">
        <v>0</v>
      </c>
      <c r="O616">
        <v>0</v>
      </c>
      <c r="P616">
        <v>0</v>
      </c>
      <c r="Q616">
        <v>0</v>
      </c>
      <c r="R616">
        <v>0</v>
      </c>
      <c r="S616">
        <v>0</v>
      </c>
      <c r="T616">
        <v>0</v>
      </c>
      <c r="U616">
        <v>0</v>
      </c>
      <c r="V616">
        <v>0</v>
      </c>
      <c r="W616">
        <v>0</v>
      </c>
      <c r="X616">
        <v>0</v>
      </c>
      <c r="Y616">
        <v>0</v>
      </c>
      <c r="Z616">
        <v>0</v>
      </c>
      <c r="AA616">
        <v>0</v>
      </c>
      <c r="AB616">
        <v>0</v>
      </c>
      <c r="AC616">
        <v>0</v>
      </c>
      <c r="AD616">
        <v>0</v>
      </c>
      <c r="AE616">
        <v>0</v>
      </c>
      <c r="AF616">
        <v>0</v>
      </c>
      <c r="AG616">
        <v>0</v>
      </c>
      <c r="AH616">
        <v>0</v>
      </c>
      <c r="AI616">
        <v>0</v>
      </c>
      <c r="AJ616">
        <v>0</v>
      </c>
    </row>
    <row r="617" spans="1:36">
      <c r="A617" t="s">
        <v>1497</v>
      </c>
      <c r="B617" t="s">
        <v>1498</v>
      </c>
      <c r="C617" t="s">
        <v>46</v>
      </c>
      <c r="D617" t="s">
        <v>837</v>
      </c>
      <c r="E617" t="s">
        <v>837</v>
      </c>
      <c r="F617" s="3">
        <v>1600</v>
      </c>
      <c r="G617" t="s">
        <v>55</v>
      </c>
      <c r="H617" t="s">
        <v>50</v>
      </c>
      <c r="I617" t="s">
        <v>50</v>
      </c>
      <c r="J617" t="s">
        <v>51</v>
      </c>
      <c r="K617" t="s">
        <v>50</v>
      </c>
      <c r="L617" t="s">
        <v>51</v>
      </c>
      <c r="M617" t="s">
        <v>51</v>
      </c>
      <c r="N617">
        <v>0</v>
      </c>
      <c r="O617">
        <v>0</v>
      </c>
      <c r="P617">
        <v>0</v>
      </c>
      <c r="Q617">
        <v>0</v>
      </c>
      <c r="R617">
        <v>0</v>
      </c>
      <c r="S617">
        <v>0</v>
      </c>
      <c r="T617">
        <v>0</v>
      </c>
      <c r="U617">
        <v>0</v>
      </c>
      <c r="V617">
        <v>0</v>
      </c>
      <c r="W617">
        <v>0</v>
      </c>
      <c r="X617">
        <v>0</v>
      </c>
      <c r="Y617">
        <v>0</v>
      </c>
      <c r="Z617">
        <v>0</v>
      </c>
      <c r="AA617">
        <v>0</v>
      </c>
      <c r="AB617">
        <v>0</v>
      </c>
      <c r="AC617">
        <v>0</v>
      </c>
      <c r="AD617">
        <v>0</v>
      </c>
      <c r="AE617">
        <v>0</v>
      </c>
      <c r="AF617">
        <v>0</v>
      </c>
      <c r="AG617">
        <v>0</v>
      </c>
      <c r="AH617">
        <v>0</v>
      </c>
      <c r="AI617">
        <v>0</v>
      </c>
      <c r="AJ617">
        <v>0</v>
      </c>
    </row>
    <row r="618" spans="1:36">
      <c r="A618" t="s">
        <v>1499</v>
      </c>
      <c r="B618" t="s">
        <v>1500</v>
      </c>
      <c r="C618" t="s">
        <v>88</v>
      </c>
      <c r="D618" t="s">
        <v>89</v>
      </c>
      <c r="E618" t="s">
        <v>89</v>
      </c>
      <c r="F618" s="3">
        <v>100</v>
      </c>
      <c r="G618" t="s">
        <v>101</v>
      </c>
      <c r="H618" t="s">
        <v>50</v>
      </c>
      <c r="I618" t="s">
        <v>50</v>
      </c>
      <c r="J618" t="s">
        <v>50</v>
      </c>
      <c r="K618" t="s">
        <v>51</v>
      </c>
      <c r="L618" t="s">
        <v>51</v>
      </c>
      <c r="M618" t="s">
        <v>61</v>
      </c>
      <c r="N618">
        <v>0</v>
      </c>
      <c r="O618">
        <v>0</v>
      </c>
      <c r="P618">
        <v>0</v>
      </c>
      <c r="Q618">
        <v>0</v>
      </c>
      <c r="R618">
        <v>0</v>
      </c>
      <c r="S618">
        <v>0</v>
      </c>
      <c r="T618">
        <v>0</v>
      </c>
      <c r="U618">
        <v>0</v>
      </c>
      <c r="V618">
        <v>0</v>
      </c>
      <c r="W618">
        <v>0</v>
      </c>
      <c r="X618">
        <v>0</v>
      </c>
      <c r="Y618">
        <v>0</v>
      </c>
      <c r="Z618">
        <v>0</v>
      </c>
      <c r="AA618">
        <v>0</v>
      </c>
      <c r="AB618">
        <v>0</v>
      </c>
      <c r="AC618">
        <v>0</v>
      </c>
      <c r="AD618">
        <v>0</v>
      </c>
      <c r="AE618">
        <v>0</v>
      </c>
      <c r="AF618">
        <v>0</v>
      </c>
      <c r="AG618">
        <v>0</v>
      </c>
      <c r="AH618">
        <v>0</v>
      </c>
      <c r="AI618">
        <v>0</v>
      </c>
      <c r="AJ618">
        <v>0</v>
      </c>
    </row>
    <row r="619" spans="1:36">
      <c r="A619" t="s">
        <v>1501</v>
      </c>
      <c r="B619" t="s">
        <v>1502</v>
      </c>
      <c r="C619" t="s">
        <v>88</v>
      </c>
      <c r="D619" t="s">
        <v>1503</v>
      </c>
      <c r="E619" t="s">
        <v>59</v>
      </c>
      <c r="F619" s="3">
        <v>40</v>
      </c>
      <c r="G619" t="s">
        <v>70</v>
      </c>
      <c r="H619" t="s">
        <v>51</v>
      </c>
      <c r="I619" t="s">
        <v>50</v>
      </c>
      <c r="J619" t="s">
        <v>61</v>
      </c>
      <c r="K619" t="s">
        <v>61</v>
      </c>
      <c r="L619" t="s">
        <v>61</v>
      </c>
      <c r="M619" t="s">
        <v>61</v>
      </c>
      <c r="N619">
        <v>0</v>
      </c>
      <c r="O619">
        <v>0</v>
      </c>
      <c r="P619">
        <v>0</v>
      </c>
      <c r="Q619">
        <v>0</v>
      </c>
      <c r="R619">
        <v>0</v>
      </c>
      <c r="S619">
        <v>0</v>
      </c>
      <c r="T619">
        <v>0</v>
      </c>
      <c r="U619">
        <v>0</v>
      </c>
      <c r="V619">
        <v>0</v>
      </c>
      <c r="W619">
        <v>0</v>
      </c>
      <c r="X619">
        <v>0</v>
      </c>
      <c r="Y619">
        <v>0</v>
      </c>
      <c r="Z619">
        <v>0</v>
      </c>
      <c r="AA619">
        <v>0</v>
      </c>
      <c r="AB619">
        <v>0</v>
      </c>
      <c r="AC619">
        <v>0</v>
      </c>
      <c r="AD619">
        <v>0</v>
      </c>
      <c r="AE619">
        <v>0</v>
      </c>
      <c r="AF619">
        <v>0</v>
      </c>
      <c r="AG619">
        <v>0</v>
      </c>
      <c r="AH619">
        <v>0</v>
      </c>
      <c r="AI619">
        <v>0</v>
      </c>
      <c r="AJ619">
        <v>0</v>
      </c>
    </row>
    <row r="620" spans="1:36">
      <c r="A620" t="s">
        <v>1504</v>
      </c>
      <c r="B620" t="s">
        <v>1505</v>
      </c>
      <c r="C620" t="s">
        <v>88</v>
      </c>
      <c r="D620" t="s">
        <v>89</v>
      </c>
      <c r="E620" t="s">
        <v>89</v>
      </c>
      <c r="F620" s="3">
        <v>40</v>
      </c>
      <c r="G620" t="s">
        <v>49</v>
      </c>
      <c r="H620" t="s">
        <v>50</v>
      </c>
      <c r="I620" t="s">
        <v>50</v>
      </c>
      <c r="J620" t="s">
        <v>51</v>
      </c>
      <c r="K620" t="s">
        <v>51</v>
      </c>
      <c r="L620" t="s">
        <v>51</v>
      </c>
      <c r="M620" t="s">
        <v>61</v>
      </c>
      <c r="N620">
        <v>1</v>
      </c>
      <c r="O620">
        <v>1</v>
      </c>
      <c r="P620">
        <v>1</v>
      </c>
      <c r="Q620">
        <v>0</v>
      </c>
      <c r="R620">
        <v>0</v>
      </c>
      <c r="S620">
        <v>0</v>
      </c>
      <c r="T620">
        <v>0</v>
      </c>
      <c r="U620">
        <v>0</v>
      </c>
      <c r="V620">
        <v>0</v>
      </c>
      <c r="W620">
        <v>0</v>
      </c>
      <c r="X620">
        <v>0</v>
      </c>
      <c r="Y620">
        <v>1</v>
      </c>
      <c r="Z620">
        <v>0</v>
      </c>
      <c r="AA620">
        <v>1</v>
      </c>
      <c r="AB620">
        <v>0</v>
      </c>
      <c r="AC620">
        <v>0</v>
      </c>
      <c r="AD620">
        <v>0</v>
      </c>
      <c r="AE620">
        <v>0</v>
      </c>
      <c r="AF620">
        <v>0</v>
      </c>
      <c r="AG620">
        <v>0</v>
      </c>
      <c r="AH620">
        <v>0</v>
      </c>
      <c r="AI620">
        <v>0</v>
      </c>
      <c r="AJ620">
        <v>36</v>
      </c>
    </row>
    <row r="621" spans="1:36">
      <c r="A621" t="s">
        <v>1506</v>
      </c>
      <c r="B621" t="s">
        <v>1507</v>
      </c>
      <c r="C621" t="s">
        <v>88</v>
      </c>
      <c r="D621" t="s">
        <v>104</v>
      </c>
      <c r="E621" t="s">
        <v>48</v>
      </c>
      <c r="F621" s="3">
        <v>50</v>
      </c>
      <c r="G621" t="s">
        <v>66</v>
      </c>
      <c r="H621" t="s">
        <v>50</v>
      </c>
      <c r="I621" t="s">
        <v>50</v>
      </c>
      <c r="J621" t="s">
        <v>51</v>
      </c>
      <c r="K621" t="s">
        <v>51</v>
      </c>
      <c r="L621" t="s">
        <v>51</v>
      </c>
      <c r="M621" t="s">
        <v>61</v>
      </c>
      <c r="N621">
        <v>0</v>
      </c>
      <c r="O621">
        <v>0</v>
      </c>
      <c r="P621">
        <v>0</v>
      </c>
      <c r="Q621">
        <v>0</v>
      </c>
      <c r="R621">
        <v>0</v>
      </c>
      <c r="S621">
        <v>0</v>
      </c>
      <c r="T621">
        <v>0</v>
      </c>
      <c r="U621">
        <v>0</v>
      </c>
      <c r="V621">
        <v>0</v>
      </c>
      <c r="W621">
        <v>0</v>
      </c>
      <c r="X621">
        <v>0</v>
      </c>
      <c r="Y621">
        <v>0</v>
      </c>
      <c r="Z621">
        <v>0</v>
      </c>
      <c r="AA621">
        <v>0</v>
      </c>
      <c r="AB621">
        <v>0</v>
      </c>
      <c r="AC621">
        <v>0</v>
      </c>
      <c r="AD621">
        <v>0</v>
      </c>
      <c r="AE621">
        <v>0</v>
      </c>
      <c r="AF621">
        <v>0</v>
      </c>
      <c r="AG621">
        <v>0</v>
      </c>
      <c r="AH621">
        <v>0</v>
      </c>
      <c r="AI621">
        <v>0</v>
      </c>
      <c r="AJ621">
        <v>0</v>
      </c>
    </row>
    <row r="622" spans="1:36">
      <c r="A622" t="s">
        <v>1508</v>
      </c>
      <c r="B622" t="s">
        <v>1509</v>
      </c>
      <c r="C622" t="s">
        <v>46</v>
      </c>
      <c r="D622" t="s">
        <v>128</v>
      </c>
      <c r="E622" t="s">
        <v>48</v>
      </c>
      <c r="F622" s="3">
        <v>3550</v>
      </c>
      <c r="G622" t="s">
        <v>55</v>
      </c>
      <c r="H622" t="s">
        <v>50</v>
      </c>
      <c r="I622" t="s">
        <v>50</v>
      </c>
      <c r="J622" t="s">
        <v>51</v>
      </c>
      <c r="K622" t="s">
        <v>51</v>
      </c>
      <c r="L622" t="s">
        <v>51</v>
      </c>
      <c r="M622" t="s">
        <v>51</v>
      </c>
      <c r="N622">
        <v>0</v>
      </c>
      <c r="O622">
        <v>0</v>
      </c>
      <c r="P622">
        <v>0</v>
      </c>
      <c r="Q622">
        <v>0</v>
      </c>
      <c r="R622">
        <v>0</v>
      </c>
      <c r="S622">
        <v>0</v>
      </c>
      <c r="T622">
        <v>0</v>
      </c>
      <c r="U622">
        <v>0</v>
      </c>
      <c r="V622">
        <v>0</v>
      </c>
      <c r="W622">
        <v>0</v>
      </c>
      <c r="X622">
        <v>0</v>
      </c>
      <c r="Y622">
        <v>0</v>
      </c>
      <c r="Z622">
        <v>0</v>
      </c>
      <c r="AA622">
        <v>0</v>
      </c>
      <c r="AB622">
        <v>0</v>
      </c>
      <c r="AC622">
        <v>0</v>
      </c>
      <c r="AD622">
        <v>0</v>
      </c>
      <c r="AE622">
        <v>0</v>
      </c>
      <c r="AF622">
        <v>0</v>
      </c>
      <c r="AG622">
        <v>0</v>
      </c>
      <c r="AH622">
        <v>0</v>
      </c>
      <c r="AI622">
        <v>0</v>
      </c>
      <c r="AJ622">
        <v>0</v>
      </c>
    </row>
    <row r="623" spans="1:36">
      <c r="A623" t="s">
        <v>1510</v>
      </c>
      <c r="B623" t="s">
        <v>1511</v>
      </c>
      <c r="C623" t="s">
        <v>46</v>
      </c>
      <c r="D623" t="s">
        <v>1469</v>
      </c>
      <c r="E623" t="s">
        <v>48</v>
      </c>
      <c r="F623" s="3">
        <v>1436</v>
      </c>
      <c r="G623" t="s">
        <v>74</v>
      </c>
      <c r="H623" t="s">
        <v>50</v>
      </c>
      <c r="I623" t="s">
        <v>50</v>
      </c>
      <c r="J623" t="s">
        <v>51</v>
      </c>
      <c r="K623" t="s">
        <v>51</v>
      </c>
      <c r="L623" t="s">
        <v>51</v>
      </c>
      <c r="M623" t="s">
        <v>51</v>
      </c>
      <c r="N623">
        <v>0</v>
      </c>
      <c r="O623">
        <v>0</v>
      </c>
      <c r="P623">
        <v>0</v>
      </c>
      <c r="Q623">
        <v>0</v>
      </c>
      <c r="R623">
        <v>0</v>
      </c>
      <c r="S623">
        <v>0</v>
      </c>
      <c r="T623">
        <v>0</v>
      </c>
      <c r="U623">
        <v>0</v>
      </c>
      <c r="V623">
        <v>0</v>
      </c>
      <c r="W623">
        <v>0</v>
      </c>
      <c r="X623">
        <v>0</v>
      </c>
      <c r="Y623">
        <v>0</v>
      </c>
      <c r="Z623">
        <v>0</v>
      </c>
      <c r="AA623">
        <v>0</v>
      </c>
      <c r="AB623">
        <v>0</v>
      </c>
      <c r="AC623">
        <v>0</v>
      </c>
      <c r="AD623">
        <v>0</v>
      </c>
      <c r="AE623">
        <v>0</v>
      </c>
      <c r="AF623">
        <v>0</v>
      </c>
      <c r="AG623">
        <v>0</v>
      </c>
      <c r="AH623">
        <v>0</v>
      </c>
      <c r="AI623">
        <v>0</v>
      </c>
      <c r="AJ623">
        <v>0</v>
      </c>
    </row>
    <row r="624" spans="1:36">
      <c r="A624" t="s">
        <v>1512</v>
      </c>
      <c r="B624" t="s">
        <v>1513</v>
      </c>
      <c r="C624" t="s">
        <v>46</v>
      </c>
      <c r="D624" t="s">
        <v>1332</v>
      </c>
      <c r="E624" t="s">
        <v>48</v>
      </c>
      <c r="F624" s="3">
        <v>7443</v>
      </c>
      <c r="G624" t="s">
        <v>119</v>
      </c>
      <c r="H624" t="s">
        <v>50</v>
      </c>
      <c r="I624" t="s">
        <v>50</v>
      </c>
      <c r="J624" t="s">
        <v>51</v>
      </c>
      <c r="K624" t="s">
        <v>50</v>
      </c>
      <c r="L624" t="s">
        <v>51</v>
      </c>
      <c r="M624" t="s">
        <v>51</v>
      </c>
      <c r="N624">
        <v>0</v>
      </c>
      <c r="O624">
        <v>0</v>
      </c>
      <c r="P624">
        <v>0</v>
      </c>
      <c r="Q624">
        <v>0</v>
      </c>
      <c r="R624">
        <v>0</v>
      </c>
      <c r="S624">
        <v>0</v>
      </c>
      <c r="T624">
        <v>0</v>
      </c>
      <c r="U624">
        <v>0</v>
      </c>
      <c r="V624">
        <v>0</v>
      </c>
      <c r="W624">
        <v>0</v>
      </c>
      <c r="X624">
        <v>0</v>
      </c>
      <c r="Y624">
        <v>0</v>
      </c>
      <c r="Z624">
        <v>0</v>
      </c>
      <c r="AA624">
        <v>0</v>
      </c>
      <c r="AB624">
        <v>0</v>
      </c>
      <c r="AC624">
        <v>0</v>
      </c>
      <c r="AD624">
        <v>0</v>
      </c>
      <c r="AE624">
        <v>0</v>
      </c>
      <c r="AF624">
        <v>0</v>
      </c>
      <c r="AG624">
        <v>0</v>
      </c>
      <c r="AH624">
        <v>0</v>
      </c>
      <c r="AI624">
        <v>0</v>
      </c>
      <c r="AJ624">
        <v>0</v>
      </c>
    </row>
    <row r="625" spans="1:36">
      <c r="A625" t="s">
        <v>1514</v>
      </c>
      <c r="B625" t="s">
        <v>1515</v>
      </c>
      <c r="C625" t="s">
        <v>46</v>
      </c>
      <c r="D625" t="s">
        <v>1516</v>
      </c>
      <c r="E625" t="s">
        <v>48</v>
      </c>
      <c r="F625" s="3">
        <v>6545</v>
      </c>
      <c r="G625" t="s">
        <v>101</v>
      </c>
      <c r="H625" t="s">
        <v>50</v>
      </c>
      <c r="I625" t="s">
        <v>50</v>
      </c>
      <c r="J625" t="s">
        <v>51</v>
      </c>
      <c r="K625" t="s">
        <v>51</v>
      </c>
      <c r="L625" t="s">
        <v>51</v>
      </c>
      <c r="M625" t="s">
        <v>51</v>
      </c>
      <c r="N625">
        <v>0</v>
      </c>
      <c r="O625">
        <v>0</v>
      </c>
      <c r="P625">
        <v>0</v>
      </c>
      <c r="Q625">
        <v>0</v>
      </c>
      <c r="R625">
        <v>0</v>
      </c>
      <c r="S625">
        <v>0</v>
      </c>
      <c r="T625">
        <v>0</v>
      </c>
      <c r="U625">
        <v>0</v>
      </c>
      <c r="V625">
        <v>0</v>
      </c>
      <c r="W625">
        <v>0</v>
      </c>
      <c r="X625">
        <v>0</v>
      </c>
      <c r="Y625">
        <v>0</v>
      </c>
      <c r="Z625">
        <v>0</v>
      </c>
      <c r="AA625">
        <v>0</v>
      </c>
      <c r="AB625">
        <v>0</v>
      </c>
      <c r="AC625">
        <v>0</v>
      </c>
      <c r="AD625">
        <v>0</v>
      </c>
      <c r="AE625">
        <v>0</v>
      </c>
      <c r="AF625">
        <v>0</v>
      </c>
      <c r="AG625">
        <v>0</v>
      </c>
      <c r="AH625">
        <v>0</v>
      </c>
      <c r="AI625">
        <v>0</v>
      </c>
      <c r="AJ625">
        <v>0</v>
      </c>
    </row>
    <row r="626" spans="1:36">
      <c r="A626" t="s">
        <v>1517</v>
      </c>
      <c r="B626" t="s">
        <v>1518</v>
      </c>
      <c r="C626" t="s">
        <v>46</v>
      </c>
      <c r="D626" t="s">
        <v>1518</v>
      </c>
      <c r="E626" t="s">
        <v>59</v>
      </c>
      <c r="F626" s="3">
        <v>80</v>
      </c>
      <c r="G626" t="s">
        <v>119</v>
      </c>
      <c r="H626" t="s">
        <v>50</v>
      </c>
      <c r="I626" t="s">
        <v>50</v>
      </c>
      <c r="J626" t="s">
        <v>50</v>
      </c>
      <c r="K626" t="s">
        <v>51</v>
      </c>
      <c r="L626" t="s">
        <v>51</v>
      </c>
      <c r="M626" t="s">
        <v>50</v>
      </c>
      <c r="N626">
        <v>0</v>
      </c>
      <c r="O626">
        <v>0</v>
      </c>
      <c r="P626">
        <v>0</v>
      </c>
      <c r="Q626">
        <v>0</v>
      </c>
      <c r="R626">
        <v>0</v>
      </c>
      <c r="S626">
        <v>0</v>
      </c>
      <c r="T626">
        <v>0</v>
      </c>
      <c r="U626">
        <v>0</v>
      </c>
      <c r="V626">
        <v>0</v>
      </c>
      <c r="W626">
        <v>0</v>
      </c>
      <c r="X626">
        <v>0</v>
      </c>
      <c r="Y626">
        <v>0</v>
      </c>
      <c r="Z626">
        <v>0</v>
      </c>
      <c r="AA626">
        <v>0</v>
      </c>
      <c r="AB626">
        <v>0</v>
      </c>
      <c r="AC626">
        <v>0</v>
      </c>
      <c r="AD626">
        <v>0</v>
      </c>
      <c r="AE626">
        <v>0</v>
      </c>
      <c r="AF626">
        <v>0</v>
      </c>
      <c r="AG626">
        <v>0</v>
      </c>
      <c r="AH626">
        <v>0</v>
      </c>
      <c r="AI626">
        <v>0</v>
      </c>
      <c r="AJ626">
        <v>0</v>
      </c>
    </row>
    <row r="627" spans="1:36">
      <c r="A627" t="s">
        <v>1519</v>
      </c>
      <c r="B627" t="s">
        <v>1520</v>
      </c>
      <c r="C627" t="s">
        <v>64</v>
      </c>
      <c r="D627" t="s">
        <v>1521</v>
      </c>
      <c r="E627" t="s">
        <v>59</v>
      </c>
      <c r="G627" t="s">
        <v>74</v>
      </c>
      <c r="H627" t="s">
        <v>50</v>
      </c>
      <c r="I627" t="s">
        <v>50</v>
      </c>
      <c r="J627" t="s">
        <v>51</v>
      </c>
      <c r="K627" t="s">
        <v>61</v>
      </c>
      <c r="L627" t="s">
        <v>61</v>
      </c>
      <c r="M627" t="s">
        <v>61</v>
      </c>
      <c r="N627">
        <v>0</v>
      </c>
      <c r="O627">
        <v>0</v>
      </c>
      <c r="P627">
        <v>0</v>
      </c>
      <c r="Q627">
        <v>0</v>
      </c>
      <c r="R627">
        <v>0</v>
      </c>
      <c r="S627">
        <v>0</v>
      </c>
      <c r="T627">
        <v>0</v>
      </c>
      <c r="U627">
        <v>0</v>
      </c>
      <c r="V627">
        <v>0</v>
      </c>
      <c r="W627">
        <v>0</v>
      </c>
      <c r="X627">
        <v>0</v>
      </c>
      <c r="Y627">
        <v>0</v>
      </c>
      <c r="Z627">
        <v>0</v>
      </c>
      <c r="AA627">
        <v>0</v>
      </c>
      <c r="AB627">
        <v>0</v>
      </c>
      <c r="AC627">
        <v>0</v>
      </c>
      <c r="AD627">
        <v>0</v>
      </c>
      <c r="AE627">
        <v>0</v>
      </c>
      <c r="AF627">
        <v>0</v>
      </c>
      <c r="AG627">
        <v>0</v>
      </c>
      <c r="AH627">
        <v>0</v>
      </c>
      <c r="AI627">
        <v>0</v>
      </c>
      <c r="AJ627">
        <v>0</v>
      </c>
    </row>
    <row r="628" spans="1:36">
      <c r="A628" t="s">
        <v>1522</v>
      </c>
      <c r="B628" t="s">
        <v>1523</v>
      </c>
      <c r="C628" t="s">
        <v>46</v>
      </c>
      <c r="D628" t="s">
        <v>1524</v>
      </c>
      <c r="E628" t="s">
        <v>59</v>
      </c>
      <c r="F628" s="3">
        <v>38</v>
      </c>
      <c r="G628" t="s">
        <v>90</v>
      </c>
      <c r="H628" t="s">
        <v>50</v>
      </c>
      <c r="I628" t="s">
        <v>50</v>
      </c>
      <c r="J628" t="s">
        <v>61</v>
      </c>
      <c r="K628" t="s">
        <v>61</v>
      </c>
      <c r="L628" t="s">
        <v>61</v>
      </c>
      <c r="M628" t="s">
        <v>61</v>
      </c>
      <c r="N628">
        <v>0</v>
      </c>
      <c r="O628">
        <v>0</v>
      </c>
      <c r="P628">
        <v>0</v>
      </c>
      <c r="Q628">
        <v>0</v>
      </c>
      <c r="R628">
        <v>0</v>
      </c>
      <c r="S628">
        <v>0</v>
      </c>
      <c r="T628">
        <v>0</v>
      </c>
      <c r="U628">
        <v>0</v>
      </c>
      <c r="V628">
        <v>0</v>
      </c>
      <c r="W628">
        <v>0</v>
      </c>
      <c r="X628">
        <v>0</v>
      </c>
      <c r="Y628">
        <v>0</v>
      </c>
      <c r="Z628">
        <v>0</v>
      </c>
      <c r="AA628">
        <v>0</v>
      </c>
      <c r="AB628">
        <v>0</v>
      </c>
      <c r="AC628">
        <v>0</v>
      </c>
      <c r="AD628">
        <v>0</v>
      </c>
      <c r="AE628">
        <v>0</v>
      </c>
      <c r="AF628">
        <v>0</v>
      </c>
      <c r="AG628">
        <v>0</v>
      </c>
      <c r="AH628">
        <v>0</v>
      </c>
      <c r="AI628">
        <v>0</v>
      </c>
      <c r="AJ628">
        <v>0</v>
      </c>
    </row>
    <row r="629" spans="1:36">
      <c r="A629" t="s">
        <v>1525</v>
      </c>
      <c r="B629" t="s">
        <v>1526</v>
      </c>
      <c r="C629" t="s">
        <v>88</v>
      </c>
      <c r="D629" t="s">
        <v>1527</v>
      </c>
      <c r="E629" t="s">
        <v>59</v>
      </c>
      <c r="F629" s="3">
        <v>50</v>
      </c>
      <c r="G629" t="s">
        <v>78</v>
      </c>
      <c r="H629" t="s">
        <v>50</v>
      </c>
      <c r="I629" t="s">
        <v>50</v>
      </c>
      <c r="J629" t="s">
        <v>51</v>
      </c>
      <c r="K629" t="s">
        <v>51</v>
      </c>
      <c r="L629" t="s">
        <v>51</v>
      </c>
      <c r="M629" t="s">
        <v>61</v>
      </c>
      <c r="N629">
        <v>0</v>
      </c>
      <c r="O629">
        <v>0</v>
      </c>
      <c r="P629">
        <v>0</v>
      </c>
      <c r="Q629">
        <v>0</v>
      </c>
      <c r="R629">
        <v>0</v>
      </c>
      <c r="S629">
        <v>0</v>
      </c>
      <c r="T629">
        <v>0</v>
      </c>
      <c r="U629">
        <v>0</v>
      </c>
      <c r="V629">
        <v>0</v>
      </c>
      <c r="W629">
        <v>0</v>
      </c>
      <c r="X629">
        <v>0</v>
      </c>
      <c r="Y629">
        <v>0</v>
      </c>
      <c r="Z629">
        <v>0</v>
      </c>
      <c r="AA629">
        <v>0</v>
      </c>
      <c r="AB629">
        <v>0</v>
      </c>
      <c r="AC629">
        <v>0</v>
      </c>
      <c r="AD629">
        <v>0</v>
      </c>
      <c r="AE629">
        <v>0</v>
      </c>
      <c r="AF629">
        <v>0</v>
      </c>
      <c r="AG629">
        <v>0</v>
      </c>
      <c r="AH629">
        <v>0</v>
      </c>
      <c r="AI629">
        <v>0</v>
      </c>
      <c r="AJ629">
        <v>0</v>
      </c>
    </row>
    <row r="630" spans="1:36">
      <c r="A630" t="s">
        <v>1528</v>
      </c>
      <c r="B630" t="s">
        <v>1529</v>
      </c>
      <c r="C630" t="s">
        <v>88</v>
      </c>
      <c r="D630" t="s">
        <v>89</v>
      </c>
      <c r="E630" t="s">
        <v>89</v>
      </c>
      <c r="F630" s="3">
        <v>40</v>
      </c>
      <c r="G630" t="s">
        <v>60</v>
      </c>
      <c r="H630" t="s">
        <v>51</v>
      </c>
      <c r="I630" t="s">
        <v>50</v>
      </c>
      <c r="J630" t="s">
        <v>61</v>
      </c>
      <c r="K630" t="s">
        <v>61</v>
      </c>
      <c r="L630" t="s">
        <v>61</v>
      </c>
      <c r="M630" t="s">
        <v>61</v>
      </c>
      <c r="N630">
        <v>0</v>
      </c>
      <c r="O630">
        <v>0</v>
      </c>
      <c r="P630">
        <v>0</v>
      </c>
      <c r="Q630">
        <v>0</v>
      </c>
      <c r="R630">
        <v>0</v>
      </c>
      <c r="S630">
        <v>0</v>
      </c>
      <c r="T630">
        <v>0</v>
      </c>
      <c r="U630">
        <v>0</v>
      </c>
      <c r="V630">
        <v>0</v>
      </c>
      <c r="W630">
        <v>0</v>
      </c>
      <c r="X630">
        <v>0</v>
      </c>
      <c r="Y630">
        <v>0</v>
      </c>
      <c r="Z630">
        <v>0</v>
      </c>
      <c r="AA630">
        <v>0</v>
      </c>
      <c r="AB630">
        <v>0</v>
      </c>
      <c r="AC630">
        <v>0</v>
      </c>
      <c r="AD630">
        <v>0</v>
      </c>
      <c r="AE630">
        <v>0</v>
      </c>
      <c r="AF630">
        <v>0</v>
      </c>
      <c r="AG630">
        <v>0</v>
      </c>
      <c r="AH630">
        <v>0</v>
      </c>
      <c r="AI630">
        <v>0</v>
      </c>
      <c r="AJ630">
        <v>0</v>
      </c>
    </row>
    <row r="631" spans="1:36">
      <c r="A631" t="s">
        <v>1530</v>
      </c>
      <c r="B631" t="s">
        <v>1531</v>
      </c>
      <c r="C631" t="s">
        <v>88</v>
      </c>
      <c r="D631" t="s">
        <v>89</v>
      </c>
      <c r="E631" t="s">
        <v>89</v>
      </c>
      <c r="F631" s="3">
        <v>140</v>
      </c>
      <c r="G631" t="s">
        <v>78</v>
      </c>
      <c r="H631" t="s">
        <v>50</v>
      </c>
      <c r="I631" t="s">
        <v>50</v>
      </c>
      <c r="J631" t="s">
        <v>50</v>
      </c>
      <c r="K631" t="s">
        <v>51</v>
      </c>
      <c r="L631" t="s">
        <v>51</v>
      </c>
      <c r="M631" t="s">
        <v>61</v>
      </c>
      <c r="N631">
        <v>0</v>
      </c>
      <c r="O631">
        <v>0</v>
      </c>
      <c r="P631">
        <v>0</v>
      </c>
      <c r="Q631">
        <v>0</v>
      </c>
      <c r="R631">
        <v>0</v>
      </c>
      <c r="S631">
        <v>0</v>
      </c>
      <c r="T631">
        <v>0</v>
      </c>
      <c r="U631">
        <v>0</v>
      </c>
      <c r="V631">
        <v>0</v>
      </c>
      <c r="W631">
        <v>0</v>
      </c>
      <c r="X631">
        <v>0</v>
      </c>
      <c r="Y631">
        <v>0</v>
      </c>
      <c r="Z631">
        <v>0</v>
      </c>
      <c r="AA631">
        <v>0</v>
      </c>
      <c r="AB631">
        <v>0</v>
      </c>
      <c r="AC631">
        <v>0</v>
      </c>
      <c r="AD631">
        <v>0</v>
      </c>
      <c r="AE631">
        <v>0</v>
      </c>
      <c r="AF631">
        <v>0</v>
      </c>
      <c r="AG631">
        <v>0</v>
      </c>
      <c r="AH631">
        <v>0</v>
      </c>
      <c r="AI631">
        <v>0</v>
      </c>
      <c r="AJ631">
        <v>0</v>
      </c>
    </row>
    <row r="632" spans="1:36">
      <c r="A632" t="s">
        <v>1532</v>
      </c>
      <c r="B632" t="s">
        <v>1533</v>
      </c>
      <c r="C632" t="s">
        <v>88</v>
      </c>
      <c r="D632" t="s">
        <v>1534</v>
      </c>
      <c r="E632" t="s">
        <v>59</v>
      </c>
      <c r="F632" s="3">
        <v>50</v>
      </c>
      <c r="G632" t="s">
        <v>66</v>
      </c>
      <c r="H632" t="s">
        <v>51</v>
      </c>
      <c r="I632" t="s">
        <v>50</v>
      </c>
      <c r="J632" t="s">
        <v>61</v>
      </c>
      <c r="K632" t="s">
        <v>61</v>
      </c>
      <c r="L632" t="s">
        <v>61</v>
      </c>
      <c r="M632" t="s">
        <v>61</v>
      </c>
      <c r="N632">
        <v>0</v>
      </c>
      <c r="O632">
        <v>0</v>
      </c>
      <c r="P632">
        <v>0</v>
      </c>
      <c r="Q632">
        <v>0</v>
      </c>
      <c r="R632">
        <v>0</v>
      </c>
      <c r="S632">
        <v>0</v>
      </c>
      <c r="T632">
        <v>0</v>
      </c>
      <c r="U632">
        <v>0</v>
      </c>
      <c r="V632">
        <v>0</v>
      </c>
      <c r="W632">
        <v>0</v>
      </c>
      <c r="X632">
        <v>0</v>
      </c>
      <c r="Y632">
        <v>0</v>
      </c>
      <c r="Z632">
        <v>0</v>
      </c>
      <c r="AA632">
        <v>0</v>
      </c>
      <c r="AB632">
        <v>0</v>
      </c>
      <c r="AC632">
        <v>0</v>
      </c>
      <c r="AD632">
        <v>0</v>
      </c>
      <c r="AE632">
        <v>0</v>
      </c>
      <c r="AF632">
        <v>0</v>
      </c>
      <c r="AG632">
        <v>0</v>
      </c>
      <c r="AH632">
        <v>0</v>
      </c>
      <c r="AI632">
        <v>0</v>
      </c>
      <c r="AJ632">
        <v>0</v>
      </c>
    </row>
    <row r="633" spans="1:36">
      <c r="A633" t="s">
        <v>1535</v>
      </c>
      <c r="B633" t="s">
        <v>1536</v>
      </c>
      <c r="C633" t="s">
        <v>88</v>
      </c>
      <c r="D633" t="s">
        <v>89</v>
      </c>
      <c r="E633" t="s">
        <v>89</v>
      </c>
      <c r="F633" s="3">
        <v>100</v>
      </c>
      <c r="G633" t="s">
        <v>82</v>
      </c>
      <c r="H633" t="s">
        <v>50</v>
      </c>
      <c r="I633" t="s">
        <v>50</v>
      </c>
      <c r="J633" t="s">
        <v>50</v>
      </c>
      <c r="K633" t="s">
        <v>51</v>
      </c>
      <c r="L633" t="s">
        <v>51</v>
      </c>
      <c r="M633" t="s">
        <v>61</v>
      </c>
      <c r="N633">
        <v>0</v>
      </c>
      <c r="O633">
        <v>0</v>
      </c>
      <c r="P633">
        <v>0</v>
      </c>
      <c r="Q633">
        <v>0</v>
      </c>
      <c r="R633">
        <v>0</v>
      </c>
      <c r="S633">
        <v>0</v>
      </c>
      <c r="T633">
        <v>0</v>
      </c>
      <c r="U633">
        <v>0</v>
      </c>
      <c r="V633">
        <v>0</v>
      </c>
      <c r="W633">
        <v>0</v>
      </c>
      <c r="X633">
        <v>0</v>
      </c>
      <c r="Y633">
        <v>0</v>
      </c>
      <c r="Z633">
        <v>0</v>
      </c>
      <c r="AA633">
        <v>0</v>
      </c>
      <c r="AB633">
        <v>0</v>
      </c>
      <c r="AC633">
        <v>0</v>
      </c>
      <c r="AD633">
        <v>0</v>
      </c>
      <c r="AE633">
        <v>0</v>
      </c>
      <c r="AF633">
        <v>0</v>
      </c>
      <c r="AG633">
        <v>0</v>
      </c>
      <c r="AH633">
        <v>0</v>
      </c>
      <c r="AI633">
        <v>0</v>
      </c>
      <c r="AJ633">
        <v>0</v>
      </c>
    </row>
    <row r="634" spans="1:36">
      <c r="A634" t="s">
        <v>1537</v>
      </c>
      <c r="B634" t="s">
        <v>1538</v>
      </c>
      <c r="C634" t="s">
        <v>88</v>
      </c>
      <c r="D634" t="s">
        <v>89</v>
      </c>
      <c r="E634" t="s">
        <v>89</v>
      </c>
      <c r="F634" s="3">
        <v>60</v>
      </c>
      <c r="G634" t="s">
        <v>78</v>
      </c>
      <c r="H634" t="s">
        <v>50</v>
      </c>
      <c r="I634" t="s">
        <v>50</v>
      </c>
      <c r="J634" t="s">
        <v>50</v>
      </c>
      <c r="K634" t="s">
        <v>51</v>
      </c>
      <c r="L634" t="s">
        <v>51</v>
      </c>
      <c r="M634" t="s">
        <v>61</v>
      </c>
      <c r="N634">
        <v>0</v>
      </c>
      <c r="O634">
        <v>0</v>
      </c>
      <c r="P634">
        <v>0</v>
      </c>
      <c r="Q634">
        <v>0</v>
      </c>
      <c r="R634">
        <v>0</v>
      </c>
      <c r="S634">
        <v>0</v>
      </c>
      <c r="T634">
        <v>0</v>
      </c>
      <c r="U634">
        <v>0</v>
      </c>
      <c r="V634">
        <v>0</v>
      </c>
      <c r="W634">
        <v>0</v>
      </c>
      <c r="X634">
        <v>0</v>
      </c>
      <c r="Y634">
        <v>0</v>
      </c>
      <c r="Z634">
        <v>0</v>
      </c>
      <c r="AA634">
        <v>0</v>
      </c>
      <c r="AB634">
        <v>0</v>
      </c>
      <c r="AC634">
        <v>0</v>
      </c>
      <c r="AD634">
        <v>0</v>
      </c>
      <c r="AE634">
        <v>0</v>
      </c>
      <c r="AF634">
        <v>0</v>
      </c>
      <c r="AG634">
        <v>0</v>
      </c>
      <c r="AH634">
        <v>0</v>
      </c>
      <c r="AI634">
        <v>0</v>
      </c>
      <c r="AJ634">
        <v>0</v>
      </c>
    </row>
    <row r="635" spans="1:36">
      <c r="A635" t="s">
        <v>1539</v>
      </c>
      <c r="B635" t="s">
        <v>1540</v>
      </c>
      <c r="C635" t="s">
        <v>88</v>
      </c>
      <c r="D635" t="s">
        <v>89</v>
      </c>
      <c r="E635" t="s">
        <v>89</v>
      </c>
      <c r="F635" s="3">
        <v>40</v>
      </c>
      <c r="G635" t="s">
        <v>60</v>
      </c>
      <c r="H635" t="s">
        <v>50</v>
      </c>
      <c r="I635" t="s">
        <v>50</v>
      </c>
      <c r="J635" t="s">
        <v>51</v>
      </c>
      <c r="K635" t="s">
        <v>51</v>
      </c>
      <c r="L635" t="s">
        <v>51</v>
      </c>
      <c r="M635" t="s">
        <v>61</v>
      </c>
      <c r="N635">
        <v>0</v>
      </c>
      <c r="O635">
        <v>0</v>
      </c>
      <c r="P635">
        <v>0</v>
      </c>
      <c r="Q635">
        <v>0</v>
      </c>
      <c r="R635">
        <v>0</v>
      </c>
      <c r="S635">
        <v>0</v>
      </c>
      <c r="T635">
        <v>0</v>
      </c>
      <c r="U635">
        <v>0</v>
      </c>
      <c r="V635">
        <v>0</v>
      </c>
      <c r="W635">
        <v>0</v>
      </c>
      <c r="X635">
        <v>0</v>
      </c>
      <c r="Y635">
        <v>0</v>
      </c>
      <c r="Z635">
        <v>0</v>
      </c>
      <c r="AA635">
        <v>0</v>
      </c>
      <c r="AB635">
        <v>0</v>
      </c>
      <c r="AC635">
        <v>0</v>
      </c>
      <c r="AD635">
        <v>0</v>
      </c>
      <c r="AE635">
        <v>0</v>
      </c>
      <c r="AF635">
        <v>0</v>
      </c>
      <c r="AG635">
        <v>0</v>
      </c>
      <c r="AH635">
        <v>0</v>
      </c>
      <c r="AI635">
        <v>0</v>
      </c>
      <c r="AJ635">
        <v>0</v>
      </c>
    </row>
    <row r="636" spans="1:36">
      <c r="A636" t="s">
        <v>1541</v>
      </c>
      <c r="B636" t="s">
        <v>1542</v>
      </c>
      <c r="C636" t="s">
        <v>46</v>
      </c>
      <c r="D636" t="s">
        <v>128</v>
      </c>
      <c r="E636" t="s">
        <v>48</v>
      </c>
      <c r="F636" s="3">
        <v>173</v>
      </c>
      <c r="G636" t="s">
        <v>55</v>
      </c>
      <c r="H636" t="s">
        <v>50</v>
      </c>
      <c r="I636" t="s">
        <v>50</v>
      </c>
      <c r="J636" t="s">
        <v>51</v>
      </c>
      <c r="K636" t="s">
        <v>51</v>
      </c>
      <c r="L636" t="s">
        <v>51</v>
      </c>
      <c r="M636" t="s">
        <v>51</v>
      </c>
      <c r="N636">
        <v>0</v>
      </c>
      <c r="O636">
        <v>0</v>
      </c>
      <c r="P636">
        <v>0</v>
      </c>
      <c r="Q636">
        <v>0</v>
      </c>
      <c r="R636">
        <v>0</v>
      </c>
      <c r="S636">
        <v>0</v>
      </c>
      <c r="T636">
        <v>0</v>
      </c>
      <c r="U636">
        <v>0</v>
      </c>
      <c r="V636">
        <v>0</v>
      </c>
      <c r="W636">
        <v>0</v>
      </c>
      <c r="X636">
        <v>0</v>
      </c>
      <c r="Y636">
        <v>0</v>
      </c>
      <c r="Z636">
        <v>0</v>
      </c>
      <c r="AA636">
        <v>0</v>
      </c>
      <c r="AB636">
        <v>0</v>
      </c>
      <c r="AC636">
        <v>0</v>
      </c>
      <c r="AD636">
        <v>0</v>
      </c>
      <c r="AE636">
        <v>0</v>
      </c>
      <c r="AF636">
        <v>0</v>
      </c>
      <c r="AG636">
        <v>0</v>
      </c>
      <c r="AH636">
        <v>0</v>
      </c>
      <c r="AI636">
        <v>0</v>
      </c>
      <c r="AJ636">
        <v>0</v>
      </c>
    </row>
    <row r="637" spans="1:36">
      <c r="A637" t="s">
        <v>1543</v>
      </c>
      <c r="B637" t="s">
        <v>1544</v>
      </c>
      <c r="C637" t="s">
        <v>46</v>
      </c>
      <c r="D637" t="s">
        <v>1469</v>
      </c>
      <c r="E637" t="s">
        <v>48</v>
      </c>
      <c r="F637" s="3">
        <v>22000</v>
      </c>
      <c r="G637" t="s">
        <v>74</v>
      </c>
      <c r="H637" t="s">
        <v>50</v>
      </c>
      <c r="I637" t="s">
        <v>50</v>
      </c>
      <c r="J637" t="s">
        <v>51</v>
      </c>
      <c r="K637" t="s">
        <v>51</v>
      </c>
      <c r="L637" t="s">
        <v>51</v>
      </c>
      <c r="M637" t="s">
        <v>51</v>
      </c>
      <c r="N637">
        <v>0</v>
      </c>
      <c r="O637">
        <v>0</v>
      </c>
      <c r="P637">
        <v>0</v>
      </c>
      <c r="Q637">
        <v>0</v>
      </c>
      <c r="R637">
        <v>0</v>
      </c>
      <c r="S637">
        <v>0</v>
      </c>
      <c r="T637">
        <v>0</v>
      </c>
      <c r="U637">
        <v>0</v>
      </c>
      <c r="V637">
        <v>0</v>
      </c>
      <c r="W637">
        <v>0</v>
      </c>
      <c r="X637">
        <v>0</v>
      </c>
      <c r="Y637">
        <v>0</v>
      </c>
      <c r="Z637">
        <v>0</v>
      </c>
      <c r="AA637">
        <v>0</v>
      </c>
      <c r="AB637">
        <v>0</v>
      </c>
      <c r="AC637">
        <v>0</v>
      </c>
      <c r="AD637">
        <v>0</v>
      </c>
      <c r="AE637">
        <v>0</v>
      </c>
      <c r="AF637">
        <v>0</v>
      </c>
      <c r="AG637">
        <v>0</v>
      </c>
      <c r="AH637">
        <v>0</v>
      </c>
      <c r="AI637">
        <v>0</v>
      </c>
      <c r="AJ637">
        <v>0</v>
      </c>
    </row>
    <row r="638" spans="1:36">
      <c r="A638" t="s">
        <v>1545</v>
      </c>
      <c r="B638" t="s">
        <v>1546</v>
      </c>
      <c r="C638" t="s">
        <v>64</v>
      </c>
      <c r="D638" t="s">
        <v>1332</v>
      </c>
      <c r="E638" t="s">
        <v>48</v>
      </c>
      <c r="G638" t="s">
        <v>119</v>
      </c>
      <c r="H638" t="s">
        <v>50</v>
      </c>
      <c r="I638" t="s">
        <v>50</v>
      </c>
      <c r="J638" t="s">
        <v>51</v>
      </c>
      <c r="K638" t="s">
        <v>61</v>
      </c>
      <c r="L638" t="s">
        <v>61</v>
      </c>
      <c r="M638" t="s">
        <v>61</v>
      </c>
      <c r="N638">
        <v>0</v>
      </c>
      <c r="O638">
        <v>0</v>
      </c>
      <c r="P638">
        <v>0</v>
      </c>
      <c r="Q638">
        <v>0</v>
      </c>
      <c r="R638">
        <v>0</v>
      </c>
      <c r="S638">
        <v>0</v>
      </c>
      <c r="T638">
        <v>0</v>
      </c>
      <c r="U638">
        <v>0</v>
      </c>
      <c r="V638">
        <v>0</v>
      </c>
      <c r="W638">
        <v>0</v>
      </c>
      <c r="X638">
        <v>0</v>
      </c>
      <c r="Y638">
        <v>0</v>
      </c>
      <c r="Z638">
        <v>0</v>
      </c>
      <c r="AA638">
        <v>0</v>
      </c>
      <c r="AB638">
        <v>0</v>
      </c>
      <c r="AC638">
        <v>0</v>
      </c>
      <c r="AD638">
        <v>0</v>
      </c>
      <c r="AE638">
        <v>0</v>
      </c>
      <c r="AF638">
        <v>0</v>
      </c>
      <c r="AG638">
        <v>0</v>
      </c>
      <c r="AH638">
        <v>0</v>
      </c>
      <c r="AI638">
        <v>0</v>
      </c>
      <c r="AJ638">
        <v>0</v>
      </c>
    </row>
    <row r="639" spans="1:36">
      <c r="A639" t="s">
        <v>1547</v>
      </c>
      <c r="B639" t="s">
        <v>1548</v>
      </c>
      <c r="C639" t="s">
        <v>46</v>
      </c>
      <c r="D639" t="s">
        <v>1516</v>
      </c>
      <c r="E639" t="s">
        <v>48</v>
      </c>
      <c r="F639" s="3">
        <v>4686</v>
      </c>
      <c r="G639" t="s">
        <v>101</v>
      </c>
      <c r="H639" t="s">
        <v>50</v>
      </c>
      <c r="I639" t="s">
        <v>50</v>
      </c>
      <c r="J639" t="s">
        <v>51</v>
      </c>
      <c r="K639" t="s">
        <v>51</v>
      </c>
      <c r="L639" t="s">
        <v>51</v>
      </c>
      <c r="M639" t="s">
        <v>51</v>
      </c>
      <c r="N639">
        <v>1</v>
      </c>
      <c r="O639">
        <v>1</v>
      </c>
      <c r="P639">
        <v>0</v>
      </c>
      <c r="Q639">
        <v>1</v>
      </c>
      <c r="R639">
        <v>0</v>
      </c>
      <c r="S639">
        <v>0</v>
      </c>
      <c r="T639">
        <v>0</v>
      </c>
      <c r="U639">
        <v>0</v>
      </c>
      <c r="V639">
        <v>0</v>
      </c>
      <c r="W639">
        <v>0</v>
      </c>
      <c r="X639">
        <v>1</v>
      </c>
      <c r="Y639">
        <v>0</v>
      </c>
      <c r="Z639">
        <v>0</v>
      </c>
      <c r="AA639">
        <v>0</v>
      </c>
      <c r="AB639">
        <v>0</v>
      </c>
      <c r="AC639">
        <v>0</v>
      </c>
      <c r="AD639">
        <v>0</v>
      </c>
      <c r="AE639">
        <v>0</v>
      </c>
      <c r="AF639">
        <v>0</v>
      </c>
      <c r="AG639">
        <v>0</v>
      </c>
      <c r="AH639">
        <v>0</v>
      </c>
      <c r="AI639">
        <v>0</v>
      </c>
      <c r="AJ639">
        <v>0</v>
      </c>
    </row>
    <row r="640" spans="1:36">
      <c r="A640" t="s">
        <v>1549</v>
      </c>
      <c r="B640" t="s">
        <v>1550</v>
      </c>
      <c r="C640" t="s">
        <v>64</v>
      </c>
      <c r="D640" t="s">
        <v>1551</v>
      </c>
      <c r="E640" t="s">
        <v>59</v>
      </c>
      <c r="G640" t="s">
        <v>74</v>
      </c>
      <c r="H640" t="s">
        <v>50</v>
      </c>
      <c r="I640" t="s">
        <v>50</v>
      </c>
      <c r="J640" t="s">
        <v>51</v>
      </c>
      <c r="K640" t="s">
        <v>61</v>
      </c>
      <c r="L640" t="s">
        <v>61</v>
      </c>
      <c r="M640" t="s">
        <v>61</v>
      </c>
      <c r="N640">
        <v>0</v>
      </c>
      <c r="O640">
        <v>0</v>
      </c>
      <c r="P640">
        <v>0</v>
      </c>
      <c r="Q640">
        <v>0</v>
      </c>
      <c r="R640">
        <v>0</v>
      </c>
      <c r="S640">
        <v>0</v>
      </c>
      <c r="T640">
        <v>0</v>
      </c>
      <c r="U640">
        <v>0</v>
      </c>
      <c r="V640">
        <v>0</v>
      </c>
      <c r="W640">
        <v>0</v>
      </c>
      <c r="X640">
        <v>0</v>
      </c>
      <c r="Y640">
        <v>0</v>
      </c>
      <c r="Z640">
        <v>0</v>
      </c>
      <c r="AA640">
        <v>0</v>
      </c>
      <c r="AB640">
        <v>0</v>
      </c>
      <c r="AC640">
        <v>0</v>
      </c>
      <c r="AD640">
        <v>0</v>
      </c>
      <c r="AE640">
        <v>0</v>
      </c>
      <c r="AF640">
        <v>0</v>
      </c>
      <c r="AG640">
        <v>0</v>
      </c>
      <c r="AH640">
        <v>0</v>
      </c>
      <c r="AI640">
        <v>0</v>
      </c>
      <c r="AJ640">
        <v>0</v>
      </c>
    </row>
    <row r="641" spans="1:36">
      <c r="A641" t="s">
        <v>1552</v>
      </c>
      <c r="B641" t="s">
        <v>1553</v>
      </c>
      <c r="C641" t="s">
        <v>88</v>
      </c>
      <c r="D641" t="s">
        <v>1554</v>
      </c>
      <c r="E641" t="s">
        <v>59</v>
      </c>
      <c r="F641" s="3">
        <v>800</v>
      </c>
      <c r="G641" t="s">
        <v>55</v>
      </c>
      <c r="H641" t="s">
        <v>50</v>
      </c>
      <c r="I641" t="s">
        <v>50</v>
      </c>
      <c r="J641" t="s">
        <v>50</v>
      </c>
      <c r="K641" t="s">
        <v>50</v>
      </c>
      <c r="L641" t="s">
        <v>50</v>
      </c>
      <c r="M641" t="s">
        <v>61</v>
      </c>
      <c r="N641">
        <v>0</v>
      </c>
      <c r="O641">
        <v>0</v>
      </c>
      <c r="P641">
        <v>0</v>
      </c>
      <c r="Q641">
        <v>0</v>
      </c>
      <c r="R641">
        <v>0</v>
      </c>
      <c r="S641">
        <v>0</v>
      </c>
      <c r="T641">
        <v>0</v>
      </c>
      <c r="U641">
        <v>0</v>
      </c>
      <c r="V641">
        <v>0</v>
      </c>
      <c r="W641">
        <v>0</v>
      </c>
      <c r="X641">
        <v>0</v>
      </c>
      <c r="Y641">
        <v>0</v>
      </c>
      <c r="Z641">
        <v>0</v>
      </c>
      <c r="AA641">
        <v>0</v>
      </c>
      <c r="AB641">
        <v>0</v>
      </c>
      <c r="AC641">
        <v>0</v>
      </c>
      <c r="AD641">
        <v>0</v>
      </c>
      <c r="AE641">
        <v>0</v>
      </c>
      <c r="AF641">
        <v>0</v>
      </c>
      <c r="AG641">
        <v>0</v>
      </c>
      <c r="AH641">
        <v>0</v>
      </c>
      <c r="AI641">
        <v>0</v>
      </c>
      <c r="AJ641">
        <v>0</v>
      </c>
    </row>
    <row r="642" spans="1:36">
      <c r="A642" t="s">
        <v>1555</v>
      </c>
      <c r="B642" t="s">
        <v>1556</v>
      </c>
      <c r="C642" t="s">
        <v>88</v>
      </c>
      <c r="D642" t="s">
        <v>758</v>
      </c>
      <c r="E642" t="s">
        <v>48</v>
      </c>
      <c r="F642" s="3">
        <v>10</v>
      </c>
      <c r="G642" t="s">
        <v>55</v>
      </c>
      <c r="H642" t="s">
        <v>50</v>
      </c>
      <c r="I642" t="s">
        <v>50</v>
      </c>
      <c r="J642" t="s">
        <v>51</v>
      </c>
      <c r="K642" t="s">
        <v>51</v>
      </c>
      <c r="L642" t="s">
        <v>51</v>
      </c>
      <c r="M642" t="s">
        <v>61</v>
      </c>
      <c r="N642">
        <v>0</v>
      </c>
      <c r="O642">
        <v>0</v>
      </c>
      <c r="P642">
        <v>0</v>
      </c>
      <c r="Q642">
        <v>0</v>
      </c>
      <c r="R642">
        <v>0</v>
      </c>
      <c r="S642">
        <v>0</v>
      </c>
      <c r="T642">
        <v>0</v>
      </c>
      <c r="U642">
        <v>0</v>
      </c>
      <c r="V642">
        <v>0</v>
      </c>
      <c r="W642">
        <v>0</v>
      </c>
      <c r="X642">
        <v>0</v>
      </c>
      <c r="Y642">
        <v>0</v>
      </c>
      <c r="Z642">
        <v>0</v>
      </c>
      <c r="AA642">
        <v>0</v>
      </c>
      <c r="AB642">
        <v>0</v>
      </c>
      <c r="AC642">
        <v>0</v>
      </c>
      <c r="AD642">
        <v>0</v>
      </c>
      <c r="AE642">
        <v>0</v>
      </c>
      <c r="AF642">
        <v>0</v>
      </c>
      <c r="AG642">
        <v>0</v>
      </c>
      <c r="AH642">
        <v>0</v>
      </c>
      <c r="AI642">
        <v>0</v>
      </c>
      <c r="AJ642">
        <v>0</v>
      </c>
    </row>
    <row r="643" spans="1:36">
      <c r="A643" t="s">
        <v>1557</v>
      </c>
      <c r="B643" t="s">
        <v>1558</v>
      </c>
      <c r="C643" t="s">
        <v>88</v>
      </c>
      <c r="D643" t="s">
        <v>1558</v>
      </c>
      <c r="E643" t="s">
        <v>59</v>
      </c>
      <c r="F643" s="3">
        <v>100</v>
      </c>
      <c r="G643" t="s">
        <v>66</v>
      </c>
      <c r="H643" t="s">
        <v>50</v>
      </c>
      <c r="I643" t="s">
        <v>50</v>
      </c>
      <c r="J643" t="s">
        <v>51</v>
      </c>
      <c r="K643" t="s">
        <v>51</v>
      </c>
      <c r="L643" t="s">
        <v>51</v>
      </c>
      <c r="M643" t="s">
        <v>61</v>
      </c>
      <c r="N643">
        <v>0</v>
      </c>
      <c r="O643">
        <v>0</v>
      </c>
      <c r="P643">
        <v>0</v>
      </c>
      <c r="Q643">
        <v>0</v>
      </c>
      <c r="R643">
        <v>0</v>
      </c>
      <c r="S643">
        <v>0</v>
      </c>
      <c r="T643">
        <v>0</v>
      </c>
      <c r="U643">
        <v>0</v>
      </c>
      <c r="V643">
        <v>0</v>
      </c>
      <c r="W643">
        <v>0</v>
      </c>
      <c r="X643">
        <v>0</v>
      </c>
      <c r="Y643">
        <v>0</v>
      </c>
      <c r="Z643">
        <v>0</v>
      </c>
      <c r="AA643">
        <v>0</v>
      </c>
      <c r="AB643">
        <v>0</v>
      </c>
      <c r="AC643">
        <v>0</v>
      </c>
      <c r="AD643">
        <v>0</v>
      </c>
      <c r="AE643">
        <v>0</v>
      </c>
      <c r="AF643">
        <v>0</v>
      </c>
      <c r="AG643">
        <v>0</v>
      </c>
      <c r="AH643">
        <v>0</v>
      </c>
      <c r="AI643">
        <v>0</v>
      </c>
      <c r="AJ643">
        <v>0</v>
      </c>
    </row>
    <row r="644" spans="1:36">
      <c r="A644" t="s">
        <v>1559</v>
      </c>
      <c r="B644" t="s">
        <v>1560</v>
      </c>
      <c r="C644" t="s">
        <v>88</v>
      </c>
      <c r="D644" t="s">
        <v>89</v>
      </c>
      <c r="E644" t="s">
        <v>89</v>
      </c>
      <c r="F644" s="3">
        <v>67</v>
      </c>
      <c r="G644" t="s">
        <v>101</v>
      </c>
      <c r="H644" t="s">
        <v>50</v>
      </c>
      <c r="I644" t="s">
        <v>50</v>
      </c>
      <c r="J644" t="s">
        <v>51</v>
      </c>
      <c r="K644" t="s">
        <v>51</v>
      </c>
      <c r="L644" t="s">
        <v>51</v>
      </c>
      <c r="M644" t="s">
        <v>61</v>
      </c>
      <c r="N644">
        <v>0</v>
      </c>
      <c r="O644">
        <v>0</v>
      </c>
      <c r="P644">
        <v>0</v>
      </c>
      <c r="Q644">
        <v>0</v>
      </c>
      <c r="R644">
        <v>0</v>
      </c>
      <c r="S644">
        <v>0</v>
      </c>
      <c r="T644">
        <v>0</v>
      </c>
      <c r="U644">
        <v>0</v>
      </c>
      <c r="V644">
        <v>0</v>
      </c>
      <c r="W644">
        <v>0</v>
      </c>
      <c r="X644">
        <v>0</v>
      </c>
      <c r="Y644">
        <v>0</v>
      </c>
      <c r="Z644">
        <v>0</v>
      </c>
      <c r="AA644">
        <v>0</v>
      </c>
      <c r="AB644">
        <v>0</v>
      </c>
      <c r="AC644">
        <v>0</v>
      </c>
      <c r="AD644">
        <v>0</v>
      </c>
      <c r="AE644">
        <v>0</v>
      </c>
      <c r="AF644">
        <v>0</v>
      </c>
      <c r="AG644">
        <v>0</v>
      </c>
      <c r="AH644">
        <v>0</v>
      </c>
      <c r="AI644">
        <v>0</v>
      </c>
      <c r="AJ644">
        <v>0</v>
      </c>
    </row>
    <row r="645" spans="1:36">
      <c r="A645" t="s">
        <v>1561</v>
      </c>
      <c r="B645" t="s">
        <v>1562</v>
      </c>
      <c r="C645" t="s">
        <v>64</v>
      </c>
      <c r="D645" t="s">
        <v>1562</v>
      </c>
      <c r="E645" t="s">
        <v>59</v>
      </c>
      <c r="G645" t="s">
        <v>82</v>
      </c>
      <c r="H645" t="s">
        <v>50</v>
      </c>
      <c r="I645" t="s">
        <v>50</v>
      </c>
      <c r="J645" t="s">
        <v>50</v>
      </c>
      <c r="K645" t="s">
        <v>61</v>
      </c>
      <c r="L645" t="s">
        <v>61</v>
      </c>
      <c r="M645" t="s">
        <v>61</v>
      </c>
      <c r="N645">
        <v>0</v>
      </c>
      <c r="O645">
        <v>0</v>
      </c>
      <c r="P645">
        <v>0</v>
      </c>
      <c r="Q645">
        <v>0</v>
      </c>
      <c r="R645">
        <v>0</v>
      </c>
      <c r="S645">
        <v>0</v>
      </c>
      <c r="T645">
        <v>0</v>
      </c>
      <c r="U645">
        <v>0</v>
      </c>
      <c r="V645">
        <v>0</v>
      </c>
      <c r="W645">
        <v>0</v>
      </c>
      <c r="X645">
        <v>0</v>
      </c>
      <c r="Y645">
        <v>0</v>
      </c>
      <c r="Z645">
        <v>0</v>
      </c>
      <c r="AA645">
        <v>0</v>
      </c>
      <c r="AB645">
        <v>0</v>
      </c>
      <c r="AC645">
        <v>0</v>
      </c>
      <c r="AD645">
        <v>0</v>
      </c>
      <c r="AE645">
        <v>0</v>
      </c>
      <c r="AF645">
        <v>0</v>
      </c>
      <c r="AG645">
        <v>0</v>
      </c>
      <c r="AH645">
        <v>0</v>
      </c>
      <c r="AI645">
        <v>0</v>
      </c>
      <c r="AJ645">
        <v>0</v>
      </c>
    </row>
    <row r="646" spans="1:36">
      <c r="A646" t="s">
        <v>1563</v>
      </c>
      <c r="B646" t="s">
        <v>1564</v>
      </c>
      <c r="C646" t="s">
        <v>46</v>
      </c>
      <c r="D646" t="s">
        <v>128</v>
      </c>
      <c r="E646" t="s">
        <v>48</v>
      </c>
      <c r="F646" s="3">
        <v>11102</v>
      </c>
      <c r="G646" t="s">
        <v>55</v>
      </c>
      <c r="H646" t="s">
        <v>50</v>
      </c>
      <c r="I646" t="s">
        <v>50</v>
      </c>
      <c r="J646" t="s">
        <v>51</v>
      </c>
      <c r="K646" t="s">
        <v>51</v>
      </c>
      <c r="L646" t="s">
        <v>51</v>
      </c>
      <c r="M646" t="s">
        <v>51</v>
      </c>
      <c r="N646">
        <v>0</v>
      </c>
      <c r="O646">
        <v>0</v>
      </c>
      <c r="P646">
        <v>0</v>
      </c>
      <c r="Q646">
        <v>0</v>
      </c>
      <c r="R646">
        <v>0</v>
      </c>
      <c r="S646">
        <v>0</v>
      </c>
      <c r="T646">
        <v>0</v>
      </c>
      <c r="U646">
        <v>0</v>
      </c>
      <c r="V646">
        <v>0</v>
      </c>
      <c r="W646">
        <v>0</v>
      </c>
      <c r="X646">
        <v>0</v>
      </c>
      <c r="Y646">
        <v>0</v>
      </c>
      <c r="Z646">
        <v>0</v>
      </c>
      <c r="AA646">
        <v>0</v>
      </c>
      <c r="AB646">
        <v>0</v>
      </c>
      <c r="AC646">
        <v>0</v>
      </c>
      <c r="AD646">
        <v>0</v>
      </c>
      <c r="AE646">
        <v>0</v>
      </c>
      <c r="AF646">
        <v>0</v>
      </c>
      <c r="AG646">
        <v>0</v>
      </c>
      <c r="AH646">
        <v>0</v>
      </c>
      <c r="AI646">
        <v>0</v>
      </c>
      <c r="AJ646">
        <v>0</v>
      </c>
    </row>
    <row r="647" spans="1:36">
      <c r="A647" t="s">
        <v>1565</v>
      </c>
      <c r="B647" t="s">
        <v>1566</v>
      </c>
      <c r="C647" t="s">
        <v>46</v>
      </c>
      <c r="D647" t="s">
        <v>1567</v>
      </c>
      <c r="E647" t="s">
        <v>48</v>
      </c>
      <c r="F647" s="3">
        <v>50456</v>
      </c>
      <c r="G647" t="s">
        <v>125</v>
      </c>
      <c r="H647" t="s">
        <v>50</v>
      </c>
      <c r="I647" t="s">
        <v>50</v>
      </c>
      <c r="J647" t="s">
        <v>51</v>
      </c>
      <c r="K647" t="s">
        <v>51</v>
      </c>
      <c r="L647" t="s">
        <v>51</v>
      </c>
      <c r="M647" t="s">
        <v>51</v>
      </c>
      <c r="N647">
        <v>1</v>
      </c>
      <c r="O647">
        <v>0</v>
      </c>
      <c r="P647">
        <v>0</v>
      </c>
      <c r="Q647">
        <v>0</v>
      </c>
      <c r="R647">
        <v>0</v>
      </c>
      <c r="S647">
        <v>0</v>
      </c>
      <c r="T647">
        <v>0</v>
      </c>
      <c r="U647">
        <v>0</v>
      </c>
      <c r="V647">
        <v>0</v>
      </c>
      <c r="W647">
        <v>0</v>
      </c>
      <c r="X647">
        <v>0</v>
      </c>
      <c r="Y647">
        <v>0</v>
      </c>
      <c r="Z647">
        <v>0</v>
      </c>
      <c r="AA647">
        <v>0</v>
      </c>
      <c r="AB647">
        <v>0</v>
      </c>
      <c r="AC647">
        <v>0</v>
      </c>
      <c r="AD647">
        <v>0</v>
      </c>
      <c r="AE647">
        <v>0</v>
      </c>
      <c r="AF647">
        <v>0</v>
      </c>
      <c r="AG647">
        <v>0</v>
      </c>
      <c r="AH647">
        <v>0</v>
      </c>
      <c r="AI647">
        <v>0</v>
      </c>
      <c r="AJ647">
        <v>0</v>
      </c>
    </row>
    <row r="648" spans="1:36">
      <c r="A648" t="s">
        <v>1568</v>
      </c>
      <c r="B648" t="s">
        <v>1569</v>
      </c>
      <c r="C648" t="s">
        <v>46</v>
      </c>
      <c r="D648" t="s">
        <v>1516</v>
      </c>
      <c r="E648" t="s">
        <v>48</v>
      </c>
      <c r="F648" s="3">
        <v>150</v>
      </c>
      <c r="G648" t="s">
        <v>101</v>
      </c>
      <c r="H648" t="s">
        <v>50</v>
      </c>
      <c r="I648" t="s">
        <v>50</v>
      </c>
      <c r="J648" t="s">
        <v>51</v>
      </c>
      <c r="K648" t="s">
        <v>50</v>
      </c>
      <c r="L648" t="s">
        <v>50</v>
      </c>
      <c r="M648" t="s">
        <v>50</v>
      </c>
      <c r="N648">
        <v>0</v>
      </c>
      <c r="O648">
        <v>0</v>
      </c>
      <c r="P648">
        <v>0</v>
      </c>
      <c r="Q648">
        <v>0</v>
      </c>
      <c r="R648">
        <v>0</v>
      </c>
      <c r="S648">
        <v>0</v>
      </c>
      <c r="T648">
        <v>0</v>
      </c>
      <c r="U648">
        <v>0</v>
      </c>
      <c r="V648">
        <v>0</v>
      </c>
      <c r="W648">
        <v>0</v>
      </c>
      <c r="X648">
        <v>0</v>
      </c>
      <c r="Y648">
        <v>0</v>
      </c>
      <c r="Z648">
        <v>0</v>
      </c>
      <c r="AA648">
        <v>0</v>
      </c>
      <c r="AB648">
        <v>0</v>
      </c>
      <c r="AC648">
        <v>0</v>
      </c>
      <c r="AD648">
        <v>1</v>
      </c>
      <c r="AE648">
        <v>1</v>
      </c>
      <c r="AF648">
        <v>0</v>
      </c>
      <c r="AG648">
        <v>0</v>
      </c>
      <c r="AH648">
        <v>0</v>
      </c>
      <c r="AI648">
        <v>1</v>
      </c>
      <c r="AJ648">
        <v>366</v>
      </c>
    </row>
    <row r="649" spans="1:36">
      <c r="A649" t="s">
        <v>1570</v>
      </c>
      <c r="B649" t="s">
        <v>1571</v>
      </c>
      <c r="C649" t="s">
        <v>64</v>
      </c>
      <c r="D649" t="s">
        <v>1572</v>
      </c>
      <c r="E649" t="s">
        <v>59</v>
      </c>
      <c r="G649" t="s">
        <v>74</v>
      </c>
      <c r="H649" t="s">
        <v>50</v>
      </c>
      <c r="I649" t="s">
        <v>50</v>
      </c>
      <c r="J649" t="s">
        <v>51</v>
      </c>
      <c r="K649" t="s">
        <v>61</v>
      </c>
      <c r="L649" t="s">
        <v>61</v>
      </c>
      <c r="M649" t="s">
        <v>61</v>
      </c>
      <c r="N649">
        <v>0</v>
      </c>
      <c r="O649">
        <v>0</v>
      </c>
      <c r="P649">
        <v>0</v>
      </c>
      <c r="Q649">
        <v>0</v>
      </c>
      <c r="R649">
        <v>0</v>
      </c>
      <c r="S649">
        <v>0</v>
      </c>
      <c r="T649">
        <v>0</v>
      </c>
      <c r="U649">
        <v>0</v>
      </c>
      <c r="V649">
        <v>0</v>
      </c>
      <c r="W649">
        <v>0</v>
      </c>
      <c r="X649">
        <v>0</v>
      </c>
      <c r="Y649">
        <v>0</v>
      </c>
      <c r="Z649">
        <v>0</v>
      </c>
      <c r="AA649">
        <v>0</v>
      </c>
      <c r="AB649">
        <v>0</v>
      </c>
      <c r="AC649">
        <v>0</v>
      </c>
      <c r="AD649">
        <v>0</v>
      </c>
      <c r="AE649">
        <v>0</v>
      </c>
      <c r="AF649">
        <v>0</v>
      </c>
      <c r="AG649">
        <v>0</v>
      </c>
      <c r="AH649">
        <v>0</v>
      </c>
      <c r="AI649">
        <v>0</v>
      </c>
      <c r="AJ649">
        <v>0</v>
      </c>
    </row>
    <row r="650" spans="1:36">
      <c r="A650" t="s">
        <v>1573</v>
      </c>
      <c r="B650" t="s">
        <v>1574</v>
      </c>
      <c r="C650" t="s">
        <v>64</v>
      </c>
      <c r="D650" t="s">
        <v>1575</v>
      </c>
      <c r="E650" t="s">
        <v>59</v>
      </c>
      <c r="G650" t="s">
        <v>101</v>
      </c>
      <c r="H650" t="s">
        <v>50</v>
      </c>
      <c r="I650" t="s">
        <v>50</v>
      </c>
      <c r="J650" t="s">
        <v>51</v>
      </c>
      <c r="K650" t="s">
        <v>61</v>
      </c>
      <c r="L650" t="s">
        <v>61</v>
      </c>
      <c r="M650" t="s">
        <v>61</v>
      </c>
      <c r="N650">
        <v>0</v>
      </c>
      <c r="O650">
        <v>0</v>
      </c>
      <c r="P650">
        <v>0</v>
      </c>
      <c r="Q650">
        <v>0</v>
      </c>
      <c r="R650">
        <v>0</v>
      </c>
      <c r="S650">
        <v>0</v>
      </c>
      <c r="T650">
        <v>0</v>
      </c>
      <c r="U650">
        <v>0</v>
      </c>
      <c r="V650">
        <v>0</v>
      </c>
      <c r="W650">
        <v>0</v>
      </c>
      <c r="X650">
        <v>0</v>
      </c>
      <c r="Y650">
        <v>0</v>
      </c>
      <c r="Z650">
        <v>0</v>
      </c>
      <c r="AA650">
        <v>0</v>
      </c>
      <c r="AB650">
        <v>0</v>
      </c>
      <c r="AC650">
        <v>0</v>
      </c>
      <c r="AD650">
        <v>0</v>
      </c>
      <c r="AE650">
        <v>0</v>
      </c>
      <c r="AF650">
        <v>0</v>
      </c>
      <c r="AG650">
        <v>0</v>
      </c>
      <c r="AH650">
        <v>0</v>
      </c>
      <c r="AI650">
        <v>0</v>
      </c>
      <c r="AJ650">
        <v>0</v>
      </c>
    </row>
    <row r="651" spans="1:36">
      <c r="A651" t="s">
        <v>1576</v>
      </c>
      <c r="B651" t="s">
        <v>1577</v>
      </c>
      <c r="C651" t="s">
        <v>88</v>
      </c>
      <c r="D651" t="s">
        <v>1578</v>
      </c>
      <c r="E651" t="s">
        <v>59</v>
      </c>
      <c r="F651" s="3">
        <v>100</v>
      </c>
      <c r="G651" t="s">
        <v>66</v>
      </c>
      <c r="H651" t="s">
        <v>50</v>
      </c>
      <c r="I651" t="s">
        <v>50</v>
      </c>
      <c r="J651" t="s">
        <v>51</v>
      </c>
      <c r="K651" t="s">
        <v>51</v>
      </c>
      <c r="L651" t="s">
        <v>51</v>
      </c>
      <c r="M651" t="s">
        <v>61</v>
      </c>
      <c r="N651">
        <v>0</v>
      </c>
      <c r="O651">
        <v>0</v>
      </c>
      <c r="P651">
        <v>0</v>
      </c>
      <c r="Q651">
        <v>0</v>
      </c>
      <c r="R651">
        <v>0</v>
      </c>
      <c r="S651">
        <v>0</v>
      </c>
      <c r="T651">
        <v>0</v>
      </c>
      <c r="U651">
        <v>0</v>
      </c>
      <c r="V651">
        <v>0</v>
      </c>
      <c r="W651">
        <v>0</v>
      </c>
      <c r="X651">
        <v>0</v>
      </c>
      <c r="Y651">
        <v>0</v>
      </c>
      <c r="Z651">
        <v>0</v>
      </c>
      <c r="AA651">
        <v>0</v>
      </c>
      <c r="AB651">
        <v>0</v>
      </c>
      <c r="AC651">
        <v>0</v>
      </c>
      <c r="AD651">
        <v>0</v>
      </c>
      <c r="AE651">
        <v>0</v>
      </c>
      <c r="AF651">
        <v>0</v>
      </c>
      <c r="AG651">
        <v>0</v>
      </c>
      <c r="AH651">
        <v>0</v>
      </c>
      <c r="AI651">
        <v>0</v>
      </c>
      <c r="AJ651">
        <v>0</v>
      </c>
    </row>
    <row r="652" spans="1:36">
      <c r="A652" t="s">
        <v>1579</v>
      </c>
      <c r="B652" t="s">
        <v>1580</v>
      </c>
      <c r="C652" t="s">
        <v>88</v>
      </c>
      <c r="D652" t="s">
        <v>89</v>
      </c>
      <c r="E652" t="s">
        <v>89</v>
      </c>
      <c r="F652" s="3">
        <v>100</v>
      </c>
      <c r="G652" t="s">
        <v>78</v>
      </c>
      <c r="H652" t="s">
        <v>50</v>
      </c>
      <c r="I652" t="s">
        <v>50</v>
      </c>
      <c r="J652" t="s">
        <v>50</v>
      </c>
      <c r="K652" t="s">
        <v>51</v>
      </c>
      <c r="L652" t="s">
        <v>51</v>
      </c>
      <c r="M652" t="s">
        <v>61</v>
      </c>
      <c r="N652">
        <v>0</v>
      </c>
      <c r="O652">
        <v>0</v>
      </c>
      <c r="P652">
        <v>0</v>
      </c>
      <c r="Q652">
        <v>0</v>
      </c>
      <c r="R652">
        <v>0</v>
      </c>
      <c r="S652">
        <v>0</v>
      </c>
      <c r="T652">
        <v>0</v>
      </c>
      <c r="U652">
        <v>0</v>
      </c>
      <c r="V652">
        <v>0</v>
      </c>
      <c r="W652">
        <v>0</v>
      </c>
      <c r="X652">
        <v>0</v>
      </c>
      <c r="Y652">
        <v>0</v>
      </c>
      <c r="Z652">
        <v>0</v>
      </c>
      <c r="AA652">
        <v>0</v>
      </c>
      <c r="AB652">
        <v>0</v>
      </c>
      <c r="AC652">
        <v>0</v>
      </c>
      <c r="AD652">
        <v>0</v>
      </c>
      <c r="AE652">
        <v>0</v>
      </c>
      <c r="AF652">
        <v>0</v>
      </c>
      <c r="AG652">
        <v>0</v>
      </c>
      <c r="AH652">
        <v>0</v>
      </c>
      <c r="AI652">
        <v>0</v>
      </c>
      <c r="AJ652">
        <v>0</v>
      </c>
    </row>
    <row r="653" spans="1:36">
      <c r="A653" t="s">
        <v>1581</v>
      </c>
      <c r="B653" t="s">
        <v>1582</v>
      </c>
      <c r="C653" t="s">
        <v>88</v>
      </c>
      <c r="D653" t="s">
        <v>365</v>
      </c>
      <c r="E653" t="s">
        <v>48</v>
      </c>
      <c r="F653" s="3">
        <v>25</v>
      </c>
      <c r="G653" t="s">
        <v>74</v>
      </c>
      <c r="H653" t="s">
        <v>51</v>
      </c>
      <c r="I653" t="s">
        <v>50</v>
      </c>
      <c r="J653" t="s">
        <v>61</v>
      </c>
      <c r="K653" t="s">
        <v>61</v>
      </c>
      <c r="L653" t="s">
        <v>61</v>
      </c>
      <c r="M653" t="s">
        <v>61</v>
      </c>
      <c r="N653">
        <v>0</v>
      </c>
      <c r="O653">
        <v>0</v>
      </c>
      <c r="P653">
        <v>0</v>
      </c>
      <c r="Q653">
        <v>0</v>
      </c>
      <c r="R653">
        <v>0</v>
      </c>
      <c r="S653">
        <v>0</v>
      </c>
      <c r="T653">
        <v>0</v>
      </c>
      <c r="U653">
        <v>0</v>
      </c>
      <c r="V653">
        <v>0</v>
      </c>
      <c r="W653">
        <v>0</v>
      </c>
      <c r="X653">
        <v>0</v>
      </c>
      <c r="Y653">
        <v>0</v>
      </c>
      <c r="Z653">
        <v>0</v>
      </c>
      <c r="AA653">
        <v>0</v>
      </c>
      <c r="AB653">
        <v>0</v>
      </c>
      <c r="AC653">
        <v>0</v>
      </c>
      <c r="AD653">
        <v>0</v>
      </c>
      <c r="AE653">
        <v>0</v>
      </c>
      <c r="AF653">
        <v>0</v>
      </c>
      <c r="AG653">
        <v>0</v>
      </c>
      <c r="AH653">
        <v>0</v>
      </c>
      <c r="AI653">
        <v>0</v>
      </c>
      <c r="AJ653">
        <v>0</v>
      </c>
    </row>
    <row r="654" spans="1:36">
      <c r="A654" t="s">
        <v>1583</v>
      </c>
      <c r="B654" t="s">
        <v>1584</v>
      </c>
      <c r="C654" t="s">
        <v>88</v>
      </c>
      <c r="D654" t="s">
        <v>1584</v>
      </c>
      <c r="E654" t="s">
        <v>59</v>
      </c>
      <c r="F654" s="3">
        <v>77</v>
      </c>
      <c r="G654" t="s">
        <v>66</v>
      </c>
      <c r="H654" t="s">
        <v>51</v>
      </c>
      <c r="I654" t="s">
        <v>50</v>
      </c>
      <c r="J654" t="s">
        <v>61</v>
      </c>
      <c r="K654" t="s">
        <v>61</v>
      </c>
      <c r="L654" t="s">
        <v>61</v>
      </c>
      <c r="M654" t="s">
        <v>61</v>
      </c>
      <c r="N654">
        <v>0</v>
      </c>
      <c r="O654">
        <v>0</v>
      </c>
      <c r="P654">
        <v>0</v>
      </c>
      <c r="Q654">
        <v>0</v>
      </c>
      <c r="R654">
        <v>0</v>
      </c>
      <c r="S654">
        <v>0</v>
      </c>
      <c r="T654">
        <v>0</v>
      </c>
      <c r="U654">
        <v>0</v>
      </c>
      <c r="V654">
        <v>0</v>
      </c>
      <c r="W654">
        <v>0</v>
      </c>
      <c r="X654">
        <v>0</v>
      </c>
      <c r="Y654">
        <v>0</v>
      </c>
      <c r="Z654">
        <v>0</v>
      </c>
      <c r="AA654">
        <v>0</v>
      </c>
      <c r="AB654">
        <v>0</v>
      </c>
      <c r="AC654">
        <v>0</v>
      </c>
      <c r="AD654">
        <v>0</v>
      </c>
      <c r="AE654">
        <v>0</v>
      </c>
      <c r="AF654">
        <v>0</v>
      </c>
      <c r="AG654">
        <v>0</v>
      </c>
      <c r="AH654">
        <v>0</v>
      </c>
      <c r="AI654">
        <v>0</v>
      </c>
      <c r="AJ654">
        <v>0</v>
      </c>
    </row>
    <row r="655" spans="1:36">
      <c r="A655" t="s">
        <v>1585</v>
      </c>
      <c r="B655" t="s">
        <v>1586</v>
      </c>
      <c r="C655" t="s">
        <v>46</v>
      </c>
      <c r="D655" t="s">
        <v>128</v>
      </c>
      <c r="E655" t="s">
        <v>48</v>
      </c>
      <c r="F655" s="3">
        <v>32025</v>
      </c>
      <c r="G655" t="s">
        <v>55</v>
      </c>
      <c r="H655" t="s">
        <v>50</v>
      </c>
      <c r="I655" t="s">
        <v>50</v>
      </c>
      <c r="J655" t="s">
        <v>51</v>
      </c>
      <c r="K655" t="s">
        <v>51</v>
      </c>
      <c r="L655" t="s">
        <v>51</v>
      </c>
      <c r="M655" t="s">
        <v>51</v>
      </c>
      <c r="N655">
        <v>0</v>
      </c>
      <c r="O655">
        <v>0</v>
      </c>
      <c r="P655">
        <v>0</v>
      </c>
      <c r="Q655">
        <v>0</v>
      </c>
      <c r="R655">
        <v>0</v>
      </c>
      <c r="S655">
        <v>0</v>
      </c>
      <c r="T655">
        <v>0</v>
      </c>
      <c r="U655">
        <v>0</v>
      </c>
      <c r="V655">
        <v>0</v>
      </c>
      <c r="W655">
        <v>0</v>
      </c>
      <c r="X655">
        <v>0</v>
      </c>
      <c r="Y655">
        <v>0</v>
      </c>
      <c r="Z655">
        <v>0</v>
      </c>
      <c r="AA655">
        <v>0</v>
      </c>
      <c r="AB655">
        <v>0</v>
      </c>
      <c r="AC655">
        <v>0</v>
      </c>
      <c r="AD655">
        <v>0</v>
      </c>
      <c r="AE655">
        <v>0</v>
      </c>
      <c r="AF655">
        <v>0</v>
      </c>
      <c r="AG655">
        <v>0</v>
      </c>
      <c r="AH655">
        <v>0</v>
      </c>
      <c r="AI655">
        <v>0</v>
      </c>
      <c r="AJ655">
        <v>0</v>
      </c>
    </row>
    <row r="656" spans="1:36">
      <c r="A656" t="s">
        <v>1587</v>
      </c>
      <c r="B656" t="s">
        <v>1588</v>
      </c>
      <c r="C656" t="s">
        <v>64</v>
      </c>
      <c r="D656" t="s">
        <v>1588</v>
      </c>
      <c r="E656" t="s">
        <v>59</v>
      </c>
      <c r="G656" t="s">
        <v>82</v>
      </c>
      <c r="H656" t="s">
        <v>50</v>
      </c>
      <c r="I656" t="s">
        <v>50</v>
      </c>
      <c r="J656" t="s">
        <v>51</v>
      </c>
      <c r="K656" t="s">
        <v>61</v>
      </c>
      <c r="L656" t="s">
        <v>61</v>
      </c>
      <c r="M656" t="s">
        <v>61</v>
      </c>
      <c r="N656">
        <v>0</v>
      </c>
      <c r="O656">
        <v>0</v>
      </c>
      <c r="P656">
        <v>0</v>
      </c>
      <c r="Q656">
        <v>0</v>
      </c>
      <c r="R656">
        <v>0</v>
      </c>
      <c r="S656">
        <v>0</v>
      </c>
      <c r="T656">
        <v>0</v>
      </c>
      <c r="U656">
        <v>0</v>
      </c>
      <c r="V656">
        <v>0</v>
      </c>
      <c r="W656">
        <v>0</v>
      </c>
      <c r="X656">
        <v>0</v>
      </c>
      <c r="Y656">
        <v>0</v>
      </c>
      <c r="Z656">
        <v>0</v>
      </c>
      <c r="AA656">
        <v>0</v>
      </c>
      <c r="AB656">
        <v>0</v>
      </c>
      <c r="AC656">
        <v>0</v>
      </c>
      <c r="AD656">
        <v>0</v>
      </c>
      <c r="AE656">
        <v>0</v>
      </c>
      <c r="AF656">
        <v>0</v>
      </c>
      <c r="AG656">
        <v>0</v>
      </c>
      <c r="AH656">
        <v>0</v>
      </c>
      <c r="AI656">
        <v>0</v>
      </c>
      <c r="AJ656">
        <v>0</v>
      </c>
    </row>
    <row r="657" spans="1:36">
      <c r="A657" t="s">
        <v>1589</v>
      </c>
      <c r="B657" t="s">
        <v>1590</v>
      </c>
      <c r="C657" t="s">
        <v>46</v>
      </c>
      <c r="D657" t="s">
        <v>1516</v>
      </c>
      <c r="E657" t="s">
        <v>48</v>
      </c>
      <c r="F657" s="3">
        <v>1703</v>
      </c>
      <c r="G657" t="s">
        <v>101</v>
      </c>
      <c r="H657" t="s">
        <v>50</v>
      </c>
      <c r="I657" t="s">
        <v>50</v>
      </c>
      <c r="J657" t="s">
        <v>51</v>
      </c>
      <c r="K657" t="s">
        <v>51</v>
      </c>
      <c r="L657" t="s">
        <v>51</v>
      </c>
      <c r="M657" t="s">
        <v>51</v>
      </c>
      <c r="N657">
        <v>0</v>
      </c>
      <c r="O657">
        <v>0</v>
      </c>
      <c r="P657">
        <v>0</v>
      </c>
      <c r="Q657">
        <v>0</v>
      </c>
      <c r="R657">
        <v>0</v>
      </c>
      <c r="S657">
        <v>0</v>
      </c>
      <c r="T657">
        <v>0</v>
      </c>
      <c r="U657">
        <v>0</v>
      </c>
      <c r="V657">
        <v>0</v>
      </c>
      <c r="W657">
        <v>0</v>
      </c>
      <c r="X657">
        <v>0</v>
      </c>
      <c r="Y657">
        <v>0</v>
      </c>
      <c r="Z657">
        <v>0</v>
      </c>
      <c r="AA657">
        <v>0</v>
      </c>
      <c r="AB657">
        <v>0</v>
      </c>
      <c r="AC657">
        <v>0</v>
      </c>
      <c r="AD657">
        <v>0</v>
      </c>
      <c r="AE657">
        <v>0</v>
      </c>
      <c r="AF657">
        <v>0</v>
      </c>
      <c r="AG657">
        <v>0</v>
      </c>
      <c r="AH657">
        <v>0</v>
      </c>
      <c r="AI657">
        <v>0</v>
      </c>
      <c r="AJ657">
        <v>0</v>
      </c>
    </row>
    <row r="658" spans="1:36">
      <c r="A658" t="s">
        <v>1591</v>
      </c>
      <c r="B658" t="s">
        <v>1592</v>
      </c>
      <c r="C658" t="s">
        <v>88</v>
      </c>
      <c r="D658" t="s">
        <v>89</v>
      </c>
      <c r="E658" t="s">
        <v>89</v>
      </c>
      <c r="F658" s="3">
        <v>77</v>
      </c>
      <c r="G658" t="s">
        <v>82</v>
      </c>
      <c r="H658" t="s">
        <v>50</v>
      </c>
      <c r="I658" t="s">
        <v>50</v>
      </c>
      <c r="J658" t="s">
        <v>50</v>
      </c>
      <c r="K658" t="s">
        <v>51</v>
      </c>
      <c r="L658" t="s">
        <v>51</v>
      </c>
      <c r="M658" t="s">
        <v>61</v>
      </c>
      <c r="N658">
        <v>0</v>
      </c>
      <c r="O658">
        <v>0</v>
      </c>
      <c r="P658">
        <v>0</v>
      </c>
      <c r="Q658">
        <v>0</v>
      </c>
      <c r="R658">
        <v>0</v>
      </c>
      <c r="S658">
        <v>0</v>
      </c>
      <c r="T658">
        <v>0</v>
      </c>
      <c r="U658">
        <v>0</v>
      </c>
      <c r="V658">
        <v>0</v>
      </c>
      <c r="W658">
        <v>0</v>
      </c>
      <c r="X658">
        <v>0</v>
      </c>
      <c r="Y658">
        <v>0</v>
      </c>
      <c r="Z658">
        <v>0</v>
      </c>
      <c r="AA658">
        <v>0</v>
      </c>
      <c r="AB658">
        <v>0</v>
      </c>
      <c r="AC658">
        <v>0</v>
      </c>
      <c r="AD658">
        <v>0</v>
      </c>
      <c r="AE658">
        <v>0</v>
      </c>
      <c r="AF658">
        <v>0</v>
      </c>
      <c r="AG658">
        <v>0</v>
      </c>
      <c r="AH658">
        <v>0</v>
      </c>
      <c r="AI658">
        <v>0</v>
      </c>
      <c r="AJ658">
        <v>0</v>
      </c>
    </row>
    <row r="659" spans="1:36">
      <c r="A659" t="s">
        <v>1593</v>
      </c>
      <c r="B659" t="s">
        <v>1594</v>
      </c>
      <c r="C659" t="s">
        <v>88</v>
      </c>
      <c r="D659" t="s">
        <v>89</v>
      </c>
      <c r="E659" t="s">
        <v>89</v>
      </c>
      <c r="F659" s="3">
        <v>290</v>
      </c>
      <c r="G659" t="s">
        <v>66</v>
      </c>
      <c r="H659" t="s">
        <v>50</v>
      </c>
      <c r="I659" t="s">
        <v>50</v>
      </c>
      <c r="J659" t="s">
        <v>50</v>
      </c>
      <c r="K659" t="s">
        <v>51</v>
      </c>
      <c r="L659" t="s">
        <v>51</v>
      </c>
      <c r="M659" t="s">
        <v>61</v>
      </c>
      <c r="N659">
        <v>0</v>
      </c>
      <c r="O659">
        <v>0</v>
      </c>
      <c r="P659">
        <v>1</v>
      </c>
      <c r="Q659">
        <v>0</v>
      </c>
      <c r="R659">
        <v>0</v>
      </c>
      <c r="S659">
        <v>0</v>
      </c>
      <c r="T659">
        <v>0</v>
      </c>
      <c r="U659">
        <v>0</v>
      </c>
      <c r="V659">
        <v>0</v>
      </c>
      <c r="W659">
        <v>0</v>
      </c>
      <c r="X659">
        <v>0</v>
      </c>
      <c r="Y659">
        <v>1</v>
      </c>
      <c r="Z659">
        <v>0</v>
      </c>
      <c r="AA659">
        <v>1</v>
      </c>
      <c r="AB659">
        <v>0</v>
      </c>
      <c r="AC659">
        <v>0</v>
      </c>
      <c r="AD659">
        <v>0</v>
      </c>
      <c r="AE659">
        <v>0</v>
      </c>
      <c r="AF659">
        <v>0</v>
      </c>
      <c r="AG659">
        <v>0</v>
      </c>
      <c r="AH659">
        <v>0</v>
      </c>
      <c r="AI659">
        <v>0</v>
      </c>
      <c r="AJ659">
        <v>28</v>
      </c>
    </row>
    <row r="660" spans="1:36">
      <c r="A660" t="s">
        <v>1595</v>
      </c>
      <c r="B660" t="s">
        <v>1596</v>
      </c>
      <c r="C660" t="s">
        <v>88</v>
      </c>
      <c r="D660" t="s">
        <v>89</v>
      </c>
      <c r="E660" t="s">
        <v>89</v>
      </c>
      <c r="F660" s="3">
        <v>80</v>
      </c>
      <c r="G660" t="s">
        <v>344</v>
      </c>
      <c r="H660" t="s">
        <v>50</v>
      </c>
      <c r="I660" t="s">
        <v>50</v>
      </c>
      <c r="J660" t="s">
        <v>50</v>
      </c>
      <c r="K660" t="s">
        <v>51</v>
      </c>
      <c r="L660" t="s">
        <v>51</v>
      </c>
      <c r="M660" t="s">
        <v>61</v>
      </c>
      <c r="N660">
        <v>0</v>
      </c>
      <c r="O660">
        <v>0</v>
      </c>
      <c r="P660">
        <v>0</v>
      </c>
      <c r="Q660">
        <v>0</v>
      </c>
      <c r="R660">
        <v>0</v>
      </c>
      <c r="S660">
        <v>0</v>
      </c>
      <c r="T660">
        <v>0</v>
      </c>
      <c r="U660">
        <v>0</v>
      </c>
      <c r="V660">
        <v>0</v>
      </c>
      <c r="W660">
        <v>0</v>
      </c>
      <c r="X660">
        <v>0</v>
      </c>
      <c r="Y660">
        <v>0</v>
      </c>
      <c r="Z660">
        <v>0</v>
      </c>
      <c r="AA660">
        <v>0</v>
      </c>
      <c r="AB660">
        <v>0</v>
      </c>
      <c r="AC660">
        <v>0</v>
      </c>
      <c r="AD660">
        <v>0</v>
      </c>
      <c r="AE660">
        <v>0</v>
      </c>
      <c r="AF660">
        <v>0</v>
      </c>
      <c r="AG660">
        <v>0</v>
      </c>
      <c r="AH660">
        <v>0</v>
      </c>
      <c r="AI660">
        <v>0</v>
      </c>
      <c r="AJ660">
        <v>0</v>
      </c>
    </row>
    <row r="661" spans="1:36">
      <c r="A661" t="s">
        <v>1597</v>
      </c>
      <c r="B661" t="s">
        <v>1598</v>
      </c>
      <c r="C661" t="s">
        <v>88</v>
      </c>
      <c r="D661" t="s">
        <v>89</v>
      </c>
      <c r="E661" t="s">
        <v>89</v>
      </c>
      <c r="F661" s="3">
        <v>151</v>
      </c>
      <c r="G661" t="s">
        <v>66</v>
      </c>
      <c r="H661" t="s">
        <v>50</v>
      </c>
      <c r="I661" t="s">
        <v>50</v>
      </c>
      <c r="J661" t="s">
        <v>51</v>
      </c>
      <c r="K661" t="s">
        <v>51</v>
      </c>
      <c r="L661" t="s">
        <v>51</v>
      </c>
      <c r="M661" t="s">
        <v>61</v>
      </c>
      <c r="N661">
        <v>0</v>
      </c>
      <c r="O661">
        <v>0</v>
      </c>
      <c r="P661">
        <v>0</v>
      </c>
      <c r="Q661">
        <v>0</v>
      </c>
      <c r="R661">
        <v>0</v>
      </c>
      <c r="S661">
        <v>0</v>
      </c>
      <c r="T661">
        <v>0</v>
      </c>
      <c r="U661">
        <v>0</v>
      </c>
      <c r="V661">
        <v>0</v>
      </c>
      <c r="W661">
        <v>0</v>
      </c>
      <c r="X661">
        <v>0</v>
      </c>
      <c r="Y661">
        <v>0</v>
      </c>
      <c r="Z661">
        <v>0</v>
      </c>
      <c r="AA661">
        <v>0</v>
      </c>
      <c r="AB661">
        <v>0</v>
      </c>
      <c r="AC661">
        <v>0</v>
      </c>
      <c r="AD661">
        <v>0</v>
      </c>
      <c r="AE661">
        <v>0</v>
      </c>
      <c r="AF661">
        <v>0</v>
      </c>
      <c r="AG661">
        <v>0</v>
      </c>
      <c r="AH661">
        <v>0</v>
      </c>
      <c r="AI661">
        <v>0</v>
      </c>
      <c r="AJ661">
        <v>0</v>
      </c>
    </row>
    <row r="662" spans="1:36">
      <c r="A662" t="s">
        <v>1599</v>
      </c>
      <c r="B662" t="s">
        <v>1600</v>
      </c>
      <c r="C662" t="s">
        <v>46</v>
      </c>
      <c r="D662" t="s">
        <v>1601</v>
      </c>
      <c r="E662" t="s">
        <v>59</v>
      </c>
      <c r="F662" s="3">
        <v>60</v>
      </c>
      <c r="G662" t="s">
        <v>101</v>
      </c>
      <c r="H662" t="s">
        <v>51</v>
      </c>
      <c r="I662" t="s">
        <v>50</v>
      </c>
      <c r="J662" t="s">
        <v>61</v>
      </c>
      <c r="K662" t="s">
        <v>61</v>
      </c>
      <c r="L662" t="s">
        <v>61</v>
      </c>
      <c r="M662" t="s">
        <v>61</v>
      </c>
      <c r="N662">
        <v>0</v>
      </c>
      <c r="O662">
        <v>0</v>
      </c>
      <c r="P662">
        <v>0</v>
      </c>
      <c r="Q662">
        <v>0</v>
      </c>
      <c r="R662">
        <v>0</v>
      </c>
      <c r="S662">
        <v>0</v>
      </c>
      <c r="T662">
        <v>0</v>
      </c>
      <c r="U662">
        <v>0</v>
      </c>
      <c r="V662">
        <v>0</v>
      </c>
      <c r="W662">
        <v>0</v>
      </c>
      <c r="X662">
        <v>0</v>
      </c>
      <c r="Y662">
        <v>0</v>
      </c>
      <c r="Z662">
        <v>0</v>
      </c>
      <c r="AA662">
        <v>0</v>
      </c>
      <c r="AB662">
        <v>0</v>
      </c>
      <c r="AC662">
        <v>0</v>
      </c>
      <c r="AD662">
        <v>0</v>
      </c>
      <c r="AE662">
        <v>0</v>
      </c>
      <c r="AF662">
        <v>0</v>
      </c>
      <c r="AG662">
        <v>0</v>
      </c>
      <c r="AH662">
        <v>0</v>
      </c>
      <c r="AI662">
        <v>0</v>
      </c>
      <c r="AJ662">
        <v>0</v>
      </c>
    </row>
    <row r="663" spans="1:36">
      <c r="A663" t="s">
        <v>1602</v>
      </c>
      <c r="B663" t="s">
        <v>1603</v>
      </c>
      <c r="C663" t="s">
        <v>46</v>
      </c>
      <c r="D663" t="s">
        <v>128</v>
      </c>
      <c r="E663" t="s">
        <v>48</v>
      </c>
      <c r="F663" s="3">
        <v>520</v>
      </c>
      <c r="G663" t="s">
        <v>55</v>
      </c>
      <c r="H663" t="s">
        <v>50</v>
      </c>
      <c r="I663" t="s">
        <v>50</v>
      </c>
      <c r="J663" t="s">
        <v>51</v>
      </c>
      <c r="K663" t="s">
        <v>51</v>
      </c>
      <c r="L663" t="s">
        <v>51</v>
      </c>
      <c r="M663" t="s">
        <v>51</v>
      </c>
      <c r="N663">
        <v>0</v>
      </c>
      <c r="O663">
        <v>0</v>
      </c>
      <c r="P663">
        <v>0</v>
      </c>
      <c r="Q663">
        <v>0</v>
      </c>
      <c r="R663">
        <v>0</v>
      </c>
      <c r="S663">
        <v>0</v>
      </c>
      <c r="T663">
        <v>0</v>
      </c>
      <c r="U663">
        <v>0</v>
      </c>
      <c r="V663">
        <v>0</v>
      </c>
      <c r="W663">
        <v>0</v>
      </c>
      <c r="X663">
        <v>0</v>
      </c>
      <c r="Y663">
        <v>0</v>
      </c>
      <c r="Z663">
        <v>0</v>
      </c>
      <c r="AA663">
        <v>0</v>
      </c>
      <c r="AB663">
        <v>0</v>
      </c>
      <c r="AC663">
        <v>0</v>
      </c>
      <c r="AD663">
        <v>0</v>
      </c>
      <c r="AE663">
        <v>0</v>
      </c>
      <c r="AF663">
        <v>0</v>
      </c>
      <c r="AG663">
        <v>0</v>
      </c>
      <c r="AH663">
        <v>0</v>
      </c>
      <c r="AI663">
        <v>0</v>
      </c>
      <c r="AJ663">
        <v>0</v>
      </c>
    </row>
    <row r="664" spans="1:36">
      <c r="A664" t="s">
        <v>1604</v>
      </c>
      <c r="B664" t="s">
        <v>1605</v>
      </c>
      <c r="C664" t="s">
        <v>64</v>
      </c>
      <c r="D664" t="s">
        <v>1606</v>
      </c>
      <c r="E664" t="s">
        <v>59</v>
      </c>
      <c r="G664" t="s">
        <v>49</v>
      </c>
      <c r="H664" t="s">
        <v>50</v>
      </c>
      <c r="I664" t="s">
        <v>50</v>
      </c>
      <c r="J664" t="s">
        <v>51</v>
      </c>
      <c r="K664" t="s">
        <v>61</v>
      </c>
      <c r="L664" t="s">
        <v>61</v>
      </c>
      <c r="M664" t="s">
        <v>61</v>
      </c>
      <c r="N664">
        <v>0</v>
      </c>
      <c r="O664">
        <v>0</v>
      </c>
      <c r="P664">
        <v>0</v>
      </c>
      <c r="Q664">
        <v>0</v>
      </c>
      <c r="R664">
        <v>0</v>
      </c>
      <c r="S664">
        <v>0</v>
      </c>
      <c r="T664">
        <v>0</v>
      </c>
      <c r="U664">
        <v>0</v>
      </c>
      <c r="V664">
        <v>0</v>
      </c>
      <c r="W664">
        <v>0</v>
      </c>
      <c r="X664">
        <v>0</v>
      </c>
      <c r="Y664">
        <v>0</v>
      </c>
      <c r="Z664">
        <v>0</v>
      </c>
      <c r="AA664">
        <v>0</v>
      </c>
      <c r="AB664">
        <v>0</v>
      </c>
      <c r="AC664">
        <v>0</v>
      </c>
      <c r="AD664">
        <v>0</v>
      </c>
      <c r="AE664">
        <v>0</v>
      </c>
      <c r="AF664">
        <v>0</v>
      </c>
      <c r="AG664">
        <v>0</v>
      </c>
      <c r="AH664">
        <v>0</v>
      </c>
      <c r="AI664">
        <v>0</v>
      </c>
      <c r="AJ664">
        <v>0</v>
      </c>
    </row>
    <row r="665" spans="1:36">
      <c r="A665" t="s">
        <v>1607</v>
      </c>
      <c r="B665" t="s">
        <v>1608</v>
      </c>
      <c r="C665" t="s">
        <v>64</v>
      </c>
      <c r="D665" t="s">
        <v>1609</v>
      </c>
      <c r="E665" t="s">
        <v>59</v>
      </c>
      <c r="G665" t="s">
        <v>78</v>
      </c>
      <c r="H665" t="s">
        <v>50</v>
      </c>
      <c r="I665" t="s">
        <v>50</v>
      </c>
      <c r="J665" t="s">
        <v>51</v>
      </c>
      <c r="K665" t="s">
        <v>61</v>
      </c>
      <c r="L665" t="s">
        <v>61</v>
      </c>
      <c r="M665" t="s">
        <v>61</v>
      </c>
      <c r="N665">
        <v>0</v>
      </c>
      <c r="O665">
        <v>0</v>
      </c>
      <c r="P665">
        <v>0</v>
      </c>
      <c r="Q665">
        <v>0</v>
      </c>
      <c r="R665">
        <v>0</v>
      </c>
      <c r="S665">
        <v>0</v>
      </c>
      <c r="T665">
        <v>0</v>
      </c>
      <c r="U665">
        <v>0</v>
      </c>
      <c r="V665">
        <v>0</v>
      </c>
      <c r="W665">
        <v>0</v>
      </c>
      <c r="X665">
        <v>0</v>
      </c>
      <c r="Y665">
        <v>0</v>
      </c>
      <c r="Z665">
        <v>0</v>
      </c>
      <c r="AA665">
        <v>0</v>
      </c>
      <c r="AB665">
        <v>0</v>
      </c>
      <c r="AC665">
        <v>0</v>
      </c>
      <c r="AD665">
        <v>0</v>
      </c>
      <c r="AE665">
        <v>0</v>
      </c>
      <c r="AF665">
        <v>0</v>
      </c>
      <c r="AG665">
        <v>0</v>
      </c>
      <c r="AH665">
        <v>0</v>
      </c>
      <c r="AI665">
        <v>0</v>
      </c>
      <c r="AJ665">
        <v>0</v>
      </c>
    </row>
    <row r="666" spans="1:36">
      <c r="A666" t="s">
        <v>1610</v>
      </c>
      <c r="B666" t="s">
        <v>1611</v>
      </c>
      <c r="C666" t="s">
        <v>46</v>
      </c>
      <c r="D666" t="s">
        <v>1516</v>
      </c>
      <c r="E666" t="s">
        <v>48</v>
      </c>
      <c r="F666" s="3">
        <v>7883</v>
      </c>
      <c r="G666" t="s">
        <v>101</v>
      </c>
      <c r="H666" t="s">
        <v>50</v>
      </c>
      <c r="I666" t="s">
        <v>50</v>
      </c>
      <c r="J666" t="s">
        <v>51</v>
      </c>
      <c r="K666" t="s">
        <v>51</v>
      </c>
      <c r="L666" t="s">
        <v>51</v>
      </c>
      <c r="M666" t="s">
        <v>51</v>
      </c>
      <c r="N666">
        <v>0</v>
      </c>
      <c r="O666">
        <v>0</v>
      </c>
      <c r="P666">
        <v>0</v>
      </c>
      <c r="Q666">
        <v>0</v>
      </c>
      <c r="R666">
        <v>0</v>
      </c>
      <c r="S666">
        <v>0</v>
      </c>
      <c r="T666">
        <v>0</v>
      </c>
      <c r="U666">
        <v>0</v>
      </c>
      <c r="V666">
        <v>0</v>
      </c>
      <c r="W666">
        <v>0</v>
      </c>
      <c r="X666">
        <v>0</v>
      </c>
      <c r="Y666">
        <v>0</v>
      </c>
      <c r="Z666">
        <v>0</v>
      </c>
      <c r="AA666">
        <v>0</v>
      </c>
      <c r="AB666">
        <v>0</v>
      </c>
      <c r="AC666">
        <v>0</v>
      </c>
      <c r="AD666">
        <v>0</v>
      </c>
      <c r="AE666">
        <v>0</v>
      </c>
      <c r="AF666">
        <v>0</v>
      </c>
      <c r="AG666">
        <v>0</v>
      </c>
      <c r="AH666">
        <v>0</v>
      </c>
      <c r="AI666">
        <v>0</v>
      </c>
      <c r="AJ666">
        <v>0</v>
      </c>
    </row>
    <row r="667" spans="1:36">
      <c r="A667" t="s">
        <v>1612</v>
      </c>
      <c r="B667" t="s">
        <v>1613</v>
      </c>
      <c r="C667" t="s">
        <v>64</v>
      </c>
      <c r="D667" t="s">
        <v>1614</v>
      </c>
      <c r="E667" t="s">
        <v>59</v>
      </c>
      <c r="G667" t="s">
        <v>74</v>
      </c>
      <c r="H667" t="s">
        <v>50</v>
      </c>
      <c r="I667" t="s">
        <v>50</v>
      </c>
      <c r="J667" t="s">
        <v>51</v>
      </c>
      <c r="K667" t="s">
        <v>61</v>
      </c>
      <c r="L667" t="s">
        <v>61</v>
      </c>
      <c r="M667" t="s">
        <v>61</v>
      </c>
      <c r="N667">
        <v>0</v>
      </c>
      <c r="O667">
        <v>0</v>
      </c>
      <c r="P667">
        <v>0</v>
      </c>
      <c r="Q667">
        <v>0</v>
      </c>
      <c r="R667">
        <v>0</v>
      </c>
      <c r="S667">
        <v>0</v>
      </c>
      <c r="T667">
        <v>0</v>
      </c>
      <c r="U667">
        <v>0</v>
      </c>
      <c r="V667">
        <v>0</v>
      </c>
      <c r="W667">
        <v>0</v>
      </c>
      <c r="X667">
        <v>0</v>
      </c>
      <c r="Y667">
        <v>0</v>
      </c>
      <c r="Z667">
        <v>0</v>
      </c>
      <c r="AA667">
        <v>0</v>
      </c>
      <c r="AB667">
        <v>0</v>
      </c>
      <c r="AC667">
        <v>0</v>
      </c>
      <c r="AD667">
        <v>0</v>
      </c>
      <c r="AE667">
        <v>0</v>
      </c>
      <c r="AF667">
        <v>0</v>
      </c>
      <c r="AG667">
        <v>0</v>
      </c>
      <c r="AH667">
        <v>0</v>
      </c>
      <c r="AI667">
        <v>0</v>
      </c>
      <c r="AJ667">
        <v>0</v>
      </c>
    </row>
    <row r="668" spans="1:36">
      <c r="A668" t="s">
        <v>1615</v>
      </c>
      <c r="B668" t="s">
        <v>1616</v>
      </c>
      <c r="C668" t="s">
        <v>970</v>
      </c>
      <c r="D668" t="s">
        <v>1016</v>
      </c>
      <c r="E668" t="s">
        <v>48</v>
      </c>
      <c r="G668" t="s">
        <v>208</v>
      </c>
      <c r="H668" t="s">
        <v>50</v>
      </c>
      <c r="I668" t="s">
        <v>50</v>
      </c>
      <c r="J668" t="s">
        <v>51</v>
      </c>
      <c r="K668" t="s">
        <v>51</v>
      </c>
      <c r="L668" t="s">
        <v>51</v>
      </c>
      <c r="M668" t="s">
        <v>61</v>
      </c>
      <c r="N668">
        <v>0</v>
      </c>
      <c r="O668">
        <v>0</v>
      </c>
      <c r="P668">
        <v>0</v>
      </c>
      <c r="Q668">
        <v>0</v>
      </c>
      <c r="R668">
        <v>0</v>
      </c>
      <c r="S668">
        <v>0</v>
      </c>
      <c r="T668">
        <v>0</v>
      </c>
      <c r="U668">
        <v>0</v>
      </c>
      <c r="V668">
        <v>0</v>
      </c>
      <c r="W668">
        <v>0</v>
      </c>
      <c r="X668">
        <v>0</v>
      </c>
      <c r="Y668">
        <v>0</v>
      </c>
      <c r="Z668">
        <v>0</v>
      </c>
      <c r="AA668">
        <v>0</v>
      </c>
      <c r="AB668">
        <v>0</v>
      </c>
      <c r="AC668">
        <v>0</v>
      </c>
      <c r="AD668">
        <v>0</v>
      </c>
      <c r="AE668">
        <v>0</v>
      </c>
      <c r="AF668">
        <v>0</v>
      </c>
      <c r="AG668">
        <v>0</v>
      </c>
      <c r="AH668">
        <v>0</v>
      </c>
      <c r="AI668">
        <v>0</v>
      </c>
      <c r="AJ668">
        <v>0</v>
      </c>
    </row>
    <row r="669" spans="1:36">
      <c r="A669" t="s">
        <v>1617</v>
      </c>
      <c r="B669" t="s">
        <v>1618</v>
      </c>
      <c r="C669" t="s">
        <v>88</v>
      </c>
      <c r="D669" t="s">
        <v>89</v>
      </c>
      <c r="E669" t="s">
        <v>89</v>
      </c>
      <c r="F669" s="3">
        <v>120</v>
      </c>
      <c r="G669" t="s">
        <v>70</v>
      </c>
      <c r="H669" t="s">
        <v>50</v>
      </c>
      <c r="I669" t="s">
        <v>50</v>
      </c>
      <c r="J669" t="s">
        <v>61</v>
      </c>
      <c r="K669" t="s">
        <v>61</v>
      </c>
      <c r="L669" t="s">
        <v>61</v>
      </c>
      <c r="M669" t="s">
        <v>61</v>
      </c>
      <c r="N669">
        <v>0</v>
      </c>
      <c r="O669">
        <v>0</v>
      </c>
      <c r="P669">
        <v>0</v>
      </c>
      <c r="Q669">
        <v>0</v>
      </c>
      <c r="R669">
        <v>0</v>
      </c>
      <c r="S669">
        <v>0</v>
      </c>
      <c r="T669">
        <v>0</v>
      </c>
      <c r="U669">
        <v>0</v>
      </c>
      <c r="V669">
        <v>0</v>
      </c>
      <c r="W669">
        <v>0</v>
      </c>
      <c r="X669">
        <v>0</v>
      </c>
      <c r="Y669">
        <v>0</v>
      </c>
      <c r="Z669">
        <v>0</v>
      </c>
      <c r="AA669">
        <v>0</v>
      </c>
      <c r="AB669">
        <v>0</v>
      </c>
      <c r="AC669">
        <v>0</v>
      </c>
      <c r="AD669">
        <v>0</v>
      </c>
      <c r="AE669">
        <v>0</v>
      </c>
      <c r="AF669">
        <v>0</v>
      </c>
      <c r="AG669">
        <v>0</v>
      </c>
      <c r="AH669">
        <v>0</v>
      </c>
      <c r="AI669">
        <v>0</v>
      </c>
      <c r="AJ669">
        <v>0</v>
      </c>
    </row>
    <row r="670" spans="1:36">
      <c r="A670" t="s">
        <v>1619</v>
      </c>
      <c r="B670" t="s">
        <v>1620</v>
      </c>
      <c r="C670" t="s">
        <v>88</v>
      </c>
      <c r="D670" t="s">
        <v>89</v>
      </c>
      <c r="E670" t="s">
        <v>89</v>
      </c>
      <c r="F670" s="3">
        <v>80</v>
      </c>
      <c r="G670" t="s">
        <v>78</v>
      </c>
      <c r="H670" t="s">
        <v>50</v>
      </c>
      <c r="I670" t="s">
        <v>50</v>
      </c>
      <c r="J670" t="s">
        <v>51</v>
      </c>
      <c r="K670" t="s">
        <v>51</v>
      </c>
      <c r="L670" t="s">
        <v>51</v>
      </c>
      <c r="M670" t="s">
        <v>61</v>
      </c>
      <c r="N670">
        <v>0</v>
      </c>
      <c r="O670">
        <v>0</v>
      </c>
      <c r="P670">
        <v>0</v>
      </c>
      <c r="Q670">
        <v>0</v>
      </c>
      <c r="R670">
        <v>0</v>
      </c>
      <c r="S670">
        <v>0</v>
      </c>
      <c r="T670">
        <v>0</v>
      </c>
      <c r="U670">
        <v>0</v>
      </c>
      <c r="V670">
        <v>0</v>
      </c>
      <c r="W670">
        <v>0</v>
      </c>
      <c r="X670">
        <v>0</v>
      </c>
      <c r="Y670">
        <v>0</v>
      </c>
      <c r="Z670">
        <v>0</v>
      </c>
      <c r="AA670">
        <v>0</v>
      </c>
      <c r="AB670">
        <v>0</v>
      </c>
      <c r="AC670">
        <v>0</v>
      </c>
      <c r="AD670">
        <v>0</v>
      </c>
      <c r="AE670">
        <v>0</v>
      </c>
      <c r="AF670">
        <v>0</v>
      </c>
      <c r="AG670">
        <v>0</v>
      </c>
      <c r="AH670">
        <v>0</v>
      </c>
      <c r="AI670">
        <v>0</v>
      </c>
      <c r="AJ670">
        <v>0</v>
      </c>
    </row>
    <row r="671" spans="1:36">
      <c r="A671" t="s">
        <v>1621</v>
      </c>
      <c r="B671" t="s">
        <v>1622</v>
      </c>
      <c r="C671" t="s">
        <v>88</v>
      </c>
      <c r="D671" t="s">
        <v>89</v>
      </c>
      <c r="E671" t="s">
        <v>89</v>
      </c>
      <c r="F671" s="3">
        <v>160</v>
      </c>
      <c r="G671" t="s">
        <v>90</v>
      </c>
      <c r="H671" t="s">
        <v>50</v>
      </c>
      <c r="I671" t="s">
        <v>50</v>
      </c>
      <c r="J671" t="s">
        <v>50</v>
      </c>
      <c r="K671" t="s">
        <v>51</v>
      </c>
      <c r="L671" t="s">
        <v>51</v>
      </c>
      <c r="M671" t="s">
        <v>61</v>
      </c>
      <c r="N671">
        <v>0</v>
      </c>
      <c r="O671">
        <v>0</v>
      </c>
      <c r="P671">
        <v>0</v>
      </c>
      <c r="Q671">
        <v>0</v>
      </c>
      <c r="R671">
        <v>0</v>
      </c>
      <c r="S671">
        <v>0</v>
      </c>
      <c r="T671">
        <v>0</v>
      </c>
      <c r="U671">
        <v>0</v>
      </c>
      <c r="V671">
        <v>0</v>
      </c>
      <c r="W671">
        <v>0</v>
      </c>
      <c r="X671">
        <v>0</v>
      </c>
      <c r="Y671">
        <v>0</v>
      </c>
      <c r="Z671">
        <v>0</v>
      </c>
      <c r="AA671">
        <v>0</v>
      </c>
      <c r="AB671">
        <v>0</v>
      </c>
      <c r="AC671">
        <v>0</v>
      </c>
      <c r="AD671">
        <v>0</v>
      </c>
      <c r="AE671">
        <v>0</v>
      </c>
      <c r="AF671">
        <v>0</v>
      </c>
      <c r="AG671">
        <v>0</v>
      </c>
      <c r="AH671">
        <v>0</v>
      </c>
      <c r="AI671">
        <v>0</v>
      </c>
      <c r="AJ671">
        <v>0</v>
      </c>
    </row>
    <row r="672" spans="1:36">
      <c r="A672" t="s">
        <v>1623</v>
      </c>
      <c r="B672" t="s">
        <v>1624</v>
      </c>
      <c r="C672" t="s">
        <v>46</v>
      </c>
      <c r="D672" t="s">
        <v>128</v>
      </c>
      <c r="E672" t="s">
        <v>48</v>
      </c>
      <c r="F672" s="3">
        <v>50</v>
      </c>
      <c r="G672" t="s">
        <v>55</v>
      </c>
      <c r="H672" t="s">
        <v>50</v>
      </c>
      <c r="I672" t="s">
        <v>50</v>
      </c>
      <c r="J672" t="s">
        <v>51</v>
      </c>
      <c r="K672" t="s">
        <v>51</v>
      </c>
      <c r="L672" t="s">
        <v>51</v>
      </c>
      <c r="M672" t="s">
        <v>51</v>
      </c>
      <c r="N672">
        <v>0</v>
      </c>
      <c r="O672">
        <v>0</v>
      </c>
      <c r="P672">
        <v>0</v>
      </c>
      <c r="Q672">
        <v>0</v>
      </c>
      <c r="R672">
        <v>0</v>
      </c>
      <c r="S672">
        <v>0</v>
      </c>
      <c r="T672">
        <v>0</v>
      </c>
      <c r="U672">
        <v>0</v>
      </c>
      <c r="V672">
        <v>0</v>
      </c>
      <c r="W672">
        <v>0</v>
      </c>
      <c r="X672">
        <v>0</v>
      </c>
      <c r="Y672">
        <v>0</v>
      </c>
      <c r="Z672">
        <v>0</v>
      </c>
      <c r="AA672">
        <v>0</v>
      </c>
      <c r="AB672">
        <v>0</v>
      </c>
      <c r="AC672">
        <v>0</v>
      </c>
      <c r="AD672">
        <v>0</v>
      </c>
      <c r="AE672">
        <v>0</v>
      </c>
      <c r="AF672">
        <v>0</v>
      </c>
      <c r="AG672">
        <v>0</v>
      </c>
      <c r="AH672">
        <v>0</v>
      </c>
      <c r="AI672">
        <v>0</v>
      </c>
      <c r="AJ672">
        <v>0</v>
      </c>
    </row>
    <row r="673" spans="1:36">
      <c r="A673" t="s">
        <v>1625</v>
      </c>
      <c r="B673" t="s">
        <v>1626</v>
      </c>
      <c r="C673" t="s">
        <v>64</v>
      </c>
      <c r="D673" t="s">
        <v>1627</v>
      </c>
      <c r="E673" t="s">
        <v>59</v>
      </c>
      <c r="G673" t="s">
        <v>74</v>
      </c>
      <c r="H673" t="s">
        <v>50</v>
      </c>
      <c r="I673" t="s">
        <v>50</v>
      </c>
      <c r="J673" t="s">
        <v>50</v>
      </c>
      <c r="K673" t="s">
        <v>61</v>
      </c>
      <c r="L673" t="s">
        <v>61</v>
      </c>
      <c r="M673" t="s">
        <v>61</v>
      </c>
      <c r="N673">
        <v>0</v>
      </c>
      <c r="O673">
        <v>0</v>
      </c>
      <c r="P673">
        <v>0</v>
      </c>
      <c r="Q673">
        <v>0</v>
      </c>
      <c r="R673">
        <v>0</v>
      </c>
      <c r="S673">
        <v>0</v>
      </c>
      <c r="T673">
        <v>0</v>
      </c>
      <c r="U673">
        <v>0</v>
      </c>
      <c r="V673">
        <v>0</v>
      </c>
      <c r="W673">
        <v>0</v>
      </c>
      <c r="X673">
        <v>0</v>
      </c>
      <c r="Y673">
        <v>0</v>
      </c>
      <c r="Z673">
        <v>0</v>
      </c>
      <c r="AA673">
        <v>0</v>
      </c>
      <c r="AB673">
        <v>0</v>
      </c>
      <c r="AC673">
        <v>0</v>
      </c>
      <c r="AD673">
        <v>0</v>
      </c>
      <c r="AE673">
        <v>0</v>
      </c>
      <c r="AF673">
        <v>0</v>
      </c>
      <c r="AG673">
        <v>0</v>
      </c>
      <c r="AH673">
        <v>0</v>
      </c>
      <c r="AI673">
        <v>0</v>
      </c>
      <c r="AJ673">
        <v>0</v>
      </c>
    </row>
    <row r="674" spans="1:36">
      <c r="A674" t="s">
        <v>1628</v>
      </c>
      <c r="B674" t="s">
        <v>1629</v>
      </c>
      <c r="C674" t="s">
        <v>46</v>
      </c>
      <c r="D674" t="s">
        <v>971</v>
      </c>
      <c r="E674" t="s">
        <v>48</v>
      </c>
      <c r="F674" s="3">
        <v>297</v>
      </c>
      <c r="G674" t="s">
        <v>55</v>
      </c>
      <c r="H674" t="s">
        <v>50</v>
      </c>
      <c r="I674" t="s">
        <v>50</v>
      </c>
      <c r="J674" t="s">
        <v>51</v>
      </c>
      <c r="K674" t="s">
        <v>51</v>
      </c>
      <c r="L674" t="s">
        <v>51</v>
      </c>
      <c r="M674" t="s">
        <v>51</v>
      </c>
      <c r="N674">
        <v>0</v>
      </c>
      <c r="O674">
        <v>0</v>
      </c>
      <c r="P674">
        <v>0</v>
      </c>
      <c r="Q674">
        <v>0</v>
      </c>
      <c r="R674">
        <v>0</v>
      </c>
      <c r="S674">
        <v>0</v>
      </c>
      <c r="T674">
        <v>0</v>
      </c>
      <c r="U674">
        <v>0</v>
      </c>
      <c r="V674">
        <v>0</v>
      </c>
      <c r="W674">
        <v>0</v>
      </c>
      <c r="X674">
        <v>0</v>
      </c>
      <c r="Y674">
        <v>0</v>
      </c>
      <c r="Z674">
        <v>0</v>
      </c>
      <c r="AA674">
        <v>0</v>
      </c>
      <c r="AB674">
        <v>0</v>
      </c>
      <c r="AC674">
        <v>0</v>
      </c>
      <c r="AD674">
        <v>0</v>
      </c>
      <c r="AE674">
        <v>0</v>
      </c>
      <c r="AF674">
        <v>0</v>
      </c>
      <c r="AG674">
        <v>0</v>
      </c>
      <c r="AH674">
        <v>0</v>
      </c>
      <c r="AI674">
        <v>0</v>
      </c>
      <c r="AJ674">
        <v>0</v>
      </c>
    </row>
    <row r="675" spans="1:36">
      <c r="A675" t="s">
        <v>1630</v>
      </c>
      <c r="B675" t="s">
        <v>1631</v>
      </c>
      <c r="C675" t="s">
        <v>46</v>
      </c>
      <c r="D675" t="s">
        <v>1516</v>
      </c>
      <c r="E675" t="s">
        <v>48</v>
      </c>
      <c r="F675" s="3">
        <v>200</v>
      </c>
      <c r="G675" t="s">
        <v>101</v>
      </c>
      <c r="H675" t="s">
        <v>50</v>
      </c>
      <c r="I675" t="s">
        <v>50</v>
      </c>
      <c r="J675" t="s">
        <v>51</v>
      </c>
      <c r="K675" t="s">
        <v>50</v>
      </c>
      <c r="L675" t="s">
        <v>50</v>
      </c>
      <c r="M675" t="s">
        <v>50</v>
      </c>
      <c r="N675">
        <v>0</v>
      </c>
      <c r="O675">
        <v>0</v>
      </c>
      <c r="P675">
        <v>0</v>
      </c>
      <c r="Q675">
        <v>0</v>
      </c>
      <c r="R675">
        <v>0</v>
      </c>
      <c r="S675">
        <v>0</v>
      </c>
      <c r="T675">
        <v>0</v>
      </c>
      <c r="U675">
        <v>0</v>
      </c>
      <c r="V675">
        <v>0</v>
      </c>
      <c r="W675">
        <v>0</v>
      </c>
      <c r="X675">
        <v>0</v>
      </c>
      <c r="Y675">
        <v>0</v>
      </c>
      <c r="Z675">
        <v>0</v>
      </c>
      <c r="AA675">
        <v>0</v>
      </c>
      <c r="AB675">
        <v>0</v>
      </c>
      <c r="AC675">
        <v>0</v>
      </c>
      <c r="AD675">
        <v>1</v>
      </c>
      <c r="AE675">
        <v>1</v>
      </c>
      <c r="AF675">
        <v>0</v>
      </c>
      <c r="AG675">
        <v>0</v>
      </c>
      <c r="AH675">
        <v>0</v>
      </c>
      <c r="AI675">
        <v>1</v>
      </c>
      <c r="AJ675">
        <v>366</v>
      </c>
    </row>
    <row r="676" spans="1:36">
      <c r="A676" t="s">
        <v>1632</v>
      </c>
      <c r="B676" t="s">
        <v>1633</v>
      </c>
      <c r="C676" t="s">
        <v>46</v>
      </c>
      <c r="D676" t="s">
        <v>1634</v>
      </c>
      <c r="E676" t="s">
        <v>59</v>
      </c>
      <c r="F676" s="3">
        <v>88</v>
      </c>
      <c r="G676" t="s">
        <v>119</v>
      </c>
      <c r="H676" t="s">
        <v>50</v>
      </c>
      <c r="I676" t="s">
        <v>50</v>
      </c>
      <c r="J676" t="s">
        <v>51</v>
      </c>
      <c r="K676" t="s">
        <v>51</v>
      </c>
      <c r="L676" t="s">
        <v>51</v>
      </c>
      <c r="M676" t="s">
        <v>50</v>
      </c>
      <c r="N676">
        <v>0</v>
      </c>
      <c r="O676">
        <v>0</v>
      </c>
      <c r="P676">
        <v>0</v>
      </c>
      <c r="Q676">
        <v>0</v>
      </c>
      <c r="R676">
        <v>0</v>
      </c>
      <c r="S676">
        <v>0</v>
      </c>
      <c r="T676">
        <v>0</v>
      </c>
      <c r="U676">
        <v>0</v>
      </c>
      <c r="V676">
        <v>0</v>
      </c>
      <c r="W676">
        <v>0</v>
      </c>
      <c r="X676">
        <v>0</v>
      </c>
      <c r="Y676">
        <v>0</v>
      </c>
      <c r="Z676">
        <v>0</v>
      </c>
      <c r="AA676">
        <v>0</v>
      </c>
      <c r="AB676">
        <v>0</v>
      </c>
      <c r="AC676">
        <v>0</v>
      </c>
      <c r="AD676">
        <v>0</v>
      </c>
      <c r="AE676">
        <v>0</v>
      </c>
      <c r="AF676">
        <v>0</v>
      </c>
      <c r="AG676">
        <v>0</v>
      </c>
      <c r="AH676">
        <v>0</v>
      </c>
      <c r="AI676">
        <v>0</v>
      </c>
      <c r="AJ676">
        <v>0</v>
      </c>
    </row>
    <row r="677" spans="1:36">
      <c r="A677" t="s">
        <v>1635</v>
      </c>
      <c r="B677" t="s">
        <v>1636</v>
      </c>
      <c r="C677" t="s">
        <v>46</v>
      </c>
      <c r="D677" t="s">
        <v>1636</v>
      </c>
      <c r="E677" t="s">
        <v>59</v>
      </c>
      <c r="F677" s="3">
        <v>145</v>
      </c>
      <c r="G677" t="s">
        <v>119</v>
      </c>
      <c r="H677" t="s">
        <v>50</v>
      </c>
      <c r="I677" t="s">
        <v>50</v>
      </c>
      <c r="J677" t="s">
        <v>61</v>
      </c>
      <c r="K677" t="s">
        <v>61</v>
      </c>
      <c r="L677" t="s">
        <v>61</v>
      </c>
      <c r="M677" t="s">
        <v>61</v>
      </c>
      <c r="N677">
        <v>1</v>
      </c>
      <c r="O677">
        <v>1</v>
      </c>
      <c r="P677">
        <v>1</v>
      </c>
      <c r="Q677">
        <v>0</v>
      </c>
      <c r="R677">
        <v>0</v>
      </c>
      <c r="S677">
        <v>0</v>
      </c>
      <c r="T677">
        <v>0</v>
      </c>
      <c r="U677">
        <v>0</v>
      </c>
      <c r="V677">
        <v>0</v>
      </c>
      <c r="W677">
        <v>0</v>
      </c>
      <c r="X677">
        <v>0</v>
      </c>
      <c r="Y677">
        <v>1</v>
      </c>
      <c r="Z677">
        <v>1</v>
      </c>
      <c r="AA677">
        <v>0</v>
      </c>
      <c r="AB677">
        <v>0</v>
      </c>
      <c r="AC677">
        <v>0</v>
      </c>
      <c r="AD677">
        <v>0</v>
      </c>
      <c r="AE677">
        <v>0</v>
      </c>
      <c r="AF677">
        <v>0</v>
      </c>
      <c r="AG677">
        <v>0</v>
      </c>
      <c r="AH677">
        <v>0</v>
      </c>
      <c r="AI677">
        <v>0</v>
      </c>
      <c r="AJ677">
        <v>7</v>
      </c>
    </row>
    <row r="678" spans="1:36">
      <c r="A678" t="s">
        <v>1637</v>
      </c>
      <c r="B678" t="s">
        <v>1638</v>
      </c>
      <c r="C678" t="s">
        <v>88</v>
      </c>
      <c r="D678" t="s">
        <v>89</v>
      </c>
      <c r="E678" t="s">
        <v>89</v>
      </c>
      <c r="F678" s="3">
        <v>200</v>
      </c>
      <c r="G678" t="s">
        <v>60</v>
      </c>
      <c r="H678" t="s">
        <v>50</v>
      </c>
      <c r="I678" t="s">
        <v>50</v>
      </c>
      <c r="J678" t="s">
        <v>50</v>
      </c>
      <c r="K678" t="s">
        <v>51</v>
      </c>
      <c r="L678" t="s">
        <v>51</v>
      </c>
      <c r="M678" t="s">
        <v>61</v>
      </c>
      <c r="N678">
        <v>0</v>
      </c>
      <c r="O678">
        <v>0</v>
      </c>
      <c r="P678">
        <v>0</v>
      </c>
      <c r="Q678">
        <v>0</v>
      </c>
      <c r="R678">
        <v>0</v>
      </c>
      <c r="S678">
        <v>0</v>
      </c>
      <c r="T678">
        <v>0</v>
      </c>
      <c r="U678">
        <v>0</v>
      </c>
      <c r="V678">
        <v>0</v>
      </c>
      <c r="W678">
        <v>0</v>
      </c>
      <c r="X678">
        <v>0</v>
      </c>
      <c r="Y678">
        <v>0</v>
      </c>
      <c r="Z678">
        <v>0</v>
      </c>
      <c r="AA678">
        <v>0</v>
      </c>
      <c r="AB678">
        <v>0</v>
      </c>
      <c r="AC678">
        <v>0</v>
      </c>
      <c r="AD678">
        <v>0</v>
      </c>
      <c r="AE678">
        <v>0</v>
      </c>
      <c r="AF678">
        <v>0</v>
      </c>
      <c r="AG678">
        <v>0</v>
      </c>
      <c r="AH678">
        <v>0</v>
      </c>
      <c r="AI678">
        <v>0</v>
      </c>
      <c r="AJ678">
        <v>0</v>
      </c>
    </row>
    <row r="679" spans="1:36">
      <c r="A679" t="s">
        <v>1639</v>
      </c>
      <c r="B679" t="s">
        <v>1640</v>
      </c>
      <c r="C679" t="s">
        <v>88</v>
      </c>
      <c r="D679" t="s">
        <v>189</v>
      </c>
      <c r="E679" t="s">
        <v>59</v>
      </c>
      <c r="F679" s="3">
        <v>50</v>
      </c>
      <c r="G679" t="s">
        <v>66</v>
      </c>
      <c r="H679" t="s">
        <v>50</v>
      </c>
      <c r="I679" t="s">
        <v>50</v>
      </c>
      <c r="J679" t="s">
        <v>61</v>
      </c>
      <c r="K679" t="s">
        <v>61</v>
      </c>
      <c r="L679" t="s">
        <v>61</v>
      </c>
      <c r="M679" t="s">
        <v>61</v>
      </c>
      <c r="N679">
        <v>0</v>
      </c>
      <c r="O679">
        <v>0</v>
      </c>
      <c r="P679">
        <v>0</v>
      </c>
      <c r="Q679">
        <v>0</v>
      </c>
      <c r="R679">
        <v>0</v>
      </c>
      <c r="S679">
        <v>0</v>
      </c>
      <c r="T679">
        <v>0</v>
      </c>
      <c r="U679">
        <v>0</v>
      </c>
      <c r="V679">
        <v>0</v>
      </c>
      <c r="W679">
        <v>0</v>
      </c>
      <c r="X679">
        <v>0</v>
      </c>
      <c r="Y679">
        <v>0</v>
      </c>
      <c r="Z679">
        <v>0</v>
      </c>
      <c r="AA679">
        <v>0</v>
      </c>
      <c r="AB679">
        <v>0</v>
      </c>
      <c r="AC679">
        <v>0</v>
      </c>
      <c r="AD679">
        <v>0</v>
      </c>
      <c r="AE679">
        <v>0</v>
      </c>
      <c r="AF679">
        <v>0</v>
      </c>
      <c r="AG679">
        <v>0</v>
      </c>
      <c r="AH679">
        <v>0</v>
      </c>
      <c r="AI679">
        <v>0</v>
      </c>
      <c r="AJ679">
        <v>0</v>
      </c>
    </row>
    <row r="680" spans="1:36">
      <c r="A680" t="s">
        <v>1641</v>
      </c>
      <c r="B680" t="s">
        <v>1642</v>
      </c>
      <c r="C680" t="s">
        <v>46</v>
      </c>
      <c r="D680" t="s">
        <v>104</v>
      </c>
      <c r="E680" t="s">
        <v>48</v>
      </c>
      <c r="F680" s="3">
        <v>400</v>
      </c>
      <c r="G680" t="s">
        <v>66</v>
      </c>
      <c r="H680" t="s">
        <v>50</v>
      </c>
      <c r="I680" t="s">
        <v>50</v>
      </c>
      <c r="J680" t="s">
        <v>51</v>
      </c>
      <c r="K680" t="s">
        <v>51</v>
      </c>
      <c r="L680" t="s">
        <v>51</v>
      </c>
      <c r="M680" t="s">
        <v>51</v>
      </c>
      <c r="N680">
        <v>0</v>
      </c>
      <c r="O680">
        <v>0</v>
      </c>
      <c r="P680">
        <v>0</v>
      </c>
      <c r="Q680">
        <v>0</v>
      </c>
      <c r="R680">
        <v>0</v>
      </c>
      <c r="S680">
        <v>0</v>
      </c>
      <c r="T680">
        <v>0</v>
      </c>
      <c r="U680">
        <v>0</v>
      </c>
      <c r="V680">
        <v>0</v>
      </c>
      <c r="W680">
        <v>0</v>
      </c>
      <c r="X680">
        <v>0</v>
      </c>
      <c r="Y680">
        <v>0</v>
      </c>
      <c r="Z680">
        <v>0</v>
      </c>
      <c r="AA680">
        <v>0</v>
      </c>
      <c r="AB680">
        <v>0</v>
      </c>
      <c r="AC680">
        <v>0</v>
      </c>
      <c r="AD680">
        <v>0</v>
      </c>
      <c r="AE680">
        <v>0</v>
      </c>
      <c r="AF680">
        <v>0</v>
      </c>
      <c r="AG680">
        <v>0</v>
      </c>
      <c r="AH680">
        <v>0</v>
      </c>
      <c r="AI680">
        <v>0</v>
      </c>
      <c r="AJ680">
        <v>0</v>
      </c>
    </row>
    <row r="681" spans="1:36">
      <c r="A681" t="s">
        <v>1643</v>
      </c>
      <c r="B681" t="s">
        <v>1644</v>
      </c>
      <c r="C681" t="s">
        <v>46</v>
      </c>
      <c r="D681" t="s">
        <v>258</v>
      </c>
      <c r="E681" t="s">
        <v>258</v>
      </c>
      <c r="F681" s="3">
        <v>280</v>
      </c>
      <c r="G681" t="s">
        <v>60</v>
      </c>
      <c r="H681" t="s">
        <v>50</v>
      </c>
      <c r="I681" t="s">
        <v>51</v>
      </c>
      <c r="J681" t="s">
        <v>61</v>
      </c>
      <c r="K681" t="s">
        <v>61</v>
      </c>
      <c r="L681" t="s">
        <v>61</v>
      </c>
      <c r="M681" t="s">
        <v>61</v>
      </c>
      <c r="N681">
        <v>0</v>
      </c>
      <c r="O681">
        <v>0</v>
      </c>
      <c r="P681">
        <v>0</v>
      </c>
      <c r="Q681">
        <v>0</v>
      </c>
      <c r="R681">
        <v>0</v>
      </c>
      <c r="S681">
        <v>0</v>
      </c>
      <c r="T681">
        <v>0</v>
      </c>
      <c r="U681">
        <v>0</v>
      </c>
      <c r="V681">
        <v>0</v>
      </c>
      <c r="W681">
        <v>0</v>
      </c>
      <c r="X681">
        <v>0</v>
      </c>
      <c r="Y681">
        <v>0</v>
      </c>
      <c r="Z681">
        <v>0</v>
      </c>
      <c r="AA681">
        <v>0</v>
      </c>
      <c r="AB681">
        <v>0</v>
      </c>
      <c r="AC681">
        <v>0</v>
      </c>
      <c r="AD681">
        <v>1</v>
      </c>
      <c r="AE681">
        <v>1</v>
      </c>
      <c r="AF681">
        <v>0</v>
      </c>
      <c r="AG681">
        <v>0</v>
      </c>
      <c r="AH681">
        <v>0</v>
      </c>
      <c r="AI681">
        <v>1</v>
      </c>
      <c r="AJ681">
        <v>366</v>
      </c>
    </row>
    <row r="682" spans="1:36">
      <c r="A682" t="s">
        <v>1645</v>
      </c>
      <c r="B682" t="s">
        <v>1646</v>
      </c>
      <c r="C682" t="s">
        <v>88</v>
      </c>
      <c r="D682" t="s">
        <v>89</v>
      </c>
      <c r="E682" t="s">
        <v>89</v>
      </c>
      <c r="F682" s="3">
        <v>80</v>
      </c>
      <c r="G682" t="s">
        <v>101</v>
      </c>
      <c r="H682" t="s">
        <v>50</v>
      </c>
      <c r="I682" t="s">
        <v>50</v>
      </c>
      <c r="J682" t="s">
        <v>51</v>
      </c>
      <c r="K682" t="s">
        <v>51</v>
      </c>
      <c r="L682" t="s">
        <v>51</v>
      </c>
      <c r="M682" t="s">
        <v>61</v>
      </c>
      <c r="N682">
        <v>0</v>
      </c>
      <c r="O682">
        <v>0</v>
      </c>
      <c r="P682">
        <v>0</v>
      </c>
      <c r="Q682">
        <v>0</v>
      </c>
      <c r="R682">
        <v>0</v>
      </c>
      <c r="S682">
        <v>0</v>
      </c>
      <c r="T682">
        <v>0</v>
      </c>
      <c r="U682">
        <v>0</v>
      </c>
      <c r="V682">
        <v>0</v>
      </c>
      <c r="W682">
        <v>0</v>
      </c>
      <c r="X682">
        <v>0</v>
      </c>
      <c r="Y682">
        <v>0</v>
      </c>
      <c r="Z682">
        <v>0</v>
      </c>
      <c r="AA682">
        <v>0</v>
      </c>
      <c r="AB682">
        <v>0</v>
      </c>
      <c r="AC682">
        <v>0</v>
      </c>
      <c r="AD682">
        <v>0</v>
      </c>
      <c r="AE682">
        <v>0</v>
      </c>
      <c r="AF682">
        <v>0</v>
      </c>
      <c r="AG682">
        <v>0</v>
      </c>
      <c r="AH682">
        <v>0</v>
      </c>
      <c r="AI682">
        <v>0</v>
      </c>
      <c r="AJ682">
        <v>0</v>
      </c>
    </row>
    <row r="683" spans="1:36">
      <c r="A683" t="s">
        <v>1647</v>
      </c>
      <c r="B683" t="s">
        <v>1648</v>
      </c>
      <c r="C683" t="s">
        <v>46</v>
      </c>
      <c r="D683" t="s">
        <v>128</v>
      </c>
      <c r="E683" t="s">
        <v>48</v>
      </c>
      <c r="F683" s="3">
        <v>616</v>
      </c>
      <c r="G683" t="s">
        <v>55</v>
      </c>
      <c r="H683" t="s">
        <v>50</v>
      </c>
      <c r="I683" t="s">
        <v>50</v>
      </c>
      <c r="J683" t="s">
        <v>51</v>
      </c>
      <c r="K683" t="s">
        <v>51</v>
      </c>
      <c r="L683" t="s">
        <v>51</v>
      </c>
      <c r="M683" t="s">
        <v>51</v>
      </c>
      <c r="N683">
        <v>0</v>
      </c>
      <c r="O683">
        <v>0</v>
      </c>
      <c r="P683">
        <v>0</v>
      </c>
      <c r="Q683">
        <v>0</v>
      </c>
      <c r="R683">
        <v>0</v>
      </c>
      <c r="S683">
        <v>0</v>
      </c>
      <c r="T683">
        <v>0</v>
      </c>
      <c r="U683">
        <v>0</v>
      </c>
      <c r="V683">
        <v>0</v>
      </c>
      <c r="W683">
        <v>0</v>
      </c>
      <c r="X683">
        <v>0</v>
      </c>
      <c r="Y683">
        <v>0</v>
      </c>
      <c r="Z683">
        <v>0</v>
      </c>
      <c r="AA683">
        <v>0</v>
      </c>
      <c r="AB683">
        <v>0</v>
      </c>
      <c r="AC683">
        <v>0</v>
      </c>
      <c r="AD683">
        <v>0</v>
      </c>
      <c r="AE683">
        <v>0</v>
      </c>
      <c r="AF683">
        <v>0</v>
      </c>
      <c r="AG683">
        <v>0</v>
      </c>
      <c r="AH683">
        <v>0</v>
      </c>
      <c r="AI683">
        <v>0</v>
      </c>
      <c r="AJ683">
        <v>0</v>
      </c>
    </row>
    <row r="684" spans="1:36">
      <c r="A684" t="s">
        <v>1649</v>
      </c>
      <c r="B684" t="s">
        <v>1650</v>
      </c>
      <c r="C684" t="s">
        <v>64</v>
      </c>
      <c r="D684" t="s">
        <v>1575</v>
      </c>
      <c r="E684" t="s">
        <v>59</v>
      </c>
      <c r="G684" t="s">
        <v>101</v>
      </c>
      <c r="H684" t="s">
        <v>50</v>
      </c>
      <c r="I684" t="s">
        <v>50</v>
      </c>
      <c r="J684" t="s">
        <v>50</v>
      </c>
      <c r="K684" t="s">
        <v>61</v>
      </c>
      <c r="L684" t="s">
        <v>61</v>
      </c>
      <c r="M684" t="s">
        <v>61</v>
      </c>
      <c r="N684">
        <v>0</v>
      </c>
      <c r="O684">
        <v>0</v>
      </c>
      <c r="P684">
        <v>0</v>
      </c>
      <c r="Q684">
        <v>0</v>
      </c>
      <c r="R684">
        <v>0</v>
      </c>
      <c r="S684">
        <v>0</v>
      </c>
      <c r="T684">
        <v>0</v>
      </c>
      <c r="U684">
        <v>0</v>
      </c>
      <c r="V684">
        <v>0</v>
      </c>
      <c r="W684">
        <v>0</v>
      </c>
      <c r="X684">
        <v>0</v>
      </c>
      <c r="Y684">
        <v>0</v>
      </c>
      <c r="Z684">
        <v>0</v>
      </c>
      <c r="AA684">
        <v>0</v>
      </c>
      <c r="AB684">
        <v>0</v>
      </c>
      <c r="AC684">
        <v>0</v>
      </c>
      <c r="AD684">
        <v>0</v>
      </c>
      <c r="AE684">
        <v>0</v>
      </c>
      <c r="AF684">
        <v>0</v>
      </c>
      <c r="AG684">
        <v>0</v>
      </c>
      <c r="AH684">
        <v>0</v>
      </c>
      <c r="AI684">
        <v>0</v>
      </c>
      <c r="AJ684">
        <v>0</v>
      </c>
    </row>
    <row r="685" spans="1:36">
      <c r="A685" t="s">
        <v>1651</v>
      </c>
      <c r="B685" t="s">
        <v>1652</v>
      </c>
      <c r="C685" t="s">
        <v>64</v>
      </c>
      <c r="D685" t="s">
        <v>1653</v>
      </c>
      <c r="E685" t="s">
        <v>59</v>
      </c>
      <c r="G685" t="s">
        <v>82</v>
      </c>
      <c r="H685" t="s">
        <v>50</v>
      </c>
      <c r="I685" t="s">
        <v>50</v>
      </c>
      <c r="J685" t="s">
        <v>50</v>
      </c>
      <c r="K685" t="s">
        <v>61</v>
      </c>
      <c r="L685" t="s">
        <v>61</v>
      </c>
      <c r="M685" t="s">
        <v>61</v>
      </c>
      <c r="N685">
        <v>0</v>
      </c>
      <c r="O685">
        <v>0</v>
      </c>
      <c r="P685">
        <v>0</v>
      </c>
      <c r="Q685">
        <v>0</v>
      </c>
      <c r="R685">
        <v>0</v>
      </c>
      <c r="S685">
        <v>0</v>
      </c>
      <c r="T685">
        <v>0</v>
      </c>
      <c r="U685">
        <v>0</v>
      </c>
      <c r="V685">
        <v>0</v>
      </c>
      <c r="W685">
        <v>0</v>
      </c>
      <c r="X685">
        <v>0</v>
      </c>
      <c r="Y685">
        <v>0</v>
      </c>
      <c r="Z685">
        <v>0</v>
      </c>
      <c r="AA685">
        <v>0</v>
      </c>
      <c r="AB685">
        <v>0</v>
      </c>
      <c r="AC685">
        <v>0</v>
      </c>
      <c r="AD685">
        <v>0</v>
      </c>
      <c r="AE685">
        <v>0</v>
      </c>
      <c r="AF685">
        <v>0</v>
      </c>
      <c r="AG685">
        <v>0</v>
      </c>
      <c r="AH685">
        <v>0</v>
      </c>
      <c r="AI685">
        <v>0</v>
      </c>
      <c r="AJ685">
        <v>0</v>
      </c>
    </row>
    <row r="686" spans="1:36">
      <c r="A686" t="s">
        <v>1654</v>
      </c>
      <c r="B686" t="s">
        <v>1655</v>
      </c>
      <c r="C686" t="s">
        <v>46</v>
      </c>
      <c r="D686" t="s">
        <v>971</v>
      </c>
      <c r="E686" t="s">
        <v>48</v>
      </c>
      <c r="F686" s="3">
        <v>1005</v>
      </c>
      <c r="G686" t="s">
        <v>55</v>
      </c>
      <c r="H686" t="s">
        <v>50</v>
      </c>
      <c r="I686" t="s">
        <v>50</v>
      </c>
      <c r="J686" t="s">
        <v>51</v>
      </c>
      <c r="K686" t="s">
        <v>51</v>
      </c>
      <c r="L686" t="s">
        <v>51</v>
      </c>
      <c r="M686" t="s">
        <v>51</v>
      </c>
      <c r="N686">
        <v>0</v>
      </c>
      <c r="O686">
        <v>0</v>
      </c>
      <c r="P686">
        <v>0</v>
      </c>
      <c r="Q686">
        <v>0</v>
      </c>
      <c r="R686">
        <v>0</v>
      </c>
      <c r="S686">
        <v>0</v>
      </c>
      <c r="T686">
        <v>0</v>
      </c>
      <c r="U686">
        <v>0</v>
      </c>
      <c r="V686">
        <v>0</v>
      </c>
      <c r="W686">
        <v>0</v>
      </c>
      <c r="X686">
        <v>0</v>
      </c>
      <c r="Y686">
        <v>0</v>
      </c>
      <c r="Z686">
        <v>0</v>
      </c>
      <c r="AA686">
        <v>0</v>
      </c>
      <c r="AB686">
        <v>0</v>
      </c>
      <c r="AC686">
        <v>0</v>
      </c>
      <c r="AD686">
        <v>0</v>
      </c>
      <c r="AE686">
        <v>0</v>
      </c>
      <c r="AF686">
        <v>0</v>
      </c>
      <c r="AG686">
        <v>0</v>
      </c>
      <c r="AH686">
        <v>0</v>
      </c>
      <c r="AI686">
        <v>0</v>
      </c>
      <c r="AJ686">
        <v>0</v>
      </c>
    </row>
    <row r="687" spans="1:36">
      <c r="A687" t="s">
        <v>1656</v>
      </c>
      <c r="B687" t="s">
        <v>1657</v>
      </c>
      <c r="C687" t="s">
        <v>46</v>
      </c>
      <c r="D687" t="s">
        <v>1516</v>
      </c>
      <c r="E687" t="s">
        <v>48</v>
      </c>
      <c r="F687" s="3">
        <v>150</v>
      </c>
      <c r="G687" t="s">
        <v>101</v>
      </c>
      <c r="H687" t="s">
        <v>50</v>
      </c>
      <c r="I687" t="s">
        <v>50</v>
      </c>
      <c r="J687" t="s">
        <v>51</v>
      </c>
      <c r="K687" t="s">
        <v>50</v>
      </c>
      <c r="L687" t="s">
        <v>51</v>
      </c>
      <c r="M687" t="s">
        <v>51</v>
      </c>
      <c r="N687">
        <v>0</v>
      </c>
      <c r="O687">
        <v>0</v>
      </c>
      <c r="P687">
        <v>0</v>
      </c>
      <c r="Q687">
        <v>0</v>
      </c>
      <c r="R687">
        <v>0</v>
      </c>
      <c r="S687">
        <v>0</v>
      </c>
      <c r="T687">
        <v>0</v>
      </c>
      <c r="U687">
        <v>0</v>
      </c>
      <c r="V687">
        <v>0</v>
      </c>
      <c r="W687">
        <v>0</v>
      </c>
      <c r="X687">
        <v>0</v>
      </c>
      <c r="Y687">
        <v>0</v>
      </c>
      <c r="Z687">
        <v>0</v>
      </c>
      <c r="AA687">
        <v>0</v>
      </c>
      <c r="AB687">
        <v>0</v>
      </c>
      <c r="AC687">
        <v>0</v>
      </c>
      <c r="AD687">
        <v>1</v>
      </c>
      <c r="AE687">
        <v>1</v>
      </c>
      <c r="AF687">
        <v>0</v>
      </c>
      <c r="AG687">
        <v>0</v>
      </c>
      <c r="AH687">
        <v>0</v>
      </c>
      <c r="AI687">
        <v>1</v>
      </c>
      <c r="AJ687">
        <v>366</v>
      </c>
    </row>
    <row r="688" spans="1:36">
      <c r="A688" t="s">
        <v>1658</v>
      </c>
      <c r="B688" t="s">
        <v>1659</v>
      </c>
      <c r="C688" t="s">
        <v>64</v>
      </c>
      <c r="D688" t="s">
        <v>1659</v>
      </c>
      <c r="E688" t="s">
        <v>59</v>
      </c>
      <c r="G688" t="s">
        <v>60</v>
      </c>
      <c r="H688" t="s">
        <v>50</v>
      </c>
      <c r="I688" t="s">
        <v>50</v>
      </c>
      <c r="J688" t="s">
        <v>61</v>
      </c>
      <c r="K688" t="s">
        <v>61</v>
      </c>
      <c r="L688" t="s">
        <v>61</v>
      </c>
      <c r="M688" t="s">
        <v>61</v>
      </c>
      <c r="N688">
        <v>0</v>
      </c>
      <c r="O688">
        <v>0</v>
      </c>
      <c r="P688">
        <v>0</v>
      </c>
      <c r="Q688">
        <v>0</v>
      </c>
      <c r="R688">
        <v>0</v>
      </c>
      <c r="S688">
        <v>0</v>
      </c>
      <c r="T688">
        <v>0</v>
      </c>
      <c r="U688">
        <v>0</v>
      </c>
      <c r="V688">
        <v>0</v>
      </c>
      <c r="W688">
        <v>0</v>
      </c>
      <c r="X688">
        <v>0</v>
      </c>
      <c r="Y688">
        <v>0</v>
      </c>
      <c r="Z688">
        <v>0</v>
      </c>
      <c r="AA688">
        <v>0</v>
      </c>
      <c r="AB688">
        <v>0</v>
      </c>
      <c r="AC688">
        <v>0</v>
      </c>
      <c r="AD688">
        <v>0</v>
      </c>
      <c r="AE688">
        <v>0</v>
      </c>
      <c r="AF688">
        <v>0</v>
      </c>
      <c r="AG688">
        <v>0</v>
      </c>
      <c r="AH688">
        <v>0</v>
      </c>
      <c r="AI688">
        <v>0</v>
      </c>
      <c r="AJ688">
        <v>0</v>
      </c>
    </row>
    <row r="689" spans="1:36">
      <c r="A689" t="s">
        <v>1660</v>
      </c>
      <c r="B689" t="s">
        <v>1661</v>
      </c>
      <c r="C689" t="s">
        <v>46</v>
      </c>
      <c r="D689" t="s">
        <v>1329</v>
      </c>
      <c r="E689" t="s">
        <v>48</v>
      </c>
      <c r="F689" s="3">
        <v>420</v>
      </c>
      <c r="G689" t="s">
        <v>78</v>
      </c>
      <c r="H689" t="s">
        <v>50</v>
      </c>
      <c r="I689" t="s">
        <v>50</v>
      </c>
      <c r="J689" t="s">
        <v>51</v>
      </c>
      <c r="K689" t="s">
        <v>51</v>
      </c>
      <c r="L689" t="s">
        <v>51</v>
      </c>
      <c r="M689" t="s">
        <v>51</v>
      </c>
      <c r="N689">
        <v>0</v>
      </c>
      <c r="O689">
        <v>0</v>
      </c>
      <c r="P689">
        <v>0</v>
      </c>
      <c r="Q689">
        <v>0</v>
      </c>
      <c r="R689">
        <v>0</v>
      </c>
      <c r="S689">
        <v>0</v>
      </c>
      <c r="T689">
        <v>0</v>
      </c>
      <c r="U689">
        <v>0</v>
      </c>
      <c r="V689">
        <v>0</v>
      </c>
      <c r="W689">
        <v>0</v>
      </c>
      <c r="X689">
        <v>0</v>
      </c>
      <c r="Y689">
        <v>0</v>
      </c>
      <c r="Z689">
        <v>0</v>
      </c>
      <c r="AA689">
        <v>0</v>
      </c>
      <c r="AB689">
        <v>0</v>
      </c>
      <c r="AC689">
        <v>0</v>
      </c>
      <c r="AD689">
        <v>0</v>
      </c>
      <c r="AE689">
        <v>0</v>
      </c>
      <c r="AF689">
        <v>0</v>
      </c>
      <c r="AG689">
        <v>0</v>
      </c>
      <c r="AH689">
        <v>0</v>
      </c>
      <c r="AI689">
        <v>0</v>
      </c>
      <c r="AJ689">
        <v>0</v>
      </c>
    </row>
    <row r="690" spans="1:36">
      <c r="A690" t="s">
        <v>1662</v>
      </c>
      <c r="B690" t="s">
        <v>1663</v>
      </c>
      <c r="C690" t="s">
        <v>88</v>
      </c>
      <c r="D690" t="s">
        <v>607</v>
      </c>
      <c r="E690" t="s">
        <v>607</v>
      </c>
      <c r="F690" s="3">
        <v>25</v>
      </c>
      <c r="G690" t="s">
        <v>66</v>
      </c>
      <c r="H690" t="s">
        <v>50</v>
      </c>
      <c r="I690" t="s">
        <v>50</v>
      </c>
      <c r="J690" t="s">
        <v>51</v>
      </c>
      <c r="K690" t="s">
        <v>51</v>
      </c>
      <c r="L690" t="s">
        <v>51</v>
      </c>
      <c r="M690" t="s">
        <v>61</v>
      </c>
      <c r="N690">
        <v>0</v>
      </c>
      <c r="O690">
        <v>0</v>
      </c>
      <c r="P690">
        <v>0</v>
      </c>
      <c r="Q690">
        <v>0</v>
      </c>
      <c r="R690">
        <v>0</v>
      </c>
      <c r="S690">
        <v>0</v>
      </c>
      <c r="T690">
        <v>0</v>
      </c>
      <c r="U690">
        <v>0</v>
      </c>
      <c r="V690">
        <v>0</v>
      </c>
      <c r="W690">
        <v>0</v>
      </c>
      <c r="X690">
        <v>0</v>
      </c>
      <c r="Y690">
        <v>0</v>
      </c>
      <c r="Z690">
        <v>0</v>
      </c>
      <c r="AA690">
        <v>0</v>
      </c>
      <c r="AB690">
        <v>0</v>
      </c>
      <c r="AC690">
        <v>0</v>
      </c>
      <c r="AD690">
        <v>0</v>
      </c>
      <c r="AE690">
        <v>0</v>
      </c>
      <c r="AF690">
        <v>0</v>
      </c>
      <c r="AG690">
        <v>0</v>
      </c>
      <c r="AH690">
        <v>0</v>
      </c>
      <c r="AI690">
        <v>0</v>
      </c>
      <c r="AJ690">
        <v>0</v>
      </c>
    </row>
    <row r="691" spans="1:36">
      <c r="A691" t="s">
        <v>1664</v>
      </c>
      <c r="B691" t="s">
        <v>1665</v>
      </c>
      <c r="C691" t="s">
        <v>88</v>
      </c>
      <c r="D691" t="s">
        <v>104</v>
      </c>
      <c r="E691" t="s">
        <v>48</v>
      </c>
      <c r="F691" s="3">
        <v>100</v>
      </c>
      <c r="G691" t="s">
        <v>66</v>
      </c>
      <c r="H691" t="s">
        <v>50</v>
      </c>
      <c r="I691" t="s">
        <v>50</v>
      </c>
      <c r="J691" t="s">
        <v>51</v>
      </c>
      <c r="K691" t="s">
        <v>51</v>
      </c>
      <c r="L691" t="s">
        <v>51</v>
      </c>
      <c r="M691" t="s">
        <v>61</v>
      </c>
      <c r="N691">
        <v>0</v>
      </c>
      <c r="O691">
        <v>0</v>
      </c>
      <c r="P691">
        <v>0</v>
      </c>
      <c r="Q691">
        <v>0</v>
      </c>
      <c r="R691">
        <v>0</v>
      </c>
      <c r="S691">
        <v>0</v>
      </c>
      <c r="T691">
        <v>0</v>
      </c>
      <c r="U691">
        <v>0</v>
      </c>
      <c r="V691">
        <v>0</v>
      </c>
      <c r="W691">
        <v>0</v>
      </c>
      <c r="X691">
        <v>0</v>
      </c>
      <c r="Y691">
        <v>0</v>
      </c>
      <c r="Z691">
        <v>0</v>
      </c>
      <c r="AA691">
        <v>0</v>
      </c>
      <c r="AB691">
        <v>0</v>
      </c>
      <c r="AC691">
        <v>0</v>
      </c>
      <c r="AD691">
        <v>0</v>
      </c>
      <c r="AE691">
        <v>0</v>
      </c>
      <c r="AF691">
        <v>0</v>
      </c>
      <c r="AG691">
        <v>0</v>
      </c>
      <c r="AH691">
        <v>0</v>
      </c>
      <c r="AI691">
        <v>0</v>
      </c>
      <c r="AJ691">
        <v>0</v>
      </c>
    </row>
    <row r="692" spans="1:36">
      <c r="A692" t="s">
        <v>1666</v>
      </c>
      <c r="B692" t="s">
        <v>1667</v>
      </c>
      <c r="C692" t="s">
        <v>88</v>
      </c>
      <c r="D692" t="s">
        <v>89</v>
      </c>
      <c r="E692" t="s">
        <v>89</v>
      </c>
      <c r="F692" s="3">
        <v>90</v>
      </c>
      <c r="G692" t="s">
        <v>82</v>
      </c>
      <c r="H692" t="s">
        <v>50</v>
      </c>
      <c r="I692" t="s">
        <v>50</v>
      </c>
      <c r="J692" t="s">
        <v>50</v>
      </c>
      <c r="K692" t="s">
        <v>51</v>
      </c>
      <c r="L692" t="s">
        <v>50</v>
      </c>
      <c r="M692" t="s">
        <v>61</v>
      </c>
      <c r="N692">
        <v>0</v>
      </c>
      <c r="O692">
        <v>0</v>
      </c>
      <c r="P692">
        <v>0</v>
      </c>
      <c r="Q692">
        <v>0</v>
      </c>
      <c r="R692">
        <v>0</v>
      </c>
      <c r="S692">
        <v>0</v>
      </c>
      <c r="T692">
        <v>0</v>
      </c>
      <c r="U692">
        <v>0</v>
      </c>
      <c r="V692">
        <v>0</v>
      </c>
      <c r="W692">
        <v>0</v>
      </c>
      <c r="X692">
        <v>0</v>
      </c>
      <c r="Y692">
        <v>0</v>
      </c>
      <c r="Z692">
        <v>0</v>
      </c>
      <c r="AA692">
        <v>0</v>
      </c>
      <c r="AB692">
        <v>0</v>
      </c>
      <c r="AC692">
        <v>0</v>
      </c>
      <c r="AD692">
        <v>0</v>
      </c>
      <c r="AE692">
        <v>0</v>
      </c>
      <c r="AF692">
        <v>0</v>
      </c>
      <c r="AG692">
        <v>0</v>
      </c>
      <c r="AH692">
        <v>0</v>
      </c>
      <c r="AI692">
        <v>0</v>
      </c>
      <c r="AJ692">
        <v>0</v>
      </c>
    </row>
    <row r="693" spans="1:36">
      <c r="A693" t="s">
        <v>1668</v>
      </c>
      <c r="B693" t="s">
        <v>1669</v>
      </c>
      <c r="C693" t="s">
        <v>88</v>
      </c>
      <c r="D693" t="s">
        <v>89</v>
      </c>
      <c r="E693" t="s">
        <v>89</v>
      </c>
      <c r="F693" s="3">
        <v>35</v>
      </c>
      <c r="G693" t="s">
        <v>70</v>
      </c>
      <c r="H693" t="s">
        <v>50</v>
      </c>
      <c r="I693" t="s">
        <v>50</v>
      </c>
      <c r="J693" t="s">
        <v>50</v>
      </c>
      <c r="K693" t="s">
        <v>51</v>
      </c>
      <c r="L693" t="s">
        <v>51</v>
      </c>
      <c r="M693" t="s">
        <v>61</v>
      </c>
      <c r="N693">
        <v>0</v>
      </c>
      <c r="O693">
        <v>0</v>
      </c>
      <c r="P693">
        <v>0</v>
      </c>
      <c r="Q693">
        <v>0</v>
      </c>
      <c r="R693">
        <v>0</v>
      </c>
      <c r="S693">
        <v>0</v>
      </c>
      <c r="T693">
        <v>0</v>
      </c>
      <c r="U693">
        <v>0</v>
      </c>
      <c r="V693">
        <v>0</v>
      </c>
      <c r="W693">
        <v>0</v>
      </c>
      <c r="X693">
        <v>0</v>
      </c>
      <c r="Y693">
        <v>0</v>
      </c>
      <c r="Z693">
        <v>0</v>
      </c>
      <c r="AA693">
        <v>0</v>
      </c>
      <c r="AB693">
        <v>0</v>
      </c>
      <c r="AC693">
        <v>0</v>
      </c>
      <c r="AD693">
        <v>0</v>
      </c>
      <c r="AE693">
        <v>0</v>
      </c>
      <c r="AF693">
        <v>0</v>
      </c>
      <c r="AG693">
        <v>0</v>
      </c>
      <c r="AH693">
        <v>0</v>
      </c>
      <c r="AI693">
        <v>0</v>
      </c>
      <c r="AJ693">
        <v>0</v>
      </c>
    </row>
    <row r="694" spans="1:36">
      <c r="A694" t="s">
        <v>1670</v>
      </c>
      <c r="B694" t="s">
        <v>1671</v>
      </c>
      <c r="C694" t="s">
        <v>88</v>
      </c>
      <c r="D694" t="s">
        <v>89</v>
      </c>
      <c r="E694" t="s">
        <v>89</v>
      </c>
      <c r="F694" s="3">
        <v>165</v>
      </c>
      <c r="G694" t="s">
        <v>101</v>
      </c>
      <c r="H694" t="s">
        <v>50</v>
      </c>
      <c r="I694" t="s">
        <v>50</v>
      </c>
      <c r="J694" t="s">
        <v>50</v>
      </c>
      <c r="K694" t="s">
        <v>51</v>
      </c>
      <c r="L694" t="s">
        <v>51</v>
      </c>
      <c r="M694" t="s">
        <v>61</v>
      </c>
      <c r="N694">
        <v>0</v>
      </c>
      <c r="O694">
        <v>0</v>
      </c>
      <c r="P694">
        <v>0</v>
      </c>
      <c r="Q694">
        <v>0</v>
      </c>
      <c r="R694">
        <v>0</v>
      </c>
      <c r="S694">
        <v>0</v>
      </c>
      <c r="T694">
        <v>0</v>
      </c>
      <c r="U694">
        <v>0</v>
      </c>
      <c r="V694">
        <v>0</v>
      </c>
      <c r="W694">
        <v>0</v>
      </c>
      <c r="X694">
        <v>0</v>
      </c>
      <c r="Y694">
        <v>0</v>
      </c>
      <c r="Z694">
        <v>0</v>
      </c>
      <c r="AA694">
        <v>0</v>
      </c>
      <c r="AB694">
        <v>0</v>
      </c>
      <c r="AC694">
        <v>0</v>
      </c>
      <c r="AD694">
        <v>0</v>
      </c>
      <c r="AE694">
        <v>0</v>
      </c>
      <c r="AF694">
        <v>0</v>
      </c>
      <c r="AG694">
        <v>0</v>
      </c>
      <c r="AH694">
        <v>0</v>
      </c>
      <c r="AI694">
        <v>0</v>
      </c>
      <c r="AJ694">
        <v>0</v>
      </c>
    </row>
    <row r="695" spans="1:36">
      <c r="A695" t="s">
        <v>1672</v>
      </c>
      <c r="B695" t="s">
        <v>1673</v>
      </c>
      <c r="C695" t="s">
        <v>88</v>
      </c>
      <c r="D695" t="s">
        <v>89</v>
      </c>
      <c r="E695" t="s">
        <v>89</v>
      </c>
      <c r="F695" s="3">
        <v>35</v>
      </c>
      <c r="G695" t="s">
        <v>101</v>
      </c>
      <c r="H695" t="s">
        <v>50</v>
      </c>
      <c r="I695" t="s">
        <v>50</v>
      </c>
      <c r="J695" t="s">
        <v>50</v>
      </c>
      <c r="K695" t="s">
        <v>51</v>
      </c>
      <c r="L695" t="s">
        <v>51</v>
      </c>
      <c r="M695" t="s">
        <v>61</v>
      </c>
      <c r="N695">
        <v>0</v>
      </c>
      <c r="O695">
        <v>0</v>
      </c>
      <c r="P695">
        <v>0</v>
      </c>
      <c r="Q695">
        <v>0</v>
      </c>
      <c r="R695">
        <v>0</v>
      </c>
      <c r="S695">
        <v>0</v>
      </c>
      <c r="T695">
        <v>0</v>
      </c>
      <c r="U695">
        <v>0</v>
      </c>
      <c r="V695">
        <v>0</v>
      </c>
      <c r="W695">
        <v>0</v>
      </c>
      <c r="X695">
        <v>0</v>
      </c>
      <c r="Y695">
        <v>0</v>
      </c>
      <c r="Z695">
        <v>0</v>
      </c>
      <c r="AA695">
        <v>0</v>
      </c>
      <c r="AB695">
        <v>0</v>
      </c>
      <c r="AC695">
        <v>0</v>
      </c>
      <c r="AD695">
        <v>0</v>
      </c>
      <c r="AE695">
        <v>0</v>
      </c>
      <c r="AF695">
        <v>0</v>
      </c>
      <c r="AG695">
        <v>0</v>
      </c>
      <c r="AH695">
        <v>0</v>
      </c>
      <c r="AI695">
        <v>0</v>
      </c>
      <c r="AJ695">
        <v>0</v>
      </c>
    </row>
    <row r="696" spans="1:36">
      <c r="A696" t="s">
        <v>1674</v>
      </c>
      <c r="B696" t="s">
        <v>1675</v>
      </c>
      <c r="C696" t="s">
        <v>64</v>
      </c>
      <c r="D696" t="s">
        <v>1676</v>
      </c>
      <c r="E696" t="s">
        <v>59</v>
      </c>
      <c r="G696" t="s">
        <v>66</v>
      </c>
      <c r="H696" t="s">
        <v>51</v>
      </c>
      <c r="I696" t="s">
        <v>50</v>
      </c>
      <c r="J696" t="s">
        <v>61</v>
      </c>
      <c r="K696" t="s">
        <v>61</v>
      </c>
      <c r="L696" t="s">
        <v>61</v>
      </c>
      <c r="M696" t="s">
        <v>61</v>
      </c>
      <c r="N696">
        <v>0</v>
      </c>
      <c r="O696">
        <v>0</v>
      </c>
      <c r="P696">
        <v>0</v>
      </c>
      <c r="Q696">
        <v>0</v>
      </c>
      <c r="R696">
        <v>0</v>
      </c>
      <c r="S696">
        <v>0</v>
      </c>
      <c r="T696">
        <v>0</v>
      </c>
      <c r="U696">
        <v>0</v>
      </c>
      <c r="V696">
        <v>0</v>
      </c>
      <c r="W696">
        <v>0</v>
      </c>
      <c r="X696">
        <v>0</v>
      </c>
      <c r="Y696">
        <v>0</v>
      </c>
      <c r="Z696">
        <v>0</v>
      </c>
      <c r="AA696">
        <v>0</v>
      </c>
      <c r="AB696">
        <v>0</v>
      </c>
      <c r="AC696">
        <v>0</v>
      </c>
      <c r="AD696">
        <v>0</v>
      </c>
      <c r="AE696">
        <v>0</v>
      </c>
      <c r="AF696">
        <v>0</v>
      </c>
      <c r="AG696">
        <v>0</v>
      </c>
      <c r="AH696">
        <v>0</v>
      </c>
      <c r="AI696">
        <v>0</v>
      </c>
      <c r="AJ696">
        <v>0</v>
      </c>
    </row>
    <row r="697" spans="1:36">
      <c r="A697" t="s">
        <v>1677</v>
      </c>
      <c r="B697" t="s">
        <v>1678</v>
      </c>
      <c r="C697" t="s">
        <v>46</v>
      </c>
      <c r="D697" t="s">
        <v>128</v>
      </c>
      <c r="E697" t="s">
        <v>48</v>
      </c>
      <c r="F697" s="3">
        <v>555</v>
      </c>
      <c r="G697" t="s">
        <v>55</v>
      </c>
      <c r="H697" t="s">
        <v>50</v>
      </c>
      <c r="I697" t="s">
        <v>50</v>
      </c>
      <c r="J697" t="s">
        <v>51</v>
      </c>
      <c r="K697" t="s">
        <v>51</v>
      </c>
      <c r="L697" t="s">
        <v>51</v>
      </c>
      <c r="M697" t="s">
        <v>51</v>
      </c>
      <c r="N697">
        <v>0</v>
      </c>
      <c r="O697">
        <v>0</v>
      </c>
      <c r="P697">
        <v>0</v>
      </c>
      <c r="Q697">
        <v>0</v>
      </c>
      <c r="R697">
        <v>0</v>
      </c>
      <c r="S697">
        <v>0</v>
      </c>
      <c r="T697">
        <v>0</v>
      </c>
      <c r="U697">
        <v>0</v>
      </c>
      <c r="V697">
        <v>0</v>
      </c>
      <c r="W697">
        <v>0</v>
      </c>
      <c r="X697">
        <v>0</v>
      </c>
      <c r="Y697">
        <v>0</v>
      </c>
      <c r="Z697">
        <v>0</v>
      </c>
      <c r="AA697">
        <v>0</v>
      </c>
      <c r="AB697">
        <v>0</v>
      </c>
      <c r="AC697">
        <v>0</v>
      </c>
      <c r="AD697">
        <v>0</v>
      </c>
      <c r="AE697">
        <v>0</v>
      </c>
      <c r="AF697">
        <v>0</v>
      </c>
      <c r="AG697">
        <v>0</v>
      </c>
      <c r="AH697">
        <v>0</v>
      </c>
      <c r="AI697">
        <v>0</v>
      </c>
      <c r="AJ697">
        <v>0</v>
      </c>
    </row>
    <row r="698" spans="1:36">
      <c r="A698" t="s">
        <v>1679</v>
      </c>
      <c r="B698" t="s">
        <v>1680</v>
      </c>
      <c r="C698" t="s">
        <v>64</v>
      </c>
      <c r="D698" t="s">
        <v>1681</v>
      </c>
      <c r="E698" t="s">
        <v>59</v>
      </c>
      <c r="G698" t="s">
        <v>74</v>
      </c>
      <c r="H698" t="s">
        <v>50</v>
      </c>
      <c r="I698" t="s">
        <v>50</v>
      </c>
      <c r="J698" t="s">
        <v>51</v>
      </c>
      <c r="K698" t="s">
        <v>61</v>
      </c>
      <c r="L698" t="s">
        <v>61</v>
      </c>
      <c r="M698" t="s">
        <v>61</v>
      </c>
      <c r="N698">
        <v>0</v>
      </c>
      <c r="O698">
        <v>0</v>
      </c>
      <c r="P698">
        <v>0</v>
      </c>
      <c r="Q698">
        <v>0</v>
      </c>
      <c r="R698">
        <v>0</v>
      </c>
      <c r="S698">
        <v>0</v>
      </c>
      <c r="T698">
        <v>0</v>
      </c>
      <c r="U698">
        <v>0</v>
      </c>
      <c r="V698">
        <v>0</v>
      </c>
      <c r="W698">
        <v>0</v>
      </c>
      <c r="X698">
        <v>0</v>
      </c>
      <c r="Y698">
        <v>0</v>
      </c>
      <c r="Z698">
        <v>0</v>
      </c>
      <c r="AA698">
        <v>0</v>
      </c>
      <c r="AB698">
        <v>0</v>
      </c>
      <c r="AC698">
        <v>0</v>
      </c>
      <c r="AD698">
        <v>0</v>
      </c>
      <c r="AE698">
        <v>0</v>
      </c>
      <c r="AF698">
        <v>0</v>
      </c>
      <c r="AG698">
        <v>0</v>
      </c>
      <c r="AH698">
        <v>0</v>
      </c>
      <c r="AI698">
        <v>0</v>
      </c>
      <c r="AJ698">
        <v>0</v>
      </c>
    </row>
    <row r="699" spans="1:36">
      <c r="A699" t="s">
        <v>1682</v>
      </c>
      <c r="B699" t="s">
        <v>1683</v>
      </c>
      <c r="C699" t="s">
        <v>46</v>
      </c>
      <c r="D699" t="s">
        <v>971</v>
      </c>
      <c r="E699" t="s">
        <v>48</v>
      </c>
      <c r="F699" s="3">
        <v>207</v>
      </c>
      <c r="G699" t="s">
        <v>55</v>
      </c>
      <c r="H699" t="s">
        <v>50</v>
      </c>
      <c r="I699" t="s">
        <v>50</v>
      </c>
      <c r="J699" t="s">
        <v>51</v>
      </c>
      <c r="K699" t="s">
        <v>51</v>
      </c>
      <c r="L699" t="s">
        <v>51</v>
      </c>
      <c r="M699" t="s">
        <v>51</v>
      </c>
      <c r="N699">
        <v>0</v>
      </c>
      <c r="O699">
        <v>0</v>
      </c>
      <c r="P699">
        <v>0</v>
      </c>
      <c r="Q699">
        <v>0</v>
      </c>
      <c r="R699">
        <v>0</v>
      </c>
      <c r="S699">
        <v>0</v>
      </c>
      <c r="T699">
        <v>0</v>
      </c>
      <c r="U699">
        <v>0</v>
      </c>
      <c r="V699">
        <v>0</v>
      </c>
      <c r="W699">
        <v>0</v>
      </c>
      <c r="X699">
        <v>0</v>
      </c>
      <c r="Y699">
        <v>0</v>
      </c>
      <c r="Z699">
        <v>0</v>
      </c>
      <c r="AA699">
        <v>0</v>
      </c>
      <c r="AB699">
        <v>0</v>
      </c>
      <c r="AC699">
        <v>0</v>
      </c>
      <c r="AD699">
        <v>0</v>
      </c>
      <c r="AE699">
        <v>0</v>
      </c>
      <c r="AF699">
        <v>0</v>
      </c>
      <c r="AG699">
        <v>0</v>
      </c>
      <c r="AH699">
        <v>0</v>
      </c>
      <c r="AI699">
        <v>0</v>
      </c>
      <c r="AJ699">
        <v>0</v>
      </c>
    </row>
    <row r="700" spans="1:36">
      <c r="A700" t="s">
        <v>1684</v>
      </c>
      <c r="B700" t="s">
        <v>1685</v>
      </c>
      <c r="C700" t="s">
        <v>46</v>
      </c>
      <c r="D700" t="s">
        <v>1516</v>
      </c>
      <c r="E700" t="s">
        <v>48</v>
      </c>
      <c r="F700" s="3">
        <v>653</v>
      </c>
      <c r="G700" t="s">
        <v>101</v>
      </c>
      <c r="H700" t="s">
        <v>50</v>
      </c>
      <c r="I700" t="s">
        <v>50</v>
      </c>
      <c r="J700" t="s">
        <v>51</v>
      </c>
      <c r="K700" t="s">
        <v>51</v>
      </c>
      <c r="L700" t="s">
        <v>51</v>
      </c>
      <c r="M700" t="s">
        <v>51</v>
      </c>
      <c r="N700">
        <v>2</v>
      </c>
      <c r="O700">
        <v>0</v>
      </c>
      <c r="P700">
        <v>0</v>
      </c>
      <c r="Q700">
        <v>0</v>
      </c>
      <c r="R700">
        <v>0</v>
      </c>
      <c r="S700">
        <v>0</v>
      </c>
      <c r="T700">
        <v>0</v>
      </c>
      <c r="U700">
        <v>0</v>
      </c>
      <c r="V700">
        <v>0</v>
      </c>
      <c r="W700">
        <v>0</v>
      </c>
      <c r="X700">
        <v>0</v>
      </c>
      <c r="Y700">
        <v>1</v>
      </c>
      <c r="Z700">
        <v>1</v>
      </c>
      <c r="AA700">
        <v>0</v>
      </c>
      <c r="AB700">
        <v>0</v>
      </c>
      <c r="AC700">
        <v>0</v>
      </c>
      <c r="AD700">
        <v>0</v>
      </c>
      <c r="AE700">
        <v>0</v>
      </c>
      <c r="AF700">
        <v>0</v>
      </c>
      <c r="AG700">
        <v>0</v>
      </c>
      <c r="AH700">
        <v>0</v>
      </c>
      <c r="AI700">
        <v>0</v>
      </c>
      <c r="AJ700">
        <v>2</v>
      </c>
    </row>
    <row r="701" spans="1:36">
      <c r="A701" t="s">
        <v>1686</v>
      </c>
      <c r="B701" t="s">
        <v>1687</v>
      </c>
      <c r="C701" t="s">
        <v>64</v>
      </c>
      <c r="D701" t="s">
        <v>1688</v>
      </c>
      <c r="E701" t="s">
        <v>59</v>
      </c>
      <c r="G701" t="s">
        <v>101</v>
      </c>
      <c r="H701" t="s">
        <v>50</v>
      </c>
      <c r="I701" t="s">
        <v>50</v>
      </c>
      <c r="J701" t="s">
        <v>51</v>
      </c>
      <c r="K701" t="s">
        <v>61</v>
      </c>
      <c r="L701" t="s">
        <v>61</v>
      </c>
      <c r="M701" t="s">
        <v>61</v>
      </c>
      <c r="N701">
        <v>0</v>
      </c>
      <c r="O701">
        <v>0</v>
      </c>
      <c r="P701">
        <v>0</v>
      </c>
      <c r="Q701">
        <v>0</v>
      </c>
      <c r="R701">
        <v>0</v>
      </c>
      <c r="S701">
        <v>0</v>
      </c>
      <c r="T701">
        <v>0</v>
      </c>
      <c r="U701">
        <v>0</v>
      </c>
      <c r="V701">
        <v>0</v>
      </c>
      <c r="W701">
        <v>0</v>
      </c>
      <c r="X701">
        <v>0</v>
      </c>
      <c r="Y701">
        <v>0</v>
      </c>
      <c r="Z701">
        <v>0</v>
      </c>
      <c r="AA701">
        <v>0</v>
      </c>
      <c r="AB701">
        <v>0</v>
      </c>
      <c r="AC701">
        <v>0</v>
      </c>
      <c r="AD701">
        <v>0</v>
      </c>
      <c r="AE701">
        <v>0</v>
      </c>
      <c r="AF701">
        <v>0</v>
      </c>
      <c r="AG701">
        <v>0</v>
      </c>
      <c r="AH701">
        <v>0</v>
      </c>
      <c r="AI701">
        <v>0</v>
      </c>
      <c r="AJ701">
        <v>0</v>
      </c>
    </row>
    <row r="702" spans="1:36">
      <c r="A702" t="s">
        <v>1689</v>
      </c>
      <c r="B702" t="s">
        <v>1690</v>
      </c>
      <c r="C702" t="s">
        <v>46</v>
      </c>
      <c r="D702" t="s">
        <v>1691</v>
      </c>
      <c r="E702" t="s">
        <v>59</v>
      </c>
      <c r="F702" s="3">
        <v>68</v>
      </c>
      <c r="G702" t="s">
        <v>259</v>
      </c>
      <c r="H702" t="s">
        <v>50</v>
      </c>
      <c r="I702" t="s">
        <v>50</v>
      </c>
      <c r="J702" t="s">
        <v>51</v>
      </c>
      <c r="K702" t="s">
        <v>50</v>
      </c>
      <c r="L702" t="s">
        <v>50</v>
      </c>
      <c r="M702" t="s">
        <v>50</v>
      </c>
      <c r="N702">
        <v>1</v>
      </c>
      <c r="O702">
        <v>0</v>
      </c>
      <c r="P702">
        <v>11</v>
      </c>
      <c r="Q702">
        <v>0</v>
      </c>
      <c r="R702">
        <v>0</v>
      </c>
      <c r="S702">
        <v>0</v>
      </c>
      <c r="T702">
        <v>0</v>
      </c>
      <c r="U702">
        <v>0</v>
      </c>
      <c r="V702">
        <v>0</v>
      </c>
      <c r="W702">
        <v>0</v>
      </c>
      <c r="X702">
        <v>0</v>
      </c>
      <c r="Y702">
        <v>2</v>
      </c>
      <c r="Z702">
        <v>2</v>
      </c>
      <c r="AA702">
        <v>0</v>
      </c>
      <c r="AB702">
        <v>0</v>
      </c>
      <c r="AC702">
        <v>0</v>
      </c>
      <c r="AD702">
        <v>0</v>
      </c>
      <c r="AE702">
        <v>0</v>
      </c>
      <c r="AF702">
        <v>0</v>
      </c>
      <c r="AG702">
        <v>0</v>
      </c>
      <c r="AH702">
        <v>0</v>
      </c>
      <c r="AI702">
        <v>0</v>
      </c>
      <c r="AJ702">
        <v>263</v>
      </c>
    </row>
    <row r="703" spans="1:36">
      <c r="A703" t="s">
        <v>1692</v>
      </c>
      <c r="B703" t="s">
        <v>1693</v>
      </c>
      <c r="C703" t="s">
        <v>46</v>
      </c>
      <c r="D703" t="s">
        <v>1694</v>
      </c>
      <c r="E703" t="s">
        <v>59</v>
      </c>
      <c r="F703" s="3">
        <v>40</v>
      </c>
      <c r="G703" t="s">
        <v>90</v>
      </c>
      <c r="H703" t="s">
        <v>50</v>
      </c>
      <c r="I703" t="s">
        <v>50</v>
      </c>
      <c r="J703" t="s">
        <v>51</v>
      </c>
      <c r="K703" t="s">
        <v>51</v>
      </c>
      <c r="L703" t="s">
        <v>50</v>
      </c>
      <c r="M703" t="s">
        <v>50</v>
      </c>
      <c r="N703">
        <v>0</v>
      </c>
      <c r="O703">
        <v>0</v>
      </c>
      <c r="P703">
        <v>0</v>
      </c>
      <c r="Q703">
        <v>0</v>
      </c>
      <c r="R703">
        <v>0</v>
      </c>
      <c r="S703">
        <v>0</v>
      </c>
      <c r="T703">
        <v>0</v>
      </c>
      <c r="U703">
        <v>0</v>
      </c>
      <c r="V703">
        <v>0</v>
      </c>
      <c r="W703">
        <v>0</v>
      </c>
      <c r="X703">
        <v>0</v>
      </c>
      <c r="Y703">
        <v>0</v>
      </c>
      <c r="Z703">
        <v>0</v>
      </c>
      <c r="AA703">
        <v>0</v>
      </c>
      <c r="AB703">
        <v>0</v>
      </c>
      <c r="AC703">
        <v>0</v>
      </c>
      <c r="AD703">
        <v>0</v>
      </c>
      <c r="AE703">
        <v>0</v>
      </c>
      <c r="AF703">
        <v>0</v>
      </c>
      <c r="AG703">
        <v>0</v>
      </c>
      <c r="AH703">
        <v>0</v>
      </c>
      <c r="AI703">
        <v>0</v>
      </c>
      <c r="AJ703">
        <v>0</v>
      </c>
    </row>
    <row r="704" spans="1:36">
      <c r="A704" t="s">
        <v>1695</v>
      </c>
      <c r="B704" t="s">
        <v>1696</v>
      </c>
      <c r="C704" t="s">
        <v>88</v>
      </c>
      <c r="D704" t="s">
        <v>89</v>
      </c>
      <c r="E704" t="s">
        <v>89</v>
      </c>
      <c r="F704" s="3">
        <v>80</v>
      </c>
      <c r="G704" t="s">
        <v>66</v>
      </c>
      <c r="H704" t="s">
        <v>50</v>
      </c>
      <c r="I704" t="s">
        <v>50</v>
      </c>
      <c r="J704" t="s">
        <v>50</v>
      </c>
      <c r="K704" t="s">
        <v>51</v>
      </c>
      <c r="L704" t="s">
        <v>51</v>
      </c>
      <c r="M704" t="s">
        <v>61</v>
      </c>
      <c r="N704">
        <v>0</v>
      </c>
      <c r="O704">
        <v>0</v>
      </c>
      <c r="P704">
        <v>0</v>
      </c>
      <c r="Q704">
        <v>0</v>
      </c>
      <c r="R704">
        <v>0</v>
      </c>
      <c r="S704">
        <v>0</v>
      </c>
      <c r="T704">
        <v>0</v>
      </c>
      <c r="U704">
        <v>0</v>
      </c>
      <c r="V704">
        <v>0</v>
      </c>
      <c r="W704">
        <v>0</v>
      </c>
      <c r="X704">
        <v>0</v>
      </c>
      <c r="Y704">
        <v>0</v>
      </c>
      <c r="Z704">
        <v>0</v>
      </c>
      <c r="AA704">
        <v>0</v>
      </c>
      <c r="AB704">
        <v>0</v>
      </c>
      <c r="AC704">
        <v>0</v>
      </c>
      <c r="AD704">
        <v>0</v>
      </c>
      <c r="AE704">
        <v>0</v>
      </c>
      <c r="AF704">
        <v>0</v>
      </c>
      <c r="AG704">
        <v>0</v>
      </c>
      <c r="AH704">
        <v>0</v>
      </c>
      <c r="AI704">
        <v>0</v>
      </c>
      <c r="AJ704">
        <v>0</v>
      </c>
    </row>
    <row r="705" spans="1:36">
      <c r="A705" t="s">
        <v>1697</v>
      </c>
      <c r="B705" t="s">
        <v>1698</v>
      </c>
      <c r="C705" t="s">
        <v>88</v>
      </c>
      <c r="D705" t="s">
        <v>1699</v>
      </c>
      <c r="E705" t="s">
        <v>59</v>
      </c>
      <c r="F705" s="3">
        <v>40</v>
      </c>
      <c r="G705" t="s">
        <v>78</v>
      </c>
      <c r="H705" t="s">
        <v>50</v>
      </c>
      <c r="I705" t="s">
        <v>50</v>
      </c>
      <c r="J705" t="s">
        <v>50</v>
      </c>
      <c r="K705" t="s">
        <v>51</v>
      </c>
      <c r="L705" t="s">
        <v>51</v>
      </c>
      <c r="M705" t="s">
        <v>61</v>
      </c>
      <c r="N705">
        <v>0</v>
      </c>
      <c r="O705">
        <v>0</v>
      </c>
      <c r="P705">
        <v>0</v>
      </c>
      <c r="Q705">
        <v>0</v>
      </c>
      <c r="R705">
        <v>0</v>
      </c>
      <c r="S705">
        <v>0</v>
      </c>
      <c r="T705">
        <v>0</v>
      </c>
      <c r="U705">
        <v>0</v>
      </c>
      <c r="V705">
        <v>0</v>
      </c>
      <c r="W705">
        <v>0</v>
      </c>
      <c r="X705">
        <v>0</v>
      </c>
      <c r="Y705">
        <v>0</v>
      </c>
      <c r="Z705">
        <v>0</v>
      </c>
      <c r="AA705">
        <v>0</v>
      </c>
      <c r="AB705">
        <v>0</v>
      </c>
      <c r="AC705">
        <v>0</v>
      </c>
      <c r="AD705">
        <v>0</v>
      </c>
      <c r="AE705">
        <v>0</v>
      </c>
      <c r="AF705">
        <v>0</v>
      </c>
      <c r="AG705">
        <v>0</v>
      </c>
      <c r="AH705">
        <v>0</v>
      </c>
      <c r="AI705">
        <v>0</v>
      </c>
      <c r="AJ705">
        <v>0</v>
      </c>
    </row>
    <row r="706" spans="1:36">
      <c r="A706">
        <v>351001</v>
      </c>
      <c r="B706" t="s">
        <v>1700</v>
      </c>
      <c r="C706" t="s">
        <v>46</v>
      </c>
      <c r="D706" t="s">
        <v>1701</v>
      </c>
      <c r="E706" t="s">
        <v>59</v>
      </c>
      <c r="F706" s="3">
        <v>24</v>
      </c>
      <c r="G706" t="s">
        <v>119</v>
      </c>
      <c r="H706" t="s">
        <v>50</v>
      </c>
      <c r="I706" t="s">
        <v>50</v>
      </c>
      <c r="J706" t="s">
        <v>50</v>
      </c>
      <c r="K706" t="s">
        <v>51</v>
      </c>
      <c r="L706" t="s">
        <v>51</v>
      </c>
      <c r="M706" t="s">
        <v>51</v>
      </c>
      <c r="N706">
        <v>0</v>
      </c>
      <c r="O706">
        <v>0</v>
      </c>
      <c r="P706">
        <v>0</v>
      </c>
      <c r="Q706">
        <v>0</v>
      </c>
      <c r="R706">
        <v>0</v>
      </c>
      <c r="S706">
        <v>0</v>
      </c>
      <c r="T706">
        <v>0</v>
      </c>
      <c r="U706">
        <v>0</v>
      </c>
      <c r="V706">
        <v>0</v>
      </c>
      <c r="W706">
        <v>0</v>
      </c>
      <c r="X706">
        <v>0</v>
      </c>
      <c r="Y706">
        <v>0</v>
      </c>
      <c r="Z706">
        <v>0</v>
      </c>
      <c r="AA706">
        <v>0</v>
      </c>
      <c r="AB706">
        <v>0</v>
      </c>
      <c r="AC706">
        <v>0</v>
      </c>
      <c r="AD706">
        <v>0</v>
      </c>
      <c r="AE706">
        <v>0</v>
      </c>
      <c r="AF706">
        <v>0</v>
      </c>
      <c r="AG706">
        <v>0</v>
      </c>
      <c r="AH706">
        <v>0</v>
      </c>
      <c r="AI706">
        <v>0</v>
      </c>
      <c r="AJ706">
        <v>0</v>
      </c>
    </row>
    <row r="707" spans="1:36">
      <c r="A707" t="s">
        <v>1702</v>
      </c>
      <c r="B707" t="s">
        <v>1703</v>
      </c>
      <c r="C707" t="s">
        <v>46</v>
      </c>
      <c r="D707" t="s">
        <v>128</v>
      </c>
      <c r="E707" t="s">
        <v>48</v>
      </c>
      <c r="F707" s="3">
        <v>1526</v>
      </c>
      <c r="G707" t="s">
        <v>55</v>
      </c>
      <c r="H707" t="s">
        <v>50</v>
      </c>
      <c r="I707" t="s">
        <v>50</v>
      </c>
      <c r="J707" t="s">
        <v>51</v>
      </c>
      <c r="K707" t="s">
        <v>51</v>
      </c>
      <c r="L707" t="s">
        <v>51</v>
      </c>
      <c r="M707" t="s">
        <v>51</v>
      </c>
      <c r="N707">
        <v>0</v>
      </c>
      <c r="O707">
        <v>0</v>
      </c>
      <c r="P707">
        <v>0</v>
      </c>
      <c r="Q707">
        <v>0</v>
      </c>
      <c r="R707">
        <v>0</v>
      </c>
      <c r="S707">
        <v>0</v>
      </c>
      <c r="T707">
        <v>0</v>
      </c>
      <c r="U707">
        <v>0</v>
      </c>
      <c r="V707">
        <v>0</v>
      </c>
      <c r="W707">
        <v>0</v>
      </c>
      <c r="X707">
        <v>0</v>
      </c>
      <c r="Y707">
        <v>0</v>
      </c>
      <c r="Z707">
        <v>0</v>
      </c>
      <c r="AA707">
        <v>0</v>
      </c>
      <c r="AB707">
        <v>0</v>
      </c>
      <c r="AC707">
        <v>0</v>
      </c>
      <c r="AD707">
        <v>0</v>
      </c>
      <c r="AE707">
        <v>0</v>
      </c>
      <c r="AF707">
        <v>0</v>
      </c>
      <c r="AG707">
        <v>0</v>
      </c>
      <c r="AH707">
        <v>0</v>
      </c>
      <c r="AI707">
        <v>0</v>
      </c>
      <c r="AJ707">
        <v>0</v>
      </c>
    </row>
    <row r="708" spans="1:36">
      <c r="A708" t="s">
        <v>1704</v>
      </c>
      <c r="B708" t="s">
        <v>1705</v>
      </c>
      <c r="C708" t="s">
        <v>46</v>
      </c>
      <c r="D708" t="s">
        <v>1706</v>
      </c>
      <c r="E708" t="s">
        <v>48</v>
      </c>
      <c r="F708" s="3">
        <v>185300</v>
      </c>
      <c r="G708" t="s">
        <v>101</v>
      </c>
      <c r="H708" t="s">
        <v>50</v>
      </c>
      <c r="I708" t="s">
        <v>50</v>
      </c>
      <c r="J708" t="s">
        <v>51</v>
      </c>
      <c r="K708" t="s">
        <v>51</v>
      </c>
      <c r="L708" t="s">
        <v>51</v>
      </c>
      <c r="M708" t="s">
        <v>51</v>
      </c>
      <c r="N708">
        <v>2</v>
      </c>
      <c r="O708">
        <v>15</v>
      </c>
      <c r="P708">
        <v>0</v>
      </c>
      <c r="Q708">
        <v>7</v>
      </c>
      <c r="R708">
        <v>0</v>
      </c>
      <c r="S708">
        <v>7</v>
      </c>
      <c r="T708">
        <v>0</v>
      </c>
      <c r="U708">
        <v>0</v>
      </c>
      <c r="V708">
        <v>0</v>
      </c>
      <c r="W708">
        <v>0</v>
      </c>
      <c r="X708">
        <v>0</v>
      </c>
      <c r="Y708">
        <v>1</v>
      </c>
      <c r="Z708">
        <v>0</v>
      </c>
      <c r="AA708">
        <v>0</v>
      </c>
      <c r="AB708">
        <v>0</v>
      </c>
      <c r="AC708">
        <v>1</v>
      </c>
      <c r="AD708">
        <v>0</v>
      </c>
      <c r="AE708">
        <v>0</v>
      </c>
      <c r="AF708">
        <v>0</v>
      </c>
      <c r="AG708">
        <v>0</v>
      </c>
      <c r="AH708">
        <v>0</v>
      </c>
      <c r="AI708">
        <v>0</v>
      </c>
      <c r="AJ708">
        <v>36</v>
      </c>
    </row>
    <row r="709" spans="1:36">
      <c r="A709" t="s">
        <v>1707</v>
      </c>
      <c r="B709" t="s">
        <v>1708</v>
      </c>
      <c r="C709" t="s">
        <v>46</v>
      </c>
      <c r="D709" t="s">
        <v>971</v>
      </c>
      <c r="E709" t="s">
        <v>48</v>
      </c>
      <c r="F709" s="3">
        <v>26</v>
      </c>
      <c r="G709" t="s">
        <v>55</v>
      </c>
      <c r="H709" t="s">
        <v>50</v>
      </c>
      <c r="I709" t="s">
        <v>50</v>
      </c>
      <c r="J709" t="s">
        <v>51</v>
      </c>
      <c r="K709" t="s">
        <v>51</v>
      </c>
      <c r="L709" t="s">
        <v>51</v>
      </c>
      <c r="M709" t="s">
        <v>51</v>
      </c>
      <c r="N709">
        <v>0</v>
      </c>
      <c r="O709">
        <v>0</v>
      </c>
      <c r="P709">
        <v>0</v>
      </c>
      <c r="Q709">
        <v>0</v>
      </c>
      <c r="R709">
        <v>0</v>
      </c>
      <c r="S709">
        <v>0</v>
      </c>
      <c r="T709">
        <v>0</v>
      </c>
      <c r="U709">
        <v>0</v>
      </c>
      <c r="V709">
        <v>0</v>
      </c>
      <c r="W709">
        <v>0</v>
      </c>
      <c r="X709">
        <v>0</v>
      </c>
      <c r="Y709">
        <v>0</v>
      </c>
      <c r="Z709">
        <v>0</v>
      </c>
      <c r="AA709">
        <v>0</v>
      </c>
      <c r="AB709">
        <v>0</v>
      </c>
      <c r="AC709">
        <v>0</v>
      </c>
      <c r="AD709">
        <v>0</v>
      </c>
      <c r="AE709">
        <v>0</v>
      </c>
      <c r="AF709">
        <v>0</v>
      </c>
      <c r="AG709">
        <v>0</v>
      </c>
      <c r="AH709">
        <v>0</v>
      </c>
      <c r="AI709">
        <v>0</v>
      </c>
      <c r="AJ709">
        <v>0</v>
      </c>
    </row>
    <row r="710" spans="1:36">
      <c r="A710" t="s">
        <v>1709</v>
      </c>
      <c r="B710" t="s">
        <v>1710</v>
      </c>
      <c r="C710" t="s">
        <v>46</v>
      </c>
      <c r="D710" t="s">
        <v>1516</v>
      </c>
      <c r="E710" t="s">
        <v>48</v>
      </c>
      <c r="F710" s="3">
        <v>750</v>
      </c>
      <c r="G710" t="s">
        <v>101</v>
      </c>
      <c r="H710" t="s">
        <v>50</v>
      </c>
      <c r="I710" t="s">
        <v>50</v>
      </c>
      <c r="J710" t="s">
        <v>51</v>
      </c>
      <c r="K710" t="s">
        <v>51</v>
      </c>
      <c r="L710" t="s">
        <v>51</v>
      </c>
      <c r="M710" t="s">
        <v>51</v>
      </c>
      <c r="N710">
        <v>1</v>
      </c>
      <c r="O710">
        <v>1</v>
      </c>
      <c r="P710">
        <v>1</v>
      </c>
      <c r="Q710">
        <v>0</v>
      </c>
      <c r="R710">
        <v>0</v>
      </c>
      <c r="S710">
        <v>0</v>
      </c>
      <c r="T710">
        <v>0</v>
      </c>
      <c r="U710">
        <v>0</v>
      </c>
      <c r="V710">
        <v>0</v>
      </c>
      <c r="W710">
        <v>0</v>
      </c>
      <c r="X710">
        <v>0</v>
      </c>
      <c r="Y710">
        <v>0</v>
      </c>
      <c r="Z710">
        <v>0</v>
      </c>
      <c r="AA710">
        <v>0</v>
      </c>
      <c r="AB710">
        <v>0</v>
      </c>
      <c r="AC710">
        <v>0</v>
      </c>
      <c r="AD710">
        <v>0</v>
      </c>
      <c r="AE710">
        <v>0</v>
      </c>
      <c r="AF710">
        <v>0</v>
      </c>
      <c r="AG710">
        <v>0</v>
      </c>
      <c r="AH710">
        <v>0</v>
      </c>
      <c r="AI710">
        <v>0</v>
      </c>
      <c r="AJ710">
        <v>0</v>
      </c>
    </row>
    <row r="711" spans="1:36">
      <c r="A711" t="s">
        <v>1711</v>
      </c>
      <c r="B711" t="s">
        <v>1712</v>
      </c>
      <c r="C711" t="s">
        <v>64</v>
      </c>
      <c r="D711" t="s">
        <v>1713</v>
      </c>
      <c r="E711" t="s">
        <v>59</v>
      </c>
      <c r="G711" t="s">
        <v>101</v>
      </c>
      <c r="H711" t="s">
        <v>50</v>
      </c>
      <c r="I711" t="s">
        <v>50</v>
      </c>
      <c r="J711" t="s">
        <v>51</v>
      </c>
      <c r="K711" t="s">
        <v>61</v>
      </c>
      <c r="L711" t="s">
        <v>61</v>
      </c>
      <c r="M711" t="s">
        <v>61</v>
      </c>
      <c r="N711">
        <v>0</v>
      </c>
      <c r="O711">
        <v>0</v>
      </c>
      <c r="P711">
        <v>0</v>
      </c>
      <c r="Q711">
        <v>0</v>
      </c>
      <c r="R711">
        <v>0</v>
      </c>
      <c r="S711">
        <v>0</v>
      </c>
      <c r="T711">
        <v>0</v>
      </c>
      <c r="U711">
        <v>0</v>
      </c>
      <c r="V711">
        <v>0</v>
      </c>
      <c r="W711">
        <v>0</v>
      </c>
      <c r="X711">
        <v>0</v>
      </c>
      <c r="Y711">
        <v>0</v>
      </c>
      <c r="Z711">
        <v>0</v>
      </c>
      <c r="AA711">
        <v>0</v>
      </c>
      <c r="AB711">
        <v>0</v>
      </c>
      <c r="AC711">
        <v>0</v>
      </c>
      <c r="AD711">
        <v>0</v>
      </c>
      <c r="AE711">
        <v>0</v>
      </c>
      <c r="AF711">
        <v>0</v>
      </c>
      <c r="AG711">
        <v>0</v>
      </c>
      <c r="AH711">
        <v>0</v>
      </c>
      <c r="AI711">
        <v>0</v>
      </c>
      <c r="AJ711">
        <v>0</v>
      </c>
    </row>
    <row r="712" spans="1:36">
      <c r="A712" t="s">
        <v>1714</v>
      </c>
      <c r="B712" t="s">
        <v>1715</v>
      </c>
      <c r="C712" t="s">
        <v>88</v>
      </c>
      <c r="D712" t="s">
        <v>89</v>
      </c>
      <c r="E712" t="s">
        <v>89</v>
      </c>
      <c r="F712" s="3">
        <v>200</v>
      </c>
      <c r="G712" t="s">
        <v>101</v>
      </c>
      <c r="H712" t="s">
        <v>50</v>
      </c>
      <c r="I712" t="s">
        <v>50</v>
      </c>
      <c r="J712" t="s">
        <v>50</v>
      </c>
      <c r="K712" t="s">
        <v>51</v>
      </c>
      <c r="L712" t="s">
        <v>51</v>
      </c>
      <c r="M712" t="s">
        <v>61</v>
      </c>
      <c r="N712">
        <v>0</v>
      </c>
      <c r="O712">
        <v>0</v>
      </c>
      <c r="P712">
        <v>0</v>
      </c>
      <c r="Q712">
        <v>0</v>
      </c>
      <c r="R712">
        <v>0</v>
      </c>
      <c r="S712">
        <v>0</v>
      </c>
      <c r="T712">
        <v>0</v>
      </c>
      <c r="U712">
        <v>0</v>
      </c>
      <c r="V712">
        <v>0</v>
      </c>
      <c r="W712">
        <v>0</v>
      </c>
      <c r="X712">
        <v>0</v>
      </c>
      <c r="Y712">
        <v>0</v>
      </c>
      <c r="Z712">
        <v>0</v>
      </c>
      <c r="AA712">
        <v>0</v>
      </c>
      <c r="AB712">
        <v>0</v>
      </c>
      <c r="AC712">
        <v>0</v>
      </c>
      <c r="AD712">
        <v>0</v>
      </c>
      <c r="AE712">
        <v>0</v>
      </c>
      <c r="AF712">
        <v>0</v>
      </c>
      <c r="AG712">
        <v>0</v>
      </c>
      <c r="AH712">
        <v>0</v>
      </c>
      <c r="AI712">
        <v>0</v>
      </c>
      <c r="AJ712">
        <v>0</v>
      </c>
    </row>
    <row r="713" spans="1:36">
      <c r="A713" t="s">
        <v>1716</v>
      </c>
      <c r="B713" t="s">
        <v>1717</v>
      </c>
      <c r="C713" t="s">
        <v>88</v>
      </c>
      <c r="D713" t="s">
        <v>1718</v>
      </c>
      <c r="E713" t="s">
        <v>59</v>
      </c>
      <c r="F713" s="3">
        <v>99</v>
      </c>
      <c r="G713" t="s">
        <v>74</v>
      </c>
      <c r="H713" t="s">
        <v>50</v>
      </c>
      <c r="I713" t="s">
        <v>50</v>
      </c>
      <c r="J713" t="s">
        <v>51</v>
      </c>
      <c r="K713" t="s">
        <v>51</v>
      </c>
      <c r="L713" t="s">
        <v>50</v>
      </c>
      <c r="M713" t="s">
        <v>61</v>
      </c>
      <c r="N713">
        <v>0</v>
      </c>
      <c r="O713">
        <v>0</v>
      </c>
      <c r="P713">
        <v>0</v>
      </c>
      <c r="Q713">
        <v>0</v>
      </c>
      <c r="R713">
        <v>0</v>
      </c>
      <c r="S713">
        <v>0</v>
      </c>
      <c r="T713">
        <v>0</v>
      </c>
      <c r="U713">
        <v>0</v>
      </c>
      <c r="V713">
        <v>0</v>
      </c>
      <c r="W713">
        <v>0</v>
      </c>
      <c r="X713">
        <v>0</v>
      </c>
      <c r="Y713">
        <v>0</v>
      </c>
      <c r="Z713">
        <v>0</v>
      </c>
      <c r="AA713">
        <v>0</v>
      </c>
      <c r="AB713">
        <v>0</v>
      </c>
      <c r="AC713">
        <v>0</v>
      </c>
      <c r="AD713">
        <v>0</v>
      </c>
      <c r="AE713">
        <v>0</v>
      </c>
      <c r="AF713">
        <v>0</v>
      </c>
      <c r="AG713">
        <v>0</v>
      </c>
      <c r="AH713">
        <v>0</v>
      </c>
      <c r="AI713">
        <v>0</v>
      </c>
      <c r="AJ713">
        <v>0</v>
      </c>
    </row>
    <row r="714" spans="1:36">
      <c r="A714" t="s">
        <v>1719</v>
      </c>
      <c r="B714" t="s">
        <v>1720</v>
      </c>
      <c r="C714" t="s">
        <v>88</v>
      </c>
      <c r="D714" t="s">
        <v>89</v>
      </c>
      <c r="E714" t="s">
        <v>89</v>
      </c>
      <c r="F714" s="3">
        <v>330</v>
      </c>
      <c r="G714" t="s">
        <v>101</v>
      </c>
      <c r="H714" t="s">
        <v>50</v>
      </c>
      <c r="I714" t="s">
        <v>50</v>
      </c>
      <c r="J714" t="s">
        <v>51</v>
      </c>
      <c r="K714" t="s">
        <v>51</v>
      </c>
      <c r="L714" t="s">
        <v>51</v>
      </c>
      <c r="M714" t="s">
        <v>61</v>
      </c>
      <c r="N714">
        <v>0</v>
      </c>
      <c r="O714">
        <v>0</v>
      </c>
      <c r="P714">
        <v>0</v>
      </c>
      <c r="Q714">
        <v>0</v>
      </c>
      <c r="R714">
        <v>0</v>
      </c>
      <c r="S714">
        <v>0</v>
      </c>
      <c r="T714">
        <v>0</v>
      </c>
      <c r="U714">
        <v>0</v>
      </c>
      <c r="V714">
        <v>0</v>
      </c>
      <c r="W714">
        <v>0</v>
      </c>
      <c r="X714">
        <v>0</v>
      </c>
      <c r="Y714">
        <v>0</v>
      </c>
      <c r="Z714">
        <v>0</v>
      </c>
      <c r="AA714">
        <v>0</v>
      </c>
      <c r="AB714">
        <v>0</v>
      </c>
      <c r="AC714">
        <v>0</v>
      </c>
      <c r="AD714">
        <v>0</v>
      </c>
      <c r="AE714">
        <v>0</v>
      </c>
      <c r="AF714">
        <v>0</v>
      </c>
      <c r="AG714">
        <v>0</v>
      </c>
      <c r="AH714">
        <v>0</v>
      </c>
      <c r="AI714">
        <v>0</v>
      </c>
      <c r="AJ714">
        <v>0</v>
      </c>
    </row>
    <row r="715" spans="1:36">
      <c r="A715" t="s">
        <v>1721</v>
      </c>
      <c r="B715" t="s">
        <v>1722</v>
      </c>
      <c r="C715" t="s">
        <v>46</v>
      </c>
      <c r="D715" t="s">
        <v>258</v>
      </c>
      <c r="E715" t="s">
        <v>258</v>
      </c>
      <c r="F715" s="3">
        <v>100</v>
      </c>
      <c r="G715" t="s">
        <v>90</v>
      </c>
      <c r="H715" t="s">
        <v>50</v>
      </c>
      <c r="I715" t="s">
        <v>51</v>
      </c>
      <c r="J715" t="s">
        <v>61</v>
      </c>
      <c r="K715" t="s">
        <v>61</v>
      </c>
      <c r="L715" t="s">
        <v>61</v>
      </c>
      <c r="M715" t="s">
        <v>61</v>
      </c>
      <c r="N715">
        <v>0</v>
      </c>
      <c r="O715">
        <v>0</v>
      </c>
      <c r="P715">
        <v>0</v>
      </c>
      <c r="Q715">
        <v>0</v>
      </c>
      <c r="R715">
        <v>0</v>
      </c>
      <c r="S715">
        <v>0</v>
      </c>
      <c r="T715">
        <v>0</v>
      </c>
      <c r="U715">
        <v>0</v>
      </c>
      <c r="V715">
        <v>0</v>
      </c>
      <c r="W715">
        <v>0</v>
      </c>
      <c r="X715">
        <v>0</v>
      </c>
      <c r="Y715">
        <v>0</v>
      </c>
      <c r="Z715">
        <v>0</v>
      </c>
      <c r="AA715">
        <v>0</v>
      </c>
      <c r="AB715">
        <v>0</v>
      </c>
      <c r="AC715">
        <v>0</v>
      </c>
      <c r="AD715">
        <v>1</v>
      </c>
      <c r="AE715">
        <v>1</v>
      </c>
      <c r="AF715">
        <v>0</v>
      </c>
      <c r="AG715">
        <v>0</v>
      </c>
      <c r="AH715">
        <v>0</v>
      </c>
      <c r="AI715">
        <v>1</v>
      </c>
      <c r="AJ715">
        <v>366</v>
      </c>
    </row>
    <row r="716" spans="1:36">
      <c r="A716" t="s">
        <v>1723</v>
      </c>
      <c r="B716" t="s">
        <v>1724</v>
      </c>
      <c r="C716" t="s">
        <v>88</v>
      </c>
      <c r="D716" t="s">
        <v>1725</v>
      </c>
      <c r="E716" t="s">
        <v>59</v>
      </c>
      <c r="F716" s="3">
        <v>80</v>
      </c>
      <c r="G716" t="s">
        <v>74</v>
      </c>
      <c r="H716" t="s">
        <v>50</v>
      </c>
      <c r="I716" t="s">
        <v>50</v>
      </c>
      <c r="J716" t="s">
        <v>61</v>
      </c>
      <c r="K716" t="s">
        <v>61</v>
      </c>
      <c r="L716" t="s">
        <v>61</v>
      </c>
      <c r="M716" t="s">
        <v>61</v>
      </c>
      <c r="N716">
        <v>0</v>
      </c>
      <c r="O716">
        <v>0</v>
      </c>
      <c r="P716">
        <v>0</v>
      </c>
      <c r="Q716">
        <v>0</v>
      </c>
      <c r="R716">
        <v>0</v>
      </c>
      <c r="S716">
        <v>0</v>
      </c>
      <c r="T716">
        <v>0</v>
      </c>
      <c r="U716">
        <v>0</v>
      </c>
      <c r="V716">
        <v>0</v>
      </c>
      <c r="W716">
        <v>0</v>
      </c>
      <c r="X716">
        <v>0</v>
      </c>
      <c r="Y716">
        <v>0</v>
      </c>
      <c r="Z716">
        <v>0</v>
      </c>
      <c r="AA716">
        <v>0</v>
      </c>
      <c r="AB716">
        <v>0</v>
      </c>
      <c r="AC716">
        <v>0</v>
      </c>
      <c r="AD716">
        <v>0</v>
      </c>
      <c r="AE716">
        <v>0</v>
      </c>
      <c r="AF716">
        <v>0</v>
      </c>
      <c r="AG716">
        <v>0</v>
      </c>
      <c r="AH716">
        <v>0</v>
      </c>
      <c r="AI716">
        <v>0</v>
      </c>
      <c r="AJ716">
        <v>0</v>
      </c>
    </row>
    <row r="717" spans="1:36">
      <c r="A717" t="s">
        <v>1726</v>
      </c>
      <c r="B717" t="s">
        <v>1727</v>
      </c>
      <c r="C717" t="s">
        <v>970</v>
      </c>
      <c r="D717" t="s">
        <v>1728</v>
      </c>
      <c r="E717" t="s">
        <v>59</v>
      </c>
      <c r="F717" s="3">
        <v>75</v>
      </c>
      <c r="G717" t="s">
        <v>82</v>
      </c>
      <c r="H717" t="s">
        <v>50</v>
      </c>
      <c r="I717" t="s">
        <v>50</v>
      </c>
      <c r="J717" t="s">
        <v>50</v>
      </c>
      <c r="K717" t="s">
        <v>50</v>
      </c>
      <c r="L717" t="s">
        <v>50</v>
      </c>
      <c r="M717" t="s">
        <v>61</v>
      </c>
      <c r="N717">
        <v>0</v>
      </c>
      <c r="O717">
        <v>0</v>
      </c>
      <c r="P717">
        <v>0</v>
      </c>
      <c r="Q717">
        <v>0</v>
      </c>
      <c r="R717">
        <v>0</v>
      </c>
      <c r="S717">
        <v>0</v>
      </c>
      <c r="T717">
        <v>0</v>
      </c>
      <c r="U717">
        <v>0</v>
      </c>
      <c r="V717">
        <v>0</v>
      </c>
      <c r="W717">
        <v>0</v>
      </c>
      <c r="X717">
        <v>0</v>
      </c>
      <c r="Y717">
        <v>0</v>
      </c>
      <c r="Z717">
        <v>0</v>
      </c>
      <c r="AA717">
        <v>0</v>
      </c>
      <c r="AB717">
        <v>0</v>
      </c>
      <c r="AC717">
        <v>0</v>
      </c>
      <c r="AD717">
        <v>0</v>
      </c>
      <c r="AE717">
        <v>0</v>
      </c>
      <c r="AF717">
        <v>0</v>
      </c>
      <c r="AG717">
        <v>0</v>
      </c>
      <c r="AH717">
        <v>0</v>
      </c>
      <c r="AI717">
        <v>0</v>
      </c>
      <c r="AJ717">
        <v>0</v>
      </c>
    </row>
    <row r="718" spans="1:36">
      <c r="A718" t="s">
        <v>1729</v>
      </c>
      <c r="B718" t="s">
        <v>1730</v>
      </c>
      <c r="C718" t="s">
        <v>46</v>
      </c>
      <c r="D718" t="s">
        <v>670</v>
      </c>
      <c r="E718" t="s">
        <v>59</v>
      </c>
      <c r="F718" s="3">
        <v>25</v>
      </c>
      <c r="G718" t="s">
        <v>82</v>
      </c>
      <c r="H718" t="s">
        <v>50</v>
      </c>
      <c r="I718" t="s">
        <v>50</v>
      </c>
      <c r="J718" t="s">
        <v>61</v>
      </c>
      <c r="K718" t="s">
        <v>61</v>
      </c>
      <c r="L718" t="s">
        <v>61</v>
      </c>
      <c r="M718" t="s">
        <v>61</v>
      </c>
      <c r="N718">
        <v>0</v>
      </c>
      <c r="O718">
        <v>0</v>
      </c>
      <c r="P718">
        <v>0</v>
      </c>
      <c r="Q718">
        <v>0</v>
      </c>
      <c r="R718">
        <v>0</v>
      </c>
      <c r="S718">
        <v>0</v>
      </c>
      <c r="T718">
        <v>0</v>
      </c>
      <c r="U718">
        <v>0</v>
      </c>
      <c r="V718">
        <v>0</v>
      </c>
      <c r="W718">
        <v>0</v>
      </c>
      <c r="X718">
        <v>0</v>
      </c>
      <c r="Y718">
        <v>0</v>
      </c>
      <c r="Z718">
        <v>0</v>
      </c>
      <c r="AA718">
        <v>0</v>
      </c>
      <c r="AB718">
        <v>0</v>
      </c>
      <c r="AC718">
        <v>0</v>
      </c>
      <c r="AD718">
        <v>0</v>
      </c>
      <c r="AE718">
        <v>0</v>
      </c>
      <c r="AF718">
        <v>0</v>
      </c>
      <c r="AG718">
        <v>0</v>
      </c>
      <c r="AH718">
        <v>0</v>
      </c>
      <c r="AI718">
        <v>0</v>
      </c>
      <c r="AJ718">
        <v>0</v>
      </c>
    </row>
    <row r="719" spans="1:36">
      <c r="A719" t="s">
        <v>1731</v>
      </c>
      <c r="B719" t="s">
        <v>1732</v>
      </c>
      <c r="C719" t="s">
        <v>46</v>
      </c>
      <c r="D719" t="s">
        <v>1332</v>
      </c>
      <c r="E719" t="s">
        <v>48</v>
      </c>
      <c r="F719" s="3">
        <v>7584</v>
      </c>
      <c r="G719" t="s">
        <v>119</v>
      </c>
      <c r="H719" t="s">
        <v>50</v>
      </c>
      <c r="I719" t="s">
        <v>50</v>
      </c>
      <c r="J719" t="s">
        <v>51</v>
      </c>
      <c r="K719" t="s">
        <v>51</v>
      </c>
      <c r="L719" t="s">
        <v>51</v>
      </c>
      <c r="M719" t="s">
        <v>51</v>
      </c>
      <c r="N719">
        <v>0</v>
      </c>
      <c r="O719">
        <v>0</v>
      </c>
      <c r="P719">
        <v>0</v>
      </c>
      <c r="Q719">
        <v>0</v>
      </c>
      <c r="R719">
        <v>0</v>
      </c>
      <c r="S719">
        <v>0</v>
      </c>
      <c r="T719">
        <v>0</v>
      </c>
      <c r="U719">
        <v>0</v>
      </c>
      <c r="V719">
        <v>0</v>
      </c>
      <c r="W719">
        <v>0</v>
      </c>
      <c r="X719">
        <v>0</v>
      </c>
      <c r="Y719">
        <v>0</v>
      </c>
      <c r="Z719">
        <v>0</v>
      </c>
      <c r="AA719">
        <v>0</v>
      </c>
      <c r="AB719">
        <v>0</v>
      </c>
      <c r="AC719">
        <v>0</v>
      </c>
      <c r="AD719">
        <v>0</v>
      </c>
      <c r="AE719">
        <v>0</v>
      </c>
      <c r="AF719">
        <v>0</v>
      </c>
      <c r="AG719">
        <v>0</v>
      </c>
      <c r="AH719">
        <v>0</v>
      </c>
      <c r="AI719">
        <v>0</v>
      </c>
      <c r="AJ719">
        <v>0</v>
      </c>
    </row>
    <row r="720" spans="1:36">
      <c r="A720" t="s">
        <v>1733</v>
      </c>
      <c r="B720" t="s">
        <v>1734</v>
      </c>
      <c r="C720" t="s">
        <v>46</v>
      </c>
      <c r="D720" t="s">
        <v>128</v>
      </c>
      <c r="E720" t="s">
        <v>48</v>
      </c>
      <c r="F720" s="3">
        <v>86</v>
      </c>
      <c r="G720" t="s">
        <v>55</v>
      </c>
      <c r="H720" t="s">
        <v>50</v>
      </c>
      <c r="I720" t="s">
        <v>50</v>
      </c>
      <c r="J720" t="s">
        <v>51</v>
      </c>
      <c r="K720" t="s">
        <v>51</v>
      </c>
      <c r="L720" t="s">
        <v>51</v>
      </c>
      <c r="M720" t="s">
        <v>51</v>
      </c>
      <c r="N720">
        <v>0</v>
      </c>
      <c r="O720">
        <v>0</v>
      </c>
      <c r="P720">
        <v>0</v>
      </c>
      <c r="Q720">
        <v>0</v>
      </c>
      <c r="R720">
        <v>0</v>
      </c>
      <c r="S720">
        <v>0</v>
      </c>
      <c r="T720">
        <v>0</v>
      </c>
      <c r="U720">
        <v>0</v>
      </c>
      <c r="V720">
        <v>0</v>
      </c>
      <c r="W720">
        <v>0</v>
      </c>
      <c r="X720">
        <v>0</v>
      </c>
      <c r="Y720">
        <v>0</v>
      </c>
      <c r="Z720">
        <v>0</v>
      </c>
      <c r="AA720">
        <v>0</v>
      </c>
      <c r="AB720">
        <v>0</v>
      </c>
      <c r="AC720">
        <v>0</v>
      </c>
      <c r="AD720">
        <v>0</v>
      </c>
      <c r="AE720">
        <v>0</v>
      </c>
      <c r="AF720">
        <v>0</v>
      </c>
      <c r="AG720">
        <v>0</v>
      </c>
      <c r="AH720">
        <v>0</v>
      </c>
      <c r="AI720">
        <v>0</v>
      </c>
      <c r="AJ720">
        <v>0</v>
      </c>
    </row>
    <row r="721" spans="1:36">
      <c r="A721" t="s">
        <v>1735</v>
      </c>
      <c r="B721" t="s">
        <v>1736</v>
      </c>
      <c r="C721" t="s">
        <v>64</v>
      </c>
      <c r="D721" t="s">
        <v>1737</v>
      </c>
      <c r="E721" t="s">
        <v>59</v>
      </c>
      <c r="G721" t="s">
        <v>60</v>
      </c>
      <c r="H721" t="s">
        <v>50</v>
      </c>
      <c r="I721" t="s">
        <v>50</v>
      </c>
      <c r="J721" t="s">
        <v>51</v>
      </c>
      <c r="K721" t="s">
        <v>61</v>
      </c>
      <c r="L721" t="s">
        <v>61</v>
      </c>
      <c r="M721" t="s">
        <v>61</v>
      </c>
      <c r="N721">
        <v>0</v>
      </c>
      <c r="O721">
        <v>0</v>
      </c>
      <c r="P721">
        <v>0</v>
      </c>
      <c r="Q721">
        <v>0</v>
      </c>
      <c r="R721">
        <v>0</v>
      </c>
      <c r="S721">
        <v>0</v>
      </c>
      <c r="T721">
        <v>0</v>
      </c>
      <c r="U721">
        <v>0</v>
      </c>
      <c r="V721">
        <v>0</v>
      </c>
      <c r="W721">
        <v>0</v>
      </c>
      <c r="X721">
        <v>0</v>
      </c>
      <c r="Y721">
        <v>0</v>
      </c>
      <c r="Z721">
        <v>0</v>
      </c>
      <c r="AA721">
        <v>0</v>
      </c>
      <c r="AB721">
        <v>0</v>
      </c>
      <c r="AC721">
        <v>0</v>
      </c>
      <c r="AD721">
        <v>0</v>
      </c>
      <c r="AE721">
        <v>0</v>
      </c>
      <c r="AF721">
        <v>0</v>
      </c>
      <c r="AG721">
        <v>0</v>
      </c>
      <c r="AH721">
        <v>0</v>
      </c>
      <c r="AI721">
        <v>0</v>
      </c>
      <c r="AJ721">
        <v>0</v>
      </c>
    </row>
    <row r="722" spans="1:36">
      <c r="A722" t="s">
        <v>1738</v>
      </c>
      <c r="B722" t="s">
        <v>1739</v>
      </c>
      <c r="C722" t="s">
        <v>46</v>
      </c>
      <c r="D722" t="s">
        <v>971</v>
      </c>
      <c r="E722" t="s">
        <v>48</v>
      </c>
      <c r="F722" s="3">
        <v>87</v>
      </c>
      <c r="G722" t="s">
        <v>55</v>
      </c>
      <c r="H722" t="s">
        <v>50</v>
      </c>
      <c r="I722" t="s">
        <v>50</v>
      </c>
      <c r="J722" t="s">
        <v>51</v>
      </c>
      <c r="K722" t="s">
        <v>50</v>
      </c>
      <c r="L722" t="s">
        <v>51</v>
      </c>
      <c r="M722" t="s">
        <v>51</v>
      </c>
      <c r="N722">
        <v>0</v>
      </c>
      <c r="O722">
        <v>0</v>
      </c>
      <c r="P722">
        <v>0</v>
      </c>
      <c r="Q722">
        <v>0</v>
      </c>
      <c r="R722">
        <v>0</v>
      </c>
      <c r="S722">
        <v>0</v>
      </c>
      <c r="T722">
        <v>0</v>
      </c>
      <c r="U722">
        <v>0</v>
      </c>
      <c r="V722">
        <v>0</v>
      </c>
      <c r="W722">
        <v>0</v>
      </c>
      <c r="X722">
        <v>0</v>
      </c>
      <c r="Y722">
        <v>0</v>
      </c>
      <c r="Z722">
        <v>0</v>
      </c>
      <c r="AA722">
        <v>0</v>
      </c>
      <c r="AB722">
        <v>0</v>
      </c>
      <c r="AC722">
        <v>0</v>
      </c>
      <c r="AD722">
        <v>0</v>
      </c>
      <c r="AE722">
        <v>0</v>
      </c>
      <c r="AF722">
        <v>0</v>
      </c>
      <c r="AG722">
        <v>0</v>
      </c>
      <c r="AH722">
        <v>0</v>
      </c>
      <c r="AI722">
        <v>0</v>
      </c>
      <c r="AJ722">
        <v>0</v>
      </c>
    </row>
    <row r="723" spans="1:36">
      <c r="A723" t="s">
        <v>1740</v>
      </c>
      <c r="B723" t="s">
        <v>1741</v>
      </c>
      <c r="C723" t="s">
        <v>46</v>
      </c>
      <c r="D723" t="s">
        <v>1516</v>
      </c>
      <c r="E723" t="s">
        <v>48</v>
      </c>
      <c r="F723" s="3">
        <v>167</v>
      </c>
      <c r="G723" t="s">
        <v>101</v>
      </c>
      <c r="H723" t="s">
        <v>50</v>
      </c>
      <c r="I723" t="s">
        <v>50</v>
      </c>
      <c r="J723" t="s">
        <v>51</v>
      </c>
      <c r="K723" t="s">
        <v>51</v>
      </c>
      <c r="L723" t="s">
        <v>51</v>
      </c>
      <c r="M723" t="s">
        <v>51</v>
      </c>
      <c r="N723">
        <v>1</v>
      </c>
      <c r="O723">
        <v>1</v>
      </c>
      <c r="P723">
        <v>0</v>
      </c>
      <c r="Q723">
        <v>1</v>
      </c>
      <c r="R723">
        <v>0</v>
      </c>
      <c r="S723">
        <v>0</v>
      </c>
      <c r="T723">
        <v>0</v>
      </c>
      <c r="U723">
        <v>0</v>
      </c>
      <c r="V723">
        <v>0</v>
      </c>
      <c r="W723">
        <v>0</v>
      </c>
      <c r="X723">
        <v>1</v>
      </c>
      <c r="Y723">
        <v>0</v>
      </c>
      <c r="Z723">
        <v>0</v>
      </c>
      <c r="AA723">
        <v>0</v>
      </c>
      <c r="AB723">
        <v>0</v>
      </c>
      <c r="AC723">
        <v>0</v>
      </c>
      <c r="AD723">
        <v>0</v>
      </c>
      <c r="AE723">
        <v>0</v>
      </c>
      <c r="AF723">
        <v>0</v>
      </c>
      <c r="AG723">
        <v>0</v>
      </c>
      <c r="AH723">
        <v>0</v>
      </c>
      <c r="AI723">
        <v>0</v>
      </c>
      <c r="AJ723">
        <v>0</v>
      </c>
    </row>
    <row r="724" spans="1:36">
      <c r="A724" t="s">
        <v>1742</v>
      </c>
      <c r="B724" t="s">
        <v>1743</v>
      </c>
      <c r="C724" t="s">
        <v>64</v>
      </c>
      <c r="D724" t="s">
        <v>1744</v>
      </c>
      <c r="E724" t="s">
        <v>59</v>
      </c>
      <c r="G724" t="s">
        <v>74</v>
      </c>
      <c r="H724" t="s">
        <v>50</v>
      </c>
      <c r="I724" t="s">
        <v>50</v>
      </c>
      <c r="J724" t="s">
        <v>50</v>
      </c>
      <c r="K724" t="s">
        <v>61</v>
      </c>
      <c r="L724" t="s">
        <v>61</v>
      </c>
      <c r="M724" t="s">
        <v>61</v>
      </c>
      <c r="N724">
        <v>0</v>
      </c>
      <c r="O724">
        <v>0</v>
      </c>
      <c r="P724">
        <v>0</v>
      </c>
      <c r="Q724">
        <v>0</v>
      </c>
      <c r="R724">
        <v>0</v>
      </c>
      <c r="S724">
        <v>0</v>
      </c>
      <c r="T724">
        <v>0</v>
      </c>
      <c r="U724">
        <v>0</v>
      </c>
      <c r="V724">
        <v>0</v>
      </c>
      <c r="W724">
        <v>0</v>
      </c>
      <c r="X724">
        <v>0</v>
      </c>
      <c r="Y724">
        <v>0</v>
      </c>
      <c r="Z724">
        <v>0</v>
      </c>
      <c r="AA724">
        <v>0</v>
      </c>
      <c r="AB724">
        <v>0</v>
      </c>
      <c r="AC724">
        <v>0</v>
      </c>
      <c r="AD724">
        <v>0</v>
      </c>
      <c r="AE724">
        <v>0</v>
      </c>
      <c r="AF724">
        <v>0</v>
      </c>
      <c r="AG724">
        <v>0</v>
      </c>
      <c r="AH724">
        <v>0</v>
      </c>
      <c r="AI724">
        <v>0</v>
      </c>
      <c r="AJ724">
        <v>0</v>
      </c>
    </row>
    <row r="725" spans="1:36">
      <c r="A725" t="s">
        <v>1745</v>
      </c>
      <c r="B725" t="s">
        <v>1746</v>
      </c>
      <c r="C725" t="s">
        <v>46</v>
      </c>
      <c r="D725" t="s">
        <v>1747</v>
      </c>
      <c r="E725" t="s">
        <v>59</v>
      </c>
      <c r="F725" s="3">
        <v>675</v>
      </c>
      <c r="G725" t="s">
        <v>66</v>
      </c>
      <c r="H725" t="s">
        <v>50</v>
      </c>
      <c r="I725" t="s">
        <v>50</v>
      </c>
      <c r="J725" t="s">
        <v>51</v>
      </c>
      <c r="K725" t="s">
        <v>61</v>
      </c>
      <c r="L725" t="s">
        <v>51</v>
      </c>
      <c r="M725" t="s">
        <v>51</v>
      </c>
      <c r="N725">
        <v>0</v>
      </c>
      <c r="O725">
        <v>0</v>
      </c>
      <c r="P725">
        <v>0</v>
      </c>
      <c r="Q725">
        <v>0</v>
      </c>
      <c r="R725">
        <v>0</v>
      </c>
      <c r="S725">
        <v>0</v>
      </c>
      <c r="T725">
        <v>0</v>
      </c>
      <c r="U725">
        <v>0</v>
      </c>
      <c r="V725">
        <v>0</v>
      </c>
      <c r="W725">
        <v>0</v>
      </c>
      <c r="X725">
        <v>0</v>
      </c>
      <c r="Y725">
        <v>0</v>
      </c>
      <c r="Z725">
        <v>0</v>
      </c>
      <c r="AA725">
        <v>0</v>
      </c>
      <c r="AB725">
        <v>0</v>
      </c>
      <c r="AC725">
        <v>0</v>
      </c>
      <c r="AD725">
        <v>0</v>
      </c>
      <c r="AE725">
        <v>0</v>
      </c>
      <c r="AF725">
        <v>0</v>
      </c>
      <c r="AG725">
        <v>0</v>
      </c>
      <c r="AH725">
        <v>0</v>
      </c>
      <c r="AI725">
        <v>0</v>
      </c>
      <c r="AJ725">
        <v>0</v>
      </c>
    </row>
    <row r="726" spans="1:36">
      <c r="A726" t="s">
        <v>1748</v>
      </c>
      <c r="B726" t="s">
        <v>1749</v>
      </c>
      <c r="C726" t="s">
        <v>46</v>
      </c>
      <c r="D726" t="s">
        <v>89</v>
      </c>
      <c r="E726" t="s">
        <v>89</v>
      </c>
      <c r="F726" s="3">
        <v>150</v>
      </c>
      <c r="G726" t="s">
        <v>101</v>
      </c>
      <c r="H726" t="s">
        <v>50</v>
      </c>
      <c r="I726" t="s">
        <v>50</v>
      </c>
      <c r="J726" t="s">
        <v>51</v>
      </c>
      <c r="K726" t="s">
        <v>51</v>
      </c>
      <c r="L726" t="s">
        <v>51</v>
      </c>
      <c r="M726" t="s">
        <v>50</v>
      </c>
      <c r="N726">
        <v>0</v>
      </c>
      <c r="O726">
        <v>0</v>
      </c>
      <c r="P726">
        <v>0</v>
      </c>
      <c r="Q726">
        <v>0</v>
      </c>
      <c r="R726">
        <v>0</v>
      </c>
      <c r="S726">
        <v>0</v>
      </c>
      <c r="T726">
        <v>0</v>
      </c>
      <c r="U726">
        <v>0</v>
      </c>
      <c r="V726">
        <v>0</v>
      </c>
      <c r="W726">
        <v>0</v>
      </c>
      <c r="X726">
        <v>0</v>
      </c>
      <c r="Y726">
        <v>0</v>
      </c>
      <c r="Z726">
        <v>0</v>
      </c>
      <c r="AA726">
        <v>0</v>
      </c>
      <c r="AB726">
        <v>0</v>
      </c>
      <c r="AC726">
        <v>0</v>
      </c>
      <c r="AD726">
        <v>0</v>
      </c>
      <c r="AE726">
        <v>0</v>
      </c>
      <c r="AF726">
        <v>0</v>
      </c>
      <c r="AG726">
        <v>0</v>
      </c>
      <c r="AH726">
        <v>0</v>
      </c>
      <c r="AI726">
        <v>0</v>
      </c>
      <c r="AJ726">
        <v>0</v>
      </c>
    </row>
    <row r="727" spans="1:36">
      <c r="A727" t="s">
        <v>1750</v>
      </c>
      <c r="B727" t="s">
        <v>1751</v>
      </c>
      <c r="C727" t="s">
        <v>88</v>
      </c>
      <c r="D727" t="s">
        <v>89</v>
      </c>
      <c r="E727" t="s">
        <v>89</v>
      </c>
      <c r="F727" s="3">
        <v>180</v>
      </c>
      <c r="G727" t="s">
        <v>74</v>
      </c>
      <c r="H727" t="s">
        <v>50</v>
      </c>
      <c r="I727" t="s">
        <v>50</v>
      </c>
      <c r="J727" t="s">
        <v>51</v>
      </c>
      <c r="K727" t="s">
        <v>51</v>
      </c>
      <c r="L727" t="s">
        <v>51</v>
      </c>
      <c r="M727" t="s">
        <v>61</v>
      </c>
      <c r="N727">
        <v>1</v>
      </c>
      <c r="O727">
        <v>1</v>
      </c>
      <c r="P727">
        <v>2</v>
      </c>
      <c r="Q727">
        <v>0</v>
      </c>
      <c r="R727">
        <v>0</v>
      </c>
      <c r="S727">
        <v>0</v>
      </c>
      <c r="T727">
        <v>0</v>
      </c>
      <c r="U727">
        <v>0</v>
      </c>
      <c r="V727">
        <v>0</v>
      </c>
      <c r="W727">
        <v>0</v>
      </c>
      <c r="X727">
        <v>0</v>
      </c>
      <c r="Y727">
        <v>0</v>
      </c>
      <c r="Z727">
        <v>0</v>
      </c>
      <c r="AA727">
        <v>0</v>
      </c>
      <c r="AB727">
        <v>0</v>
      </c>
      <c r="AC727">
        <v>0</v>
      </c>
      <c r="AD727">
        <v>0</v>
      </c>
      <c r="AE727">
        <v>0</v>
      </c>
      <c r="AF727">
        <v>0</v>
      </c>
      <c r="AG727">
        <v>0</v>
      </c>
      <c r="AH727">
        <v>0</v>
      </c>
      <c r="AI727">
        <v>0</v>
      </c>
      <c r="AJ727">
        <v>0</v>
      </c>
    </row>
    <row r="728" spans="1:36">
      <c r="A728" t="s">
        <v>1752</v>
      </c>
      <c r="B728" t="s">
        <v>1753</v>
      </c>
      <c r="C728" t="s">
        <v>88</v>
      </c>
      <c r="D728" t="s">
        <v>89</v>
      </c>
      <c r="E728" t="s">
        <v>89</v>
      </c>
      <c r="F728" s="3">
        <v>60</v>
      </c>
      <c r="G728" t="s">
        <v>125</v>
      </c>
      <c r="H728" t="s">
        <v>50</v>
      </c>
      <c r="I728" t="s">
        <v>50</v>
      </c>
      <c r="J728" t="s">
        <v>51</v>
      </c>
      <c r="K728" t="s">
        <v>51</v>
      </c>
      <c r="L728" t="s">
        <v>51</v>
      </c>
      <c r="M728" t="s">
        <v>61</v>
      </c>
      <c r="N728">
        <v>0</v>
      </c>
      <c r="O728">
        <v>0</v>
      </c>
      <c r="P728">
        <v>0</v>
      </c>
      <c r="Q728">
        <v>0</v>
      </c>
      <c r="R728">
        <v>0</v>
      </c>
      <c r="S728">
        <v>0</v>
      </c>
      <c r="T728">
        <v>0</v>
      </c>
      <c r="U728">
        <v>0</v>
      </c>
      <c r="V728">
        <v>0</v>
      </c>
      <c r="W728">
        <v>0</v>
      </c>
      <c r="X728">
        <v>0</v>
      </c>
      <c r="Y728">
        <v>0</v>
      </c>
      <c r="Z728">
        <v>0</v>
      </c>
      <c r="AA728">
        <v>0</v>
      </c>
      <c r="AB728">
        <v>0</v>
      </c>
      <c r="AC728">
        <v>0</v>
      </c>
      <c r="AD728">
        <v>0</v>
      </c>
      <c r="AE728">
        <v>0</v>
      </c>
      <c r="AF728">
        <v>0</v>
      </c>
      <c r="AG728">
        <v>0</v>
      </c>
      <c r="AH728">
        <v>0</v>
      </c>
      <c r="AI728">
        <v>0</v>
      </c>
      <c r="AJ728">
        <v>0</v>
      </c>
    </row>
    <row r="729" spans="1:36">
      <c r="A729" t="s">
        <v>1754</v>
      </c>
      <c r="B729" t="s">
        <v>1755</v>
      </c>
      <c r="C729" t="s">
        <v>88</v>
      </c>
      <c r="D729" t="s">
        <v>89</v>
      </c>
      <c r="E729" t="s">
        <v>89</v>
      </c>
      <c r="F729" s="3">
        <v>500</v>
      </c>
      <c r="G729" t="s">
        <v>66</v>
      </c>
      <c r="H729" t="s">
        <v>50</v>
      </c>
      <c r="I729" t="s">
        <v>50</v>
      </c>
      <c r="J729" t="s">
        <v>50</v>
      </c>
      <c r="K729" t="s">
        <v>51</v>
      </c>
      <c r="L729" t="s">
        <v>51</v>
      </c>
      <c r="M729" t="s">
        <v>61</v>
      </c>
      <c r="N729">
        <v>0</v>
      </c>
      <c r="O729">
        <v>0</v>
      </c>
      <c r="P729">
        <v>0</v>
      </c>
      <c r="Q729">
        <v>0</v>
      </c>
      <c r="R729">
        <v>0</v>
      </c>
      <c r="S729">
        <v>0</v>
      </c>
      <c r="T729">
        <v>0</v>
      </c>
      <c r="U729">
        <v>0</v>
      </c>
      <c r="V729">
        <v>0</v>
      </c>
      <c r="W729">
        <v>0</v>
      </c>
      <c r="X729">
        <v>0</v>
      </c>
      <c r="Y729">
        <v>0</v>
      </c>
      <c r="Z729">
        <v>0</v>
      </c>
      <c r="AA729">
        <v>0</v>
      </c>
      <c r="AB729">
        <v>0</v>
      </c>
      <c r="AC729">
        <v>0</v>
      </c>
      <c r="AD729">
        <v>0</v>
      </c>
      <c r="AE729">
        <v>0</v>
      </c>
      <c r="AF729">
        <v>0</v>
      </c>
      <c r="AG729">
        <v>0</v>
      </c>
      <c r="AH729">
        <v>0</v>
      </c>
      <c r="AI729">
        <v>0</v>
      </c>
      <c r="AJ729">
        <v>0</v>
      </c>
    </row>
    <row r="730" spans="1:36">
      <c r="A730" t="s">
        <v>1756</v>
      </c>
      <c r="B730" t="s">
        <v>1757</v>
      </c>
      <c r="C730" t="s">
        <v>88</v>
      </c>
      <c r="D730" t="s">
        <v>1758</v>
      </c>
      <c r="E730" t="s">
        <v>59</v>
      </c>
      <c r="F730" s="3">
        <v>100</v>
      </c>
      <c r="G730" t="s">
        <v>66</v>
      </c>
      <c r="H730" t="s">
        <v>51</v>
      </c>
      <c r="I730" t="s">
        <v>50</v>
      </c>
      <c r="J730" t="s">
        <v>61</v>
      </c>
      <c r="K730" t="s">
        <v>61</v>
      </c>
      <c r="L730" t="s">
        <v>61</v>
      </c>
      <c r="M730" t="s">
        <v>61</v>
      </c>
      <c r="N730">
        <v>0</v>
      </c>
      <c r="O730">
        <v>0</v>
      </c>
      <c r="P730">
        <v>2</v>
      </c>
      <c r="Q730">
        <v>0</v>
      </c>
      <c r="R730">
        <v>0</v>
      </c>
      <c r="S730">
        <v>0</v>
      </c>
      <c r="T730">
        <v>0</v>
      </c>
      <c r="U730">
        <v>0</v>
      </c>
      <c r="V730">
        <v>0</v>
      </c>
      <c r="W730">
        <v>0</v>
      </c>
      <c r="X730">
        <v>0</v>
      </c>
      <c r="Y730">
        <v>0</v>
      </c>
      <c r="Z730">
        <v>0</v>
      </c>
      <c r="AA730">
        <v>0</v>
      </c>
      <c r="AB730">
        <v>0</v>
      </c>
      <c r="AC730">
        <v>0</v>
      </c>
      <c r="AD730">
        <v>1</v>
      </c>
      <c r="AE730">
        <v>1</v>
      </c>
      <c r="AF730">
        <v>0</v>
      </c>
      <c r="AG730">
        <v>0</v>
      </c>
      <c r="AH730">
        <v>0</v>
      </c>
      <c r="AI730">
        <v>1</v>
      </c>
      <c r="AJ730">
        <v>366</v>
      </c>
    </row>
    <row r="731" spans="1:36">
      <c r="A731" t="s">
        <v>1759</v>
      </c>
      <c r="B731" t="s">
        <v>1760</v>
      </c>
      <c r="C731" t="s">
        <v>88</v>
      </c>
      <c r="D731" t="s">
        <v>89</v>
      </c>
      <c r="E731" t="s">
        <v>89</v>
      </c>
      <c r="F731" s="3">
        <v>30</v>
      </c>
      <c r="G731" t="s">
        <v>90</v>
      </c>
      <c r="H731" t="s">
        <v>50</v>
      </c>
      <c r="I731" t="s">
        <v>50</v>
      </c>
      <c r="J731" t="s">
        <v>50</v>
      </c>
      <c r="K731" t="s">
        <v>51</v>
      </c>
      <c r="L731" t="s">
        <v>51</v>
      </c>
      <c r="M731" t="s">
        <v>61</v>
      </c>
      <c r="N731">
        <v>1</v>
      </c>
      <c r="O731">
        <v>1</v>
      </c>
      <c r="P731">
        <v>1</v>
      </c>
      <c r="Q731">
        <v>0</v>
      </c>
      <c r="R731">
        <v>0</v>
      </c>
      <c r="S731">
        <v>0</v>
      </c>
      <c r="T731">
        <v>0</v>
      </c>
      <c r="U731">
        <v>0</v>
      </c>
      <c r="V731">
        <v>0</v>
      </c>
      <c r="W731">
        <v>0</v>
      </c>
      <c r="X731">
        <v>0</v>
      </c>
      <c r="Y731">
        <v>1</v>
      </c>
      <c r="Z731">
        <v>1</v>
      </c>
      <c r="AA731">
        <v>0</v>
      </c>
      <c r="AB731">
        <v>0</v>
      </c>
      <c r="AC731">
        <v>0</v>
      </c>
      <c r="AD731">
        <v>0</v>
      </c>
      <c r="AE731">
        <v>0</v>
      </c>
      <c r="AF731">
        <v>0</v>
      </c>
      <c r="AG731">
        <v>0</v>
      </c>
      <c r="AH731">
        <v>0</v>
      </c>
      <c r="AI731">
        <v>0</v>
      </c>
      <c r="AJ731">
        <v>44</v>
      </c>
    </row>
    <row r="732" spans="1:36">
      <c r="A732" t="s">
        <v>1761</v>
      </c>
      <c r="B732" t="s">
        <v>1762</v>
      </c>
      <c r="C732" t="s">
        <v>88</v>
      </c>
      <c r="D732" t="s">
        <v>89</v>
      </c>
      <c r="E732" t="s">
        <v>89</v>
      </c>
      <c r="F732" s="3">
        <v>40</v>
      </c>
      <c r="G732" t="s">
        <v>208</v>
      </c>
      <c r="H732" t="s">
        <v>50</v>
      </c>
      <c r="I732" t="s">
        <v>50</v>
      </c>
      <c r="J732" t="s">
        <v>50</v>
      </c>
      <c r="K732" t="s">
        <v>51</v>
      </c>
      <c r="L732" t="s">
        <v>51</v>
      </c>
      <c r="M732" t="s">
        <v>61</v>
      </c>
      <c r="N732">
        <v>0</v>
      </c>
      <c r="O732">
        <v>0</v>
      </c>
      <c r="P732">
        <v>0</v>
      </c>
      <c r="Q732">
        <v>0</v>
      </c>
      <c r="R732">
        <v>0</v>
      </c>
      <c r="S732">
        <v>0</v>
      </c>
      <c r="T732">
        <v>0</v>
      </c>
      <c r="U732">
        <v>0</v>
      </c>
      <c r="V732">
        <v>0</v>
      </c>
      <c r="W732">
        <v>0</v>
      </c>
      <c r="X732">
        <v>0</v>
      </c>
      <c r="Y732">
        <v>0</v>
      </c>
      <c r="Z732">
        <v>0</v>
      </c>
      <c r="AA732">
        <v>0</v>
      </c>
      <c r="AB732">
        <v>0</v>
      </c>
      <c r="AC732">
        <v>0</v>
      </c>
      <c r="AD732">
        <v>0</v>
      </c>
      <c r="AE732">
        <v>0</v>
      </c>
      <c r="AF732">
        <v>0</v>
      </c>
      <c r="AG732">
        <v>0</v>
      </c>
      <c r="AH732">
        <v>0</v>
      </c>
      <c r="AI732">
        <v>0</v>
      </c>
      <c r="AJ732">
        <v>0</v>
      </c>
    </row>
    <row r="733" spans="1:36">
      <c r="A733" t="s">
        <v>1763</v>
      </c>
      <c r="B733" t="s">
        <v>1764</v>
      </c>
      <c r="C733" t="s">
        <v>64</v>
      </c>
      <c r="D733" t="s">
        <v>1765</v>
      </c>
      <c r="E733" t="s">
        <v>59</v>
      </c>
      <c r="G733" t="s">
        <v>119</v>
      </c>
      <c r="H733" t="s">
        <v>50</v>
      </c>
      <c r="I733" t="s">
        <v>50</v>
      </c>
      <c r="J733" t="s">
        <v>61</v>
      </c>
      <c r="K733" t="s">
        <v>61</v>
      </c>
      <c r="L733" t="s">
        <v>61</v>
      </c>
      <c r="M733" t="s">
        <v>61</v>
      </c>
      <c r="N733">
        <v>0</v>
      </c>
      <c r="O733">
        <v>0</v>
      </c>
      <c r="P733">
        <v>0</v>
      </c>
      <c r="Q733">
        <v>0</v>
      </c>
      <c r="R733">
        <v>0</v>
      </c>
      <c r="S733">
        <v>0</v>
      </c>
      <c r="T733">
        <v>0</v>
      </c>
      <c r="U733">
        <v>0</v>
      </c>
      <c r="V733">
        <v>0</v>
      </c>
      <c r="W733">
        <v>0</v>
      </c>
      <c r="X733">
        <v>0</v>
      </c>
      <c r="Y733">
        <v>0</v>
      </c>
      <c r="Z733">
        <v>0</v>
      </c>
      <c r="AA733">
        <v>0</v>
      </c>
      <c r="AB733">
        <v>0</v>
      </c>
      <c r="AC733">
        <v>0</v>
      </c>
      <c r="AD733">
        <v>0</v>
      </c>
      <c r="AE733">
        <v>0</v>
      </c>
      <c r="AF733">
        <v>0</v>
      </c>
      <c r="AG733">
        <v>0</v>
      </c>
      <c r="AH733">
        <v>0</v>
      </c>
      <c r="AI733">
        <v>0</v>
      </c>
      <c r="AJ733">
        <v>0</v>
      </c>
    </row>
    <row r="734" spans="1:36">
      <c r="A734" t="s">
        <v>1766</v>
      </c>
      <c r="B734" t="s">
        <v>1767</v>
      </c>
      <c r="C734" t="s">
        <v>46</v>
      </c>
      <c r="D734" t="s">
        <v>971</v>
      </c>
      <c r="E734" t="s">
        <v>48</v>
      </c>
      <c r="F734" s="3">
        <v>249</v>
      </c>
      <c r="G734" t="s">
        <v>55</v>
      </c>
      <c r="H734" t="s">
        <v>50</v>
      </c>
      <c r="I734" t="s">
        <v>50</v>
      </c>
      <c r="J734" t="s">
        <v>51</v>
      </c>
      <c r="K734" t="s">
        <v>51</v>
      </c>
      <c r="L734" t="s">
        <v>51</v>
      </c>
      <c r="M734" t="s">
        <v>51</v>
      </c>
      <c r="N734">
        <v>1</v>
      </c>
      <c r="O734">
        <v>0</v>
      </c>
      <c r="P734">
        <v>0</v>
      </c>
      <c r="Q734">
        <v>0</v>
      </c>
      <c r="R734">
        <v>0</v>
      </c>
      <c r="S734">
        <v>0</v>
      </c>
      <c r="T734">
        <v>0</v>
      </c>
      <c r="U734">
        <v>0</v>
      </c>
      <c r="V734">
        <v>0</v>
      </c>
      <c r="W734">
        <v>0</v>
      </c>
      <c r="X734">
        <v>0</v>
      </c>
      <c r="Y734">
        <v>0</v>
      </c>
      <c r="Z734">
        <v>0</v>
      </c>
      <c r="AA734">
        <v>0</v>
      </c>
      <c r="AB734">
        <v>0</v>
      </c>
      <c r="AC734">
        <v>0</v>
      </c>
      <c r="AD734">
        <v>0</v>
      </c>
      <c r="AE734">
        <v>0</v>
      </c>
      <c r="AF734">
        <v>0</v>
      </c>
      <c r="AG734">
        <v>0</v>
      </c>
      <c r="AH734">
        <v>0</v>
      </c>
      <c r="AI734">
        <v>0</v>
      </c>
      <c r="AJ734">
        <v>0</v>
      </c>
    </row>
    <row r="735" spans="1:36">
      <c r="A735" t="s">
        <v>1768</v>
      </c>
      <c r="B735" t="s">
        <v>1769</v>
      </c>
      <c r="C735" t="s">
        <v>46</v>
      </c>
      <c r="D735" t="s">
        <v>1516</v>
      </c>
      <c r="E735" t="s">
        <v>48</v>
      </c>
      <c r="F735" s="3">
        <v>1718</v>
      </c>
      <c r="G735" t="s">
        <v>101</v>
      </c>
      <c r="H735" t="s">
        <v>50</v>
      </c>
      <c r="I735" t="s">
        <v>50</v>
      </c>
      <c r="J735" t="s">
        <v>51</v>
      </c>
      <c r="K735" t="s">
        <v>51</v>
      </c>
      <c r="L735" t="s">
        <v>51</v>
      </c>
      <c r="M735" t="s">
        <v>51</v>
      </c>
      <c r="N735">
        <v>2</v>
      </c>
      <c r="O735">
        <v>4</v>
      </c>
      <c r="P735">
        <v>0</v>
      </c>
      <c r="Q735">
        <v>12</v>
      </c>
      <c r="R735">
        <v>0</v>
      </c>
      <c r="S735">
        <v>0</v>
      </c>
      <c r="T735">
        <v>0</v>
      </c>
      <c r="U735">
        <v>0</v>
      </c>
      <c r="V735">
        <v>0</v>
      </c>
      <c r="W735">
        <v>0</v>
      </c>
      <c r="X735">
        <v>12</v>
      </c>
      <c r="Y735">
        <v>0</v>
      </c>
      <c r="Z735">
        <v>0</v>
      </c>
      <c r="AA735">
        <v>0</v>
      </c>
      <c r="AB735">
        <v>0</v>
      </c>
      <c r="AC735">
        <v>0</v>
      </c>
      <c r="AD735">
        <v>0</v>
      </c>
      <c r="AE735">
        <v>0</v>
      </c>
      <c r="AF735">
        <v>0</v>
      </c>
      <c r="AG735">
        <v>0</v>
      </c>
      <c r="AH735">
        <v>0</v>
      </c>
      <c r="AI735">
        <v>0</v>
      </c>
      <c r="AJ735">
        <v>0</v>
      </c>
    </row>
    <row r="736" spans="1:36">
      <c r="A736" t="s">
        <v>1770</v>
      </c>
      <c r="B736" t="s">
        <v>1771</v>
      </c>
      <c r="C736" t="s">
        <v>64</v>
      </c>
      <c r="D736" t="s">
        <v>1772</v>
      </c>
      <c r="E736" t="s">
        <v>59</v>
      </c>
      <c r="G736" t="s">
        <v>101</v>
      </c>
      <c r="H736" t="s">
        <v>50</v>
      </c>
      <c r="I736" t="s">
        <v>50</v>
      </c>
      <c r="J736" t="s">
        <v>51</v>
      </c>
      <c r="K736" t="s">
        <v>61</v>
      </c>
      <c r="L736" t="s">
        <v>61</v>
      </c>
      <c r="M736" t="s">
        <v>61</v>
      </c>
      <c r="N736">
        <v>0</v>
      </c>
      <c r="O736">
        <v>0</v>
      </c>
      <c r="P736">
        <v>0</v>
      </c>
      <c r="Q736">
        <v>0</v>
      </c>
      <c r="R736">
        <v>0</v>
      </c>
      <c r="S736">
        <v>0</v>
      </c>
      <c r="T736">
        <v>0</v>
      </c>
      <c r="U736">
        <v>0</v>
      </c>
      <c r="V736">
        <v>0</v>
      </c>
      <c r="W736">
        <v>0</v>
      </c>
      <c r="X736">
        <v>0</v>
      </c>
      <c r="Y736">
        <v>0</v>
      </c>
      <c r="Z736">
        <v>0</v>
      </c>
      <c r="AA736">
        <v>0</v>
      </c>
      <c r="AB736">
        <v>0</v>
      </c>
      <c r="AC736">
        <v>0</v>
      </c>
      <c r="AD736">
        <v>0</v>
      </c>
      <c r="AE736">
        <v>0</v>
      </c>
      <c r="AF736">
        <v>0</v>
      </c>
      <c r="AG736">
        <v>0</v>
      </c>
      <c r="AH736">
        <v>0</v>
      </c>
      <c r="AI736">
        <v>0</v>
      </c>
      <c r="AJ736">
        <v>0</v>
      </c>
    </row>
    <row r="737" spans="1:36">
      <c r="A737" t="s">
        <v>1773</v>
      </c>
      <c r="B737" t="s">
        <v>1774</v>
      </c>
      <c r="C737" t="s">
        <v>88</v>
      </c>
      <c r="D737" t="s">
        <v>89</v>
      </c>
      <c r="E737" t="s">
        <v>89</v>
      </c>
      <c r="F737" s="3">
        <v>12</v>
      </c>
      <c r="G737" t="s">
        <v>74</v>
      </c>
      <c r="H737" t="s">
        <v>50</v>
      </c>
      <c r="I737" t="s">
        <v>50</v>
      </c>
      <c r="J737" t="s">
        <v>50</v>
      </c>
      <c r="K737" t="s">
        <v>51</v>
      </c>
      <c r="L737" t="s">
        <v>51</v>
      </c>
      <c r="M737" t="s">
        <v>61</v>
      </c>
      <c r="N737">
        <v>0</v>
      </c>
      <c r="O737">
        <v>0</v>
      </c>
      <c r="P737">
        <v>0</v>
      </c>
      <c r="Q737">
        <v>0</v>
      </c>
      <c r="R737">
        <v>0</v>
      </c>
      <c r="S737">
        <v>0</v>
      </c>
      <c r="T737">
        <v>0</v>
      </c>
      <c r="U737">
        <v>0</v>
      </c>
      <c r="V737">
        <v>0</v>
      </c>
      <c r="W737">
        <v>0</v>
      </c>
      <c r="X737">
        <v>0</v>
      </c>
      <c r="Y737">
        <v>0</v>
      </c>
      <c r="Z737">
        <v>0</v>
      </c>
      <c r="AA737">
        <v>0</v>
      </c>
      <c r="AB737">
        <v>0</v>
      </c>
      <c r="AC737">
        <v>0</v>
      </c>
      <c r="AD737">
        <v>0</v>
      </c>
      <c r="AE737">
        <v>0</v>
      </c>
      <c r="AF737">
        <v>0</v>
      </c>
      <c r="AG737">
        <v>0</v>
      </c>
      <c r="AH737">
        <v>0</v>
      </c>
      <c r="AI737">
        <v>0</v>
      </c>
      <c r="AJ737">
        <v>0</v>
      </c>
    </row>
    <row r="738" spans="1:36">
      <c r="A738" t="s">
        <v>1775</v>
      </c>
      <c r="B738" t="s">
        <v>1776</v>
      </c>
      <c r="C738" t="s">
        <v>88</v>
      </c>
      <c r="D738" t="s">
        <v>89</v>
      </c>
      <c r="E738" t="s">
        <v>89</v>
      </c>
      <c r="F738" s="3">
        <v>13</v>
      </c>
      <c r="G738" t="s">
        <v>70</v>
      </c>
      <c r="H738" t="s">
        <v>50</v>
      </c>
      <c r="I738" t="s">
        <v>50</v>
      </c>
      <c r="J738" t="s">
        <v>51</v>
      </c>
      <c r="K738" t="s">
        <v>51</v>
      </c>
      <c r="L738" t="s">
        <v>51</v>
      </c>
      <c r="M738" t="s">
        <v>61</v>
      </c>
      <c r="N738">
        <v>0</v>
      </c>
      <c r="O738">
        <v>0</v>
      </c>
      <c r="P738">
        <v>0</v>
      </c>
      <c r="Q738">
        <v>0</v>
      </c>
      <c r="R738">
        <v>0</v>
      </c>
      <c r="S738">
        <v>0</v>
      </c>
      <c r="T738">
        <v>0</v>
      </c>
      <c r="U738">
        <v>0</v>
      </c>
      <c r="V738">
        <v>0</v>
      </c>
      <c r="W738">
        <v>0</v>
      </c>
      <c r="X738">
        <v>0</v>
      </c>
      <c r="Y738">
        <v>0</v>
      </c>
      <c r="Z738">
        <v>0</v>
      </c>
      <c r="AA738">
        <v>0</v>
      </c>
      <c r="AB738">
        <v>0</v>
      </c>
      <c r="AC738">
        <v>0</v>
      </c>
      <c r="AD738">
        <v>0</v>
      </c>
      <c r="AE738">
        <v>0</v>
      </c>
      <c r="AF738">
        <v>0</v>
      </c>
      <c r="AG738">
        <v>0</v>
      </c>
      <c r="AH738">
        <v>0</v>
      </c>
      <c r="AI738">
        <v>0</v>
      </c>
      <c r="AJ738">
        <v>0</v>
      </c>
    </row>
    <row r="739" spans="1:36">
      <c r="A739" t="s">
        <v>1777</v>
      </c>
      <c r="B739" t="s">
        <v>1778</v>
      </c>
      <c r="C739" t="s">
        <v>88</v>
      </c>
      <c r="D739" t="s">
        <v>1329</v>
      </c>
      <c r="E739" t="s">
        <v>48</v>
      </c>
      <c r="F739" s="3">
        <v>40</v>
      </c>
      <c r="G739" t="s">
        <v>78</v>
      </c>
      <c r="H739" t="s">
        <v>50</v>
      </c>
      <c r="I739" t="s">
        <v>50</v>
      </c>
      <c r="J739" t="s">
        <v>50</v>
      </c>
      <c r="K739" t="s">
        <v>51</v>
      </c>
      <c r="L739" t="s">
        <v>51</v>
      </c>
      <c r="M739" t="s">
        <v>61</v>
      </c>
      <c r="N739">
        <v>0</v>
      </c>
      <c r="O739">
        <v>0</v>
      </c>
      <c r="P739">
        <v>0</v>
      </c>
      <c r="Q739">
        <v>0</v>
      </c>
      <c r="R739">
        <v>0</v>
      </c>
      <c r="S739">
        <v>0</v>
      </c>
      <c r="T739">
        <v>0</v>
      </c>
      <c r="U739">
        <v>0</v>
      </c>
      <c r="V739">
        <v>0</v>
      </c>
      <c r="W739">
        <v>0</v>
      </c>
      <c r="X739">
        <v>0</v>
      </c>
      <c r="Y739">
        <v>0</v>
      </c>
      <c r="Z739">
        <v>0</v>
      </c>
      <c r="AA739">
        <v>0</v>
      </c>
      <c r="AB739">
        <v>0</v>
      </c>
      <c r="AC739">
        <v>0</v>
      </c>
      <c r="AD739">
        <v>0</v>
      </c>
      <c r="AE739">
        <v>0</v>
      </c>
      <c r="AF739">
        <v>0</v>
      </c>
      <c r="AG739">
        <v>0</v>
      </c>
      <c r="AH739">
        <v>0</v>
      </c>
      <c r="AI739">
        <v>0</v>
      </c>
      <c r="AJ739">
        <v>0</v>
      </c>
    </row>
    <row r="740" spans="1:36">
      <c r="A740" t="s">
        <v>1779</v>
      </c>
      <c r="B740" t="s">
        <v>1780</v>
      </c>
      <c r="C740" t="s">
        <v>88</v>
      </c>
      <c r="D740" t="s">
        <v>89</v>
      </c>
      <c r="E740" t="s">
        <v>89</v>
      </c>
      <c r="F740" s="3">
        <v>200</v>
      </c>
      <c r="G740" t="s">
        <v>101</v>
      </c>
      <c r="H740" t="s">
        <v>50</v>
      </c>
      <c r="I740" t="s">
        <v>50</v>
      </c>
      <c r="J740" t="s">
        <v>50</v>
      </c>
      <c r="K740" t="s">
        <v>51</v>
      </c>
      <c r="L740" t="s">
        <v>51</v>
      </c>
      <c r="M740" t="s">
        <v>61</v>
      </c>
      <c r="N740">
        <v>0</v>
      </c>
      <c r="O740">
        <v>0</v>
      </c>
      <c r="P740">
        <v>0</v>
      </c>
      <c r="Q740">
        <v>0</v>
      </c>
      <c r="R740">
        <v>0</v>
      </c>
      <c r="S740">
        <v>0</v>
      </c>
      <c r="T740">
        <v>0</v>
      </c>
      <c r="U740">
        <v>0</v>
      </c>
      <c r="V740">
        <v>0</v>
      </c>
      <c r="W740">
        <v>0</v>
      </c>
      <c r="X740">
        <v>0</v>
      </c>
      <c r="Y740">
        <v>0</v>
      </c>
      <c r="Z740">
        <v>0</v>
      </c>
      <c r="AA740">
        <v>0</v>
      </c>
      <c r="AB740">
        <v>0</v>
      </c>
      <c r="AC740">
        <v>0</v>
      </c>
      <c r="AD740">
        <v>0</v>
      </c>
      <c r="AE740">
        <v>0</v>
      </c>
      <c r="AF740">
        <v>0</v>
      </c>
      <c r="AG740">
        <v>0</v>
      </c>
      <c r="AH740">
        <v>0</v>
      </c>
      <c r="AI740">
        <v>0</v>
      </c>
      <c r="AJ740">
        <v>0</v>
      </c>
    </row>
    <row r="741" spans="1:36">
      <c r="A741" t="s">
        <v>1781</v>
      </c>
      <c r="B741" t="s">
        <v>1782</v>
      </c>
      <c r="C741" t="s">
        <v>88</v>
      </c>
      <c r="D741" t="s">
        <v>89</v>
      </c>
      <c r="E741" t="s">
        <v>89</v>
      </c>
      <c r="F741" s="3">
        <v>38</v>
      </c>
      <c r="G741" t="s">
        <v>101</v>
      </c>
      <c r="H741" t="s">
        <v>50</v>
      </c>
      <c r="I741" t="s">
        <v>50</v>
      </c>
      <c r="J741" t="s">
        <v>51</v>
      </c>
      <c r="K741" t="s">
        <v>51</v>
      </c>
      <c r="L741" t="s">
        <v>51</v>
      </c>
      <c r="M741" t="s">
        <v>61</v>
      </c>
      <c r="N741">
        <v>0</v>
      </c>
      <c r="O741">
        <v>0</v>
      </c>
      <c r="P741">
        <v>0</v>
      </c>
      <c r="Q741">
        <v>0</v>
      </c>
      <c r="R741">
        <v>0</v>
      </c>
      <c r="S741">
        <v>0</v>
      </c>
      <c r="T741">
        <v>0</v>
      </c>
      <c r="U741">
        <v>0</v>
      </c>
      <c r="V741">
        <v>0</v>
      </c>
      <c r="W741">
        <v>0</v>
      </c>
      <c r="X741">
        <v>0</v>
      </c>
      <c r="Y741">
        <v>0</v>
      </c>
      <c r="Z741">
        <v>0</v>
      </c>
      <c r="AA741">
        <v>0</v>
      </c>
      <c r="AB741">
        <v>0</v>
      </c>
      <c r="AC741">
        <v>0</v>
      </c>
      <c r="AD741">
        <v>0</v>
      </c>
      <c r="AE741">
        <v>0</v>
      </c>
      <c r="AF741">
        <v>0</v>
      </c>
      <c r="AG741">
        <v>0</v>
      </c>
      <c r="AH741">
        <v>0</v>
      </c>
      <c r="AI741">
        <v>0</v>
      </c>
      <c r="AJ741">
        <v>0</v>
      </c>
    </row>
    <row r="742" spans="1:36">
      <c r="A742" t="s">
        <v>1783</v>
      </c>
      <c r="B742" t="s">
        <v>1784</v>
      </c>
      <c r="C742" t="s">
        <v>46</v>
      </c>
      <c r="D742" t="s">
        <v>128</v>
      </c>
      <c r="E742" t="s">
        <v>48</v>
      </c>
      <c r="F742" s="3">
        <v>916</v>
      </c>
      <c r="G742" t="s">
        <v>55</v>
      </c>
      <c r="H742" t="s">
        <v>50</v>
      </c>
      <c r="I742" t="s">
        <v>50</v>
      </c>
      <c r="J742" t="s">
        <v>51</v>
      </c>
      <c r="K742" t="s">
        <v>51</v>
      </c>
      <c r="L742" t="s">
        <v>51</v>
      </c>
      <c r="M742" t="s">
        <v>51</v>
      </c>
      <c r="N742">
        <v>0</v>
      </c>
      <c r="O742">
        <v>0</v>
      </c>
      <c r="P742">
        <v>0</v>
      </c>
      <c r="Q742">
        <v>0</v>
      </c>
      <c r="R742">
        <v>0</v>
      </c>
      <c r="S742">
        <v>0</v>
      </c>
      <c r="T742">
        <v>0</v>
      </c>
      <c r="U742">
        <v>0</v>
      </c>
      <c r="V742">
        <v>0</v>
      </c>
      <c r="W742">
        <v>0</v>
      </c>
      <c r="X742">
        <v>0</v>
      </c>
      <c r="Y742">
        <v>0</v>
      </c>
      <c r="Z742">
        <v>0</v>
      </c>
      <c r="AA742">
        <v>0</v>
      </c>
      <c r="AB742">
        <v>0</v>
      </c>
      <c r="AC742">
        <v>0</v>
      </c>
      <c r="AD742">
        <v>0</v>
      </c>
      <c r="AE742">
        <v>0</v>
      </c>
      <c r="AF742">
        <v>0</v>
      </c>
      <c r="AG742">
        <v>0</v>
      </c>
      <c r="AH742">
        <v>0</v>
      </c>
      <c r="AI742">
        <v>0</v>
      </c>
      <c r="AJ742">
        <v>0</v>
      </c>
    </row>
    <row r="743" spans="1:36">
      <c r="A743" t="s">
        <v>1785</v>
      </c>
      <c r="B743" t="s">
        <v>1786</v>
      </c>
      <c r="C743" t="s">
        <v>64</v>
      </c>
      <c r="D743" t="s">
        <v>1787</v>
      </c>
      <c r="E743" t="s">
        <v>59</v>
      </c>
      <c r="G743" t="s">
        <v>119</v>
      </c>
      <c r="H743" t="s">
        <v>50</v>
      </c>
      <c r="I743" t="s">
        <v>50</v>
      </c>
      <c r="J743" t="s">
        <v>51</v>
      </c>
      <c r="K743" t="s">
        <v>61</v>
      </c>
      <c r="L743" t="s">
        <v>61</v>
      </c>
      <c r="M743" t="s">
        <v>61</v>
      </c>
      <c r="N743">
        <v>0</v>
      </c>
      <c r="O743">
        <v>0</v>
      </c>
      <c r="P743">
        <v>0</v>
      </c>
      <c r="Q743">
        <v>0</v>
      </c>
      <c r="R743">
        <v>0</v>
      </c>
      <c r="S743">
        <v>0</v>
      </c>
      <c r="T743">
        <v>0</v>
      </c>
      <c r="U743">
        <v>0</v>
      </c>
      <c r="V743">
        <v>0</v>
      </c>
      <c r="W743">
        <v>0</v>
      </c>
      <c r="X743">
        <v>0</v>
      </c>
      <c r="Y743">
        <v>0</v>
      </c>
      <c r="Z743">
        <v>0</v>
      </c>
      <c r="AA743">
        <v>0</v>
      </c>
      <c r="AB743">
        <v>0</v>
      </c>
      <c r="AC743">
        <v>0</v>
      </c>
      <c r="AD743">
        <v>0</v>
      </c>
      <c r="AE743">
        <v>0</v>
      </c>
      <c r="AF743">
        <v>0</v>
      </c>
      <c r="AG743">
        <v>0</v>
      </c>
      <c r="AH743">
        <v>0</v>
      </c>
      <c r="AI743">
        <v>0</v>
      </c>
      <c r="AJ743">
        <v>0</v>
      </c>
    </row>
    <row r="744" spans="1:36">
      <c r="A744" t="s">
        <v>1788</v>
      </c>
      <c r="B744" t="s">
        <v>1789</v>
      </c>
      <c r="C744" t="s">
        <v>46</v>
      </c>
      <c r="D744" t="s">
        <v>1516</v>
      </c>
      <c r="E744" t="s">
        <v>48</v>
      </c>
      <c r="F744" s="3">
        <v>310</v>
      </c>
      <c r="G744" t="s">
        <v>101</v>
      </c>
      <c r="H744" t="s">
        <v>50</v>
      </c>
      <c r="I744" t="s">
        <v>50</v>
      </c>
      <c r="J744" t="s">
        <v>51</v>
      </c>
      <c r="K744" t="s">
        <v>51</v>
      </c>
      <c r="L744" t="s">
        <v>51</v>
      </c>
      <c r="M744" t="s">
        <v>51</v>
      </c>
      <c r="N744">
        <v>0</v>
      </c>
      <c r="O744">
        <v>0</v>
      </c>
      <c r="P744">
        <v>0</v>
      </c>
      <c r="Q744">
        <v>0</v>
      </c>
      <c r="R744">
        <v>0</v>
      </c>
      <c r="S744">
        <v>0</v>
      </c>
      <c r="T744">
        <v>0</v>
      </c>
      <c r="U744">
        <v>0</v>
      </c>
      <c r="V744">
        <v>0</v>
      </c>
      <c r="W744">
        <v>0</v>
      </c>
      <c r="X744">
        <v>0</v>
      </c>
      <c r="Y744">
        <v>0</v>
      </c>
      <c r="Z744">
        <v>0</v>
      </c>
      <c r="AA744">
        <v>0</v>
      </c>
      <c r="AB744">
        <v>0</v>
      </c>
      <c r="AC744">
        <v>0</v>
      </c>
      <c r="AD744">
        <v>0</v>
      </c>
      <c r="AE744">
        <v>0</v>
      </c>
      <c r="AF744">
        <v>0</v>
      </c>
      <c r="AG744">
        <v>0</v>
      </c>
      <c r="AH744">
        <v>0</v>
      </c>
      <c r="AI744">
        <v>0</v>
      </c>
      <c r="AJ744">
        <v>0</v>
      </c>
    </row>
    <row r="745" spans="1:36">
      <c r="A745" t="s">
        <v>1790</v>
      </c>
      <c r="B745" t="s">
        <v>1791</v>
      </c>
      <c r="C745" t="s">
        <v>46</v>
      </c>
      <c r="D745" t="s">
        <v>1792</v>
      </c>
      <c r="E745" t="s">
        <v>59</v>
      </c>
      <c r="F745" s="3">
        <v>300</v>
      </c>
      <c r="G745" t="s">
        <v>119</v>
      </c>
      <c r="H745" t="s">
        <v>50</v>
      </c>
      <c r="I745" t="s">
        <v>50</v>
      </c>
      <c r="J745" t="s">
        <v>51</v>
      </c>
      <c r="K745" t="s">
        <v>50</v>
      </c>
      <c r="L745" t="s">
        <v>50</v>
      </c>
      <c r="M745" t="s">
        <v>50</v>
      </c>
      <c r="N745">
        <v>0</v>
      </c>
      <c r="O745">
        <v>0</v>
      </c>
      <c r="P745">
        <v>0</v>
      </c>
      <c r="Q745">
        <v>0</v>
      </c>
      <c r="R745">
        <v>0</v>
      </c>
      <c r="S745">
        <v>0</v>
      </c>
      <c r="T745">
        <v>0</v>
      </c>
      <c r="U745">
        <v>0</v>
      </c>
      <c r="V745">
        <v>0</v>
      </c>
      <c r="W745">
        <v>0</v>
      </c>
      <c r="X745">
        <v>0</v>
      </c>
      <c r="Y745">
        <v>0</v>
      </c>
      <c r="Z745">
        <v>0</v>
      </c>
      <c r="AA745">
        <v>0</v>
      </c>
      <c r="AB745">
        <v>0</v>
      </c>
      <c r="AC745">
        <v>0</v>
      </c>
      <c r="AD745">
        <v>0</v>
      </c>
      <c r="AE745">
        <v>0</v>
      </c>
      <c r="AF745">
        <v>0</v>
      </c>
      <c r="AG745">
        <v>0</v>
      </c>
      <c r="AH745">
        <v>0</v>
      </c>
      <c r="AI745">
        <v>0</v>
      </c>
      <c r="AJ745">
        <v>0</v>
      </c>
    </row>
    <row r="746" spans="1:36">
      <c r="A746" t="s">
        <v>1793</v>
      </c>
      <c r="B746" t="s">
        <v>1794</v>
      </c>
      <c r="C746" t="s">
        <v>46</v>
      </c>
      <c r="D746" t="s">
        <v>89</v>
      </c>
      <c r="E746" t="s">
        <v>89</v>
      </c>
      <c r="F746" s="3">
        <v>150</v>
      </c>
      <c r="G746" t="s">
        <v>101</v>
      </c>
      <c r="H746" t="s">
        <v>50</v>
      </c>
      <c r="I746" t="s">
        <v>50</v>
      </c>
      <c r="J746" t="s">
        <v>50</v>
      </c>
      <c r="K746" t="s">
        <v>51</v>
      </c>
      <c r="L746" t="s">
        <v>51</v>
      </c>
      <c r="M746" t="s">
        <v>50</v>
      </c>
      <c r="N746">
        <v>0</v>
      </c>
      <c r="O746">
        <v>0</v>
      </c>
      <c r="P746">
        <v>0</v>
      </c>
      <c r="Q746">
        <v>0</v>
      </c>
      <c r="R746">
        <v>0</v>
      </c>
      <c r="S746">
        <v>0</v>
      </c>
      <c r="T746">
        <v>0</v>
      </c>
      <c r="U746">
        <v>0</v>
      </c>
      <c r="V746">
        <v>0</v>
      </c>
      <c r="W746">
        <v>0</v>
      </c>
      <c r="X746">
        <v>0</v>
      </c>
      <c r="Y746">
        <v>0</v>
      </c>
      <c r="Z746">
        <v>0</v>
      </c>
      <c r="AA746">
        <v>0</v>
      </c>
      <c r="AB746">
        <v>0</v>
      </c>
      <c r="AC746">
        <v>0</v>
      </c>
      <c r="AD746">
        <v>0</v>
      </c>
      <c r="AE746">
        <v>0</v>
      </c>
      <c r="AF746">
        <v>0</v>
      </c>
      <c r="AG746">
        <v>0</v>
      </c>
      <c r="AH746">
        <v>0</v>
      </c>
      <c r="AI746">
        <v>0</v>
      </c>
      <c r="AJ746">
        <v>0</v>
      </c>
    </row>
    <row r="747" spans="1:36">
      <c r="A747" t="s">
        <v>1795</v>
      </c>
      <c r="B747" t="s">
        <v>1796</v>
      </c>
      <c r="C747" t="s">
        <v>46</v>
      </c>
      <c r="D747" t="s">
        <v>837</v>
      </c>
      <c r="E747" t="s">
        <v>837</v>
      </c>
      <c r="F747" s="3">
        <v>650</v>
      </c>
      <c r="G747" t="s">
        <v>74</v>
      </c>
      <c r="H747" t="s">
        <v>50</v>
      </c>
      <c r="I747" t="s">
        <v>50</v>
      </c>
      <c r="J747" t="s">
        <v>51</v>
      </c>
      <c r="K747" t="s">
        <v>50</v>
      </c>
      <c r="L747" t="s">
        <v>51</v>
      </c>
      <c r="M747" t="s">
        <v>51</v>
      </c>
      <c r="N747">
        <v>0</v>
      </c>
      <c r="O747">
        <v>1</v>
      </c>
      <c r="P747">
        <v>0</v>
      </c>
      <c r="Q747">
        <v>0</v>
      </c>
      <c r="R747">
        <v>0</v>
      </c>
      <c r="S747">
        <v>0</v>
      </c>
      <c r="T747">
        <v>0</v>
      </c>
      <c r="U747">
        <v>0</v>
      </c>
      <c r="V747">
        <v>0</v>
      </c>
      <c r="W747">
        <v>0</v>
      </c>
      <c r="X747">
        <v>0</v>
      </c>
      <c r="Y747">
        <v>0</v>
      </c>
      <c r="Z747">
        <v>0</v>
      </c>
      <c r="AA747">
        <v>0</v>
      </c>
      <c r="AB747">
        <v>0</v>
      </c>
      <c r="AC747">
        <v>0</v>
      </c>
      <c r="AD747">
        <v>0</v>
      </c>
      <c r="AE747">
        <v>0</v>
      </c>
      <c r="AF747">
        <v>0</v>
      </c>
      <c r="AG747">
        <v>0</v>
      </c>
      <c r="AH747">
        <v>0</v>
      </c>
      <c r="AI747">
        <v>0</v>
      </c>
      <c r="AJ747">
        <v>0</v>
      </c>
    </row>
    <row r="748" spans="1:36">
      <c r="A748" t="s">
        <v>1797</v>
      </c>
      <c r="B748" t="s">
        <v>1798</v>
      </c>
      <c r="C748" t="s">
        <v>88</v>
      </c>
      <c r="D748" t="s">
        <v>89</v>
      </c>
      <c r="E748" t="s">
        <v>89</v>
      </c>
      <c r="F748" s="3">
        <v>150</v>
      </c>
      <c r="G748" t="s">
        <v>78</v>
      </c>
      <c r="H748" t="s">
        <v>50</v>
      </c>
      <c r="I748" t="s">
        <v>50</v>
      </c>
      <c r="J748" t="s">
        <v>50</v>
      </c>
      <c r="K748" t="s">
        <v>51</v>
      </c>
      <c r="L748" t="s">
        <v>51</v>
      </c>
      <c r="M748" t="s">
        <v>61</v>
      </c>
      <c r="N748">
        <v>0</v>
      </c>
      <c r="O748">
        <v>0</v>
      </c>
      <c r="P748">
        <v>0</v>
      </c>
      <c r="Q748">
        <v>0</v>
      </c>
      <c r="R748">
        <v>0</v>
      </c>
      <c r="S748">
        <v>0</v>
      </c>
      <c r="T748">
        <v>0</v>
      </c>
      <c r="U748">
        <v>0</v>
      </c>
      <c r="V748">
        <v>0</v>
      </c>
      <c r="W748">
        <v>0</v>
      </c>
      <c r="X748">
        <v>0</v>
      </c>
      <c r="Y748">
        <v>0</v>
      </c>
      <c r="Z748">
        <v>0</v>
      </c>
      <c r="AA748">
        <v>0</v>
      </c>
      <c r="AB748">
        <v>0</v>
      </c>
      <c r="AC748">
        <v>0</v>
      </c>
      <c r="AD748">
        <v>0</v>
      </c>
      <c r="AE748">
        <v>0</v>
      </c>
      <c r="AF748">
        <v>0</v>
      </c>
      <c r="AG748">
        <v>0</v>
      </c>
      <c r="AH748">
        <v>0</v>
      </c>
      <c r="AI748">
        <v>0</v>
      </c>
      <c r="AJ748">
        <v>0</v>
      </c>
    </row>
    <row r="749" spans="1:36">
      <c r="A749" t="s">
        <v>1799</v>
      </c>
      <c r="B749" t="s">
        <v>1800</v>
      </c>
      <c r="C749" t="s">
        <v>88</v>
      </c>
      <c r="D749" t="s">
        <v>89</v>
      </c>
      <c r="E749" t="s">
        <v>89</v>
      </c>
      <c r="F749" s="3">
        <v>56</v>
      </c>
      <c r="G749" t="s">
        <v>70</v>
      </c>
      <c r="H749" t="s">
        <v>50</v>
      </c>
      <c r="I749" t="s">
        <v>50</v>
      </c>
      <c r="J749" t="s">
        <v>50</v>
      </c>
      <c r="K749" t="s">
        <v>51</v>
      </c>
      <c r="L749" t="s">
        <v>51</v>
      </c>
      <c r="M749" t="s">
        <v>61</v>
      </c>
      <c r="N749">
        <v>0</v>
      </c>
      <c r="O749">
        <v>0</v>
      </c>
      <c r="P749">
        <v>0</v>
      </c>
      <c r="Q749">
        <v>0</v>
      </c>
      <c r="R749">
        <v>0</v>
      </c>
      <c r="S749">
        <v>0</v>
      </c>
      <c r="T749">
        <v>0</v>
      </c>
      <c r="U749">
        <v>0</v>
      </c>
      <c r="V749">
        <v>0</v>
      </c>
      <c r="W749">
        <v>0</v>
      </c>
      <c r="X749">
        <v>0</v>
      </c>
      <c r="Y749">
        <v>0</v>
      </c>
      <c r="Z749">
        <v>0</v>
      </c>
      <c r="AA749">
        <v>0</v>
      </c>
      <c r="AB749">
        <v>0</v>
      </c>
      <c r="AC749">
        <v>0</v>
      </c>
      <c r="AD749">
        <v>0</v>
      </c>
      <c r="AE749">
        <v>0</v>
      </c>
      <c r="AF749">
        <v>0</v>
      </c>
      <c r="AG749">
        <v>0</v>
      </c>
      <c r="AH749">
        <v>0</v>
      </c>
      <c r="AI749">
        <v>0</v>
      </c>
      <c r="AJ749">
        <v>0</v>
      </c>
    </row>
    <row r="750" spans="1:36">
      <c r="A750" t="s">
        <v>1801</v>
      </c>
      <c r="B750" t="s">
        <v>1802</v>
      </c>
      <c r="C750" t="s">
        <v>88</v>
      </c>
      <c r="D750" t="s">
        <v>89</v>
      </c>
      <c r="E750" t="s">
        <v>89</v>
      </c>
      <c r="F750" s="3">
        <v>165</v>
      </c>
      <c r="G750" t="s">
        <v>82</v>
      </c>
      <c r="H750" t="s">
        <v>50</v>
      </c>
      <c r="I750" t="s">
        <v>50</v>
      </c>
      <c r="J750" t="s">
        <v>51</v>
      </c>
      <c r="K750" t="s">
        <v>51</v>
      </c>
      <c r="L750" t="s">
        <v>51</v>
      </c>
      <c r="M750" t="s">
        <v>61</v>
      </c>
      <c r="N750">
        <v>0</v>
      </c>
      <c r="O750">
        <v>0</v>
      </c>
      <c r="P750">
        <v>0</v>
      </c>
      <c r="Q750">
        <v>0</v>
      </c>
      <c r="R750">
        <v>0</v>
      </c>
      <c r="S750">
        <v>0</v>
      </c>
      <c r="T750">
        <v>0</v>
      </c>
      <c r="U750">
        <v>0</v>
      </c>
      <c r="V750">
        <v>0</v>
      </c>
      <c r="W750">
        <v>0</v>
      </c>
      <c r="X750">
        <v>0</v>
      </c>
      <c r="Y750">
        <v>0</v>
      </c>
      <c r="Z750">
        <v>0</v>
      </c>
      <c r="AA750">
        <v>0</v>
      </c>
      <c r="AB750">
        <v>0</v>
      </c>
      <c r="AC750">
        <v>0</v>
      </c>
      <c r="AD750">
        <v>0</v>
      </c>
      <c r="AE750">
        <v>0</v>
      </c>
      <c r="AF750">
        <v>0</v>
      </c>
      <c r="AG750">
        <v>0</v>
      </c>
      <c r="AH750">
        <v>0</v>
      </c>
      <c r="AI750">
        <v>0</v>
      </c>
      <c r="AJ750">
        <v>0</v>
      </c>
    </row>
    <row r="751" spans="1:36">
      <c r="A751" t="s">
        <v>1803</v>
      </c>
      <c r="B751" t="s">
        <v>1804</v>
      </c>
      <c r="C751" t="s">
        <v>88</v>
      </c>
      <c r="D751" t="s">
        <v>89</v>
      </c>
      <c r="E751" t="s">
        <v>89</v>
      </c>
      <c r="F751" s="3">
        <v>200</v>
      </c>
      <c r="G751" t="s">
        <v>66</v>
      </c>
      <c r="H751" t="s">
        <v>50</v>
      </c>
      <c r="I751" t="s">
        <v>50</v>
      </c>
      <c r="J751" t="s">
        <v>51</v>
      </c>
      <c r="K751" t="s">
        <v>51</v>
      </c>
      <c r="L751" t="s">
        <v>51</v>
      </c>
      <c r="M751" t="s">
        <v>61</v>
      </c>
      <c r="N751">
        <v>0</v>
      </c>
      <c r="O751">
        <v>0</v>
      </c>
      <c r="P751">
        <v>0</v>
      </c>
      <c r="Q751">
        <v>0</v>
      </c>
      <c r="R751">
        <v>0</v>
      </c>
      <c r="S751">
        <v>0</v>
      </c>
      <c r="T751">
        <v>0</v>
      </c>
      <c r="U751">
        <v>0</v>
      </c>
      <c r="V751">
        <v>0</v>
      </c>
      <c r="W751">
        <v>0</v>
      </c>
      <c r="X751">
        <v>0</v>
      </c>
      <c r="Y751">
        <v>0</v>
      </c>
      <c r="Z751">
        <v>0</v>
      </c>
      <c r="AA751">
        <v>0</v>
      </c>
      <c r="AB751">
        <v>0</v>
      </c>
      <c r="AC751">
        <v>0</v>
      </c>
      <c r="AD751">
        <v>0</v>
      </c>
      <c r="AE751">
        <v>0</v>
      </c>
      <c r="AF751">
        <v>0</v>
      </c>
      <c r="AG751">
        <v>0</v>
      </c>
      <c r="AH751">
        <v>0</v>
      </c>
      <c r="AI751">
        <v>0</v>
      </c>
      <c r="AJ751">
        <v>0</v>
      </c>
    </row>
    <row r="752" spans="1:36">
      <c r="A752" t="s">
        <v>1805</v>
      </c>
      <c r="B752" t="s">
        <v>1806</v>
      </c>
      <c r="C752" t="s">
        <v>64</v>
      </c>
      <c r="D752" t="s">
        <v>1807</v>
      </c>
      <c r="E752" t="s">
        <v>59</v>
      </c>
      <c r="G752" t="s">
        <v>49</v>
      </c>
      <c r="H752" t="s">
        <v>50</v>
      </c>
      <c r="I752" t="s">
        <v>50</v>
      </c>
      <c r="J752" t="s">
        <v>51</v>
      </c>
      <c r="K752" t="s">
        <v>61</v>
      </c>
      <c r="L752" t="s">
        <v>61</v>
      </c>
      <c r="M752" t="s">
        <v>61</v>
      </c>
      <c r="N752">
        <v>0</v>
      </c>
      <c r="O752">
        <v>0</v>
      </c>
      <c r="P752">
        <v>0</v>
      </c>
      <c r="Q752">
        <v>0</v>
      </c>
      <c r="R752">
        <v>0</v>
      </c>
      <c r="S752">
        <v>0</v>
      </c>
      <c r="T752">
        <v>0</v>
      </c>
      <c r="U752">
        <v>0</v>
      </c>
      <c r="V752">
        <v>0</v>
      </c>
      <c r="W752">
        <v>0</v>
      </c>
      <c r="X752">
        <v>0</v>
      </c>
      <c r="Y752">
        <v>0</v>
      </c>
      <c r="Z752">
        <v>0</v>
      </c>
      <c r="AA752">
        <v>0</v>
      </c>
      <c r="AB752">
        <v>0</v>
      </c>
      <c r="AC752">
        <v>0</v>
      </c>
      <c r="AD752">
        <v>0</v>
      </c>
      <c r="AE752">
        <v>0</v>
      </c>
      <c r="AF752">
        <v>0</v>
      </c>
      <c r="AG752">
        <v>0</v>
      </c>
      <c r="AH752">
        <v>0</v>
      </c>
      <c r="AI752">
        <v>0</v>
      </c>
      <c r="AJ752">
        <v>0</v>
      </c>
    </row>
    <row r="753" spans="1:36">
      <c r="A753" t="s">
        <v>1808</v>
      </c>
      <c r="B753" t="s">
        <v>1809</v>
      </c>
      <c r="C753" t="s">
        <v>46</v>
      </c>
      <c r="D753" t="s">
        <v>128</v>
      </c>
      <c r="E753" t="s">
        <v>48</v>
      </c>
      <c r="F753" s="3">
        <v>1140</v>
      </c>
      <c r="G753" t="s">
        <v>55</v>
      </c>
      <c r="H753" t="s">
        <v>50</v>
      </c>
      <c r="I753" t="s">
        <v>50</v>
      </c>
      <c r="J753" t="s">
        <v>51</v>
      </c>
      <c r="K753" t="s">
        <v>51</v>
      </c>
      <c r="L753" t="s">
        <v>51</v>
      </c>
      <c r="M753" t="s">
        <v>51</v>
      </c>
      <c r="N753">
        <v>0</v>
      </c>
      <c r="O753">
        <v>0</v>
      </c>
      <c r="P753">
        <v>0</v>
      </c>
      <c r="Q753">
        <v>0</v>
      </c>
      <c r="R753">
        <v>0</v>
      </c>
      <c r="S753">
        <v>0</v>
      </c>
      <c r="T753">
        <v>0</v>
      </c>
      <c r="U753">
        <v>0</v>
      </c>
      <c r="V753">
        <v>0</v>
      </c>
      <c r="W753">
        <v>0</v>
      </c>
      <c r="X753">
        <v>0</v>
      </c>
      <c r="Y753">
        <v>0</v>
      </c>
      <c r="Z753">
        <v>0</v>
      </c>
      <c r="AA753">
        <v>0</v>
      </c>
      <c r="AB753">
        <v>0</v>
      </c>
      <c r="AC753">
        <v>0</v>
      </c>
      <c r="AD753">
        <v>0</v>
      </c>
      <c r="AE753">
        <v>0</v>
      </c>
      <c r="AF753">
        <v>0</v>
      </c>
      <c r="AG753">
        <v>0</v>
      </c>
      <c r="AH753">
        <v>0</v>
      </c>
      <c r="AI753">
        <v>0</v>
      </c>
      <c r="AJ753">
        <v>0</v>
      </c>
    </row>
    <row r="754" spans="1:36">
      <c r="A754" t="s">
        <v>1810</v>
      </c>
      <c r="B754" t="s">
        <v>1811</v>
      </c>
      <c r="C754" t="s">
        <v>64</v>
      </c>
      <c r="D754" t="s">
        <v>1811</v>
      </c>
      <c r="E754" t="s">
        <v>59</v>
      </c>
      <c r="G754" t="s">
        <v>101</v>
      </c>
      <c r="H754" t="s">
        <v>51</v>
      </c>
      <c r="I754" t="s">
        <v>50</v>
      </c>
      <c r="J754" t="s">
        <v>61</v>
      </c>
      <c r="K754" t="s">
        <v>61</v>
      </c>
      <c r="L754" t="s">
        <v>61</v>
      </c>
      <c r="M754" t="s">
        <v>61</v>
      </c>
      <c r="N754">
        <v>0</v>
      </c>
      <c r="O754">
        <v>0</v>
      </c>
      <c r="P754">
        <v>0</v>
      </c>
      <c r="Q754">
        <v>0</v>
      </c>
      <c r="R754">
        <v>0</v>
      </c>
      <c r="S754">
        <v>0</v>
      </c>
      <c r="T754">
        <v>0</v>
      </c>
      <c r="U754">
        <v>0</v>
      </c>
      <c r="V754">
        <v>0</v>
      </c>
      <c r="W754">
        <v>0</v>
      </c>
      <c r="X754">
        <v>0</v>
      </c>
      <c r="Y754">
        <v>0</v>
      </c>
      <c r="Z754">
        <v>0</v>
      </c>
      <c r="AA754">
        <v>0</v>
      </c>
      <c r="AB754">
        <v>0</v>
      </c>
      <c r="AC754">
        <v>0</v>
      </c>
      <c r="AD754">
        <v>0</v>
      </c>
      <c r="AE754">
        <v>0</v>
      </c>
      <c r="AF754">
        <v>0</v>
      </c>
      <c r="AG754">
        <v>0</v>
      </c>
      <c r="AH754">
        <v>0</v>
      </c>
      <c r="AI754">
        <v>0</v>
      </c>
      <c r="AJ754">
        <v>0</v>
      </c>
    </row>
    <row r="755" spans="1:36">
      <c r="A755" t="s">
        <v>1812</v>
      </c>
      <c r="B755" t="s">
        <v>1813</v>
      </c>
      <c r="C755" t="s">
        <v>64</v>
      </c>
      <c r="D755" t="s">
        <v>1814</v>
      </c>
      <c r="E755" t="s">
        <v>59</v>
      </c>
      <c r="G755" t="s">
        <v>60</v>
      </c>
      <c r="H755" t="s">
        <v>50</v>
      </c>
      <c r="I755" t="s">
        <v>50</v>
      </c>
      <c r="J755" t="s">
        <v>50</v>
      </c>
      <c r="K755" t="s">
        <v>61</v>
      </c>
      <c r="L755" t="s">
        <v>61</v>
      </c>
      <c r="M755" t="s">
        <v>61</v>
      </c>
      <c r="N755">
        <v>0</v>
      </c>
      <c r="O755">
        <v>0</v>
      </c>
      <c r="P755">
        <v>0</v>
      </c>
      <c r="Q755">
        <v>0</v>
      </c>
      <c r="R755">
        <v>0</v>
      </c>
      <c r="S755">
        <v>0</v>
      </c>
      <c r="T755">
        <v>0</v>
      </c>
      <c r="U755">
        <v>0</v>
      </c>
      <c r="V755">
        <v>0</v>
      </c>
      <c r="W755">
        <v>0</v>
      </c>
      <c r="X755">
        <v>0</v>
      </c>
      <c r="Y755">
        <v>0</v>
      </c>
      <c r="Z755">
        <v>0</v>
      </c>
      <c r="AA755">
        <v>0</v>
      </c>
      <c r="AB755">
        <v>0</v>
      </c>
      <c r="AC755">
        <v>0</v>
      </c>
      <c r="AD755">
        <v>0</v>
      </c>
      <c r="AE755">
        <v>0</v>
      </c>
      <c r="AF755">
        <v>0</v>
      </c>
      <c r="AG755">
        <v>0</v>
      </c>
      <c r="AH755">
        <v>0</v>
      </c>
      <c r="AI755">
        <v>0</v>
      </c>
      <c r="AJ755">
        <v>0</v>
      </c>
    </row>
    <row r="756" spans="1:36">
      <c r="A756" t="s">
        <v>1815</v>
      </c>
      <c r="B756" t="s">
        <v>1816</v>
      </c>
      <c r="C756" t="s">
        <v>46</v>
      </c>
      <c r="D756" t="s">
        <v>1817</v>
      </c>
      <c r="E756" t="s">
        <v>59</v>
      </c>
      <c r="F756" s="3">
        <v>1</v>
      </c>
      <c r="G756" t="s">
        <v>74</v>
      </c>
      <c r="H756" t="s">
        <v>50</v>
      </c>
      <c r="I756" t="s">
        <v>50</v>
      </c>
      <c r="J756" t="s">
        <v>50</v>
      </c>
      <c r="K756" t="s">
        <v>61</v>
      </c>
      <c r="L756" t="s">
        <v>50</v>
      </c>
      <c r="M756" t="s">
        <v>50</v>
      </c>
      <c r="N756">
        <v>0</v>
      </c>
      <c r="O756">
        <v>0</v>
      </c>
      <c r="P756">
        <v>0</v>
      </c>
      <c r="Q756">
        <v>0</v>
      </c>
      <c r="R756">
        <v>0</v>
      </c>
      <c r="S756">
        <v>0</v>
      </c>
      <c r="T756">
        <v>0</v>
      </c>
      <c r="U756">
        <v>0</v>
      </c>
      <c r="V756">
        <v>0</v>
      </c>
      <c r="W756">
        <v>0</v>
      </c>
      <c r="X756">
        <v>0</v>
      </c>
      <c r="Y756">
        <v>0</v>
      </c>
      <c r="Z756">
        <v>0</v>
      </c>
      <c r="AA756">
        <v>0</v>
      </c>
      <c r="AB756">
        <v>0</v>
      </c>
      <c r="AC756">
        <v>0</v>
      </c>
      <c r="AD756">
        <v>0</v>
      </c>
      <c r="AE756">
        <v>0</v>
      </c>
      <c r="AF756">
        <v>0</v>
      </c>
      <c r="AG756">
        <v>0</v>
      </c>
      <c r="AH756">
        <v>0</v>
      </c>
      <c r="AI756">
        <v>0</v>
      </c>
      <c r="AJ756">
        <v>0</v>
      </c>
    </row>
    <row r="757" spans="1:36">
      <c r="A757" t="s">
        <v>1818</v>
      </c>
      <c r="B757" t="s">
        <v>1819</v>
      </c>
      <c r="C757" t="s">
        <v>46</v>
      </c>
      <c r="D757" t="s">
        <v>1820</v>
      </c>
      <c r="E757" t="s">
        <v>59</v>
      </c>
      <c r="F757" s="3">
        <v>100</v>
      </c>
      <c r="G757" t="s">
        <v>90</v>
      </c>
      <c r="H757" t="s">
        <v>50</v>
      </c>
      <c r="I757" t="s">
        <v>50</v>
      </c>
      <c r="J757" t="s">
        <v>51</v>
      </c>
      <c r="K757" t="s">
        <v>50</v>
      </c>
      <c r="L757" t="s">
        <v>50</v>
      </c>
      <c r="M757" t="s">
        <v>50</v>
      </c>
      <c r="N757">
        <v>0</v>
      </c>
      <c r="O757">
        <v>0</v>
      </c>
      <c r="P757">
        <v>0</v>
      </c>
      <c r="Q757">
        <v>1</v>
      </c>
      <c r="R757">
        <v>0</v>
      </c>
      <c r="S757">
        <v>0</v>
      </c>
      <c r="T757">
        <v>0</v>
      </c>
      <c r="U757">
        <v>1</v>
      </c>
      <c r="V757">
        <v>0</v>
      </c>
      <c r="W757">
        <v>0</v>
      </c>
      <c r="X757">
        <v>0</v>
      </c>
      <c r="Y757">
        <v>0</v>
      </c>
      <c r="Z757">
        <v>0</v>
      </c>
      <c r="AA757">
        <v>0</v>
      </c>
      <c r="AB757">
        <v>0</v>
      </c>
      <c r="AC757">
        <v>0</v>
      </c>
      <c r="AD757">
        <v>0</v>
      </c>
      <c r="AE757">
        <v>0</v>
      </c>
      <c r="AF757">
        <v>0</v>
      </c>
      <c r="AG757">
        <v>0</v>
      </c>
      <c r="AH757">
        <v>0</v>
      </c>
      <c r="AI757">
        <v>0</v>
      </c>
      <c r="AJ757">
        <v>0</v>
      </c>
    </row>
    <row r="758" spans="1:36">
      <c r="A758" t="s">
        <v>1821</v>
      </c>
      <c r="B758" t="s">
        <v>1822</v>
      </c>
      <c r="C758" t="s">
        <v>88</v>
      </c>
      <c r="D758" t="s">
        <v>89</v>
      </c>
      <c r="E758" t="s">
        <v>89</v>
      </c>
      <c r="F758" s="3">
        <v>53</v>
      </c>
      <c r="G758" t="s">
        <v>66</v>
      </c>
      <c r="H758" t="s">
        <v>50</v>
      </c>
      <c r="I758" t="s">
        <v>50</v>
      </c>
      <c r="J758" t="s">
        <v>50</v>
      </c>
      <c r="K758" t="s">
        <v>51</v>
      </c>
      <c r="L758" t="s">
        <v>51</v>
      </c>
      <c r="M758" t="s">
        <v>61</v>
      </c>
      <c r="N758">
        <v>0</v>
      </c>
      <c r="O758">
        <v>2</v>
      </c>
      <c r="P758">
        <v>3</v>
      </c>
      <c r="Q758">
        <v>0</v>
      </c>
      <c r="R758">
        <v>0</v>
      </c>
      <c r="S758">
        <v>0</v>
      </c>
      <c r="T758">
        <v>0</v>
      </c>
      <c r="U758">
        <v>0</v>
      </c>
      <c r="V758">
        <v>0</v>
      </c>
      <c r="W758">
        <v>0</v>
      </c>
      <c r="X758">
        <v>0</v>
      </c>
      <c r="Y758">
        <v>1</v>
      </c>
      <c r="Z758">
        <v>0</v>
      </c>
      <c r="AA758">
        <v>1</v>
      </c>
      <c r="AB758">
        <v>0</v>
      </c>
      <c r="AC758">
        <v>0</v>
      </c>
      <c r="AD758">
        <v>0</v>
      </c>
      <c r="AE758">
        <v>0</v>
      </c>
      <c r="AF758">
        <v>0</v>
      </c>
      <c r="AG758">
        <v>0</v>
      </c>
      <c r="AH758">
        <v>0</v>
      </c>
      <c r="AI758">
        <v>0</v>
      </c>
      <c r="AJ758">
        <v>18</v>
      </c>
    </row>
    <row r="759" spans="1:36">
      <c r="A759" t="s">
        <v>1823</v>
      </c>
      <c r="B759" t="s">
        <v>1824</v>
      </c>
      <c r="C759" t="s">
        <v>88</v>
      </c>
      <c r="D759" t="s">
        <v>89</v>
      </c>
      <c r="E759" t="s">
        <v>89</v>
      </c>
      <c r="F759" s="3">
        <v>50</v>
      </c>
      <c r="G759" t="s">
        <v>60</v>
      </c>
      <c r="H759" t="s">
        <v>50</v>
      </c>
      <c r="I759" t="s">
        <v>50</v>
      </c>
      <c r="J759" t="s">
        <v>50</v>
      </c>
      <c r="K759" t="s">
        <v>51</v>
      </c>
      <c r="L759" t="s">
        <v>51</v>
      </c>
      <c r="M759" t="s">
        <v>61</v>
      </c>
      <c r="N759">
        <v>0</v>
      </c>
      <c r="O759">
        <v>0</v>
      </c>
      <c r="P759">
        <v>0</v>
      </c>
      <c r="Q759">
        <v>0</v>
      </c>
      <c r="R759">
        <v>0</v>
      </c>
      <c r="S759">
        <v>0</v>
      </c>
      <c r="T759">
        <v>0</v>
      </c>
      <c r="U759">
        <v>0</v>
      </c>
      <c r="V759">
        <v>0</v>
      </c>
      <c r="W759">
        <v>0</v>
      </c>
      <c r="X759">
        <v>0</v>
      </c>
      <c r="Y759">
        <v>0</v>
      </c>
      <c r="Z759">
        <v>0</v>
      </c>
      <c r="AA759">
        <v>0</v>
      </c>
      <c r="AB759">
        <v>0</v>
      </c>
      <c r="AC759">
        <v>0</v>
      </c>
      <c r="AD759">
        <v>0</v>
      </c>
      <c r="AE759">
        <v>0</v>
      </c>
      <c r="AF759">
        <v>0</v>
      </c>
      <c r="AG759">
        <v>0</v>
      </c>
      <c r="AH759">
        <v>0</v>
      </c>
      <c r="AI759">
        <v>0</v>
      </c>
      <c r="AJ759">
        <v>0</v>
      </c>
    </row>
    <row r="760" spans="1:36">
      <c r="A760" t="s">
        <v>1825</v>
      </c>
      <c r="B760" t="s">
        <v>1826</v>
      </c>
      <c r="C760" t="s">
        <v>88</v>
      </c>
      <c r="D760" t="s">
        <v>89</v>
      </c>
      <c r="E760" t="s">
        <v>89</v>
      </c>
      <c r="F760" s="3">
        <v>20</v>
      </c>
      <c r="G760" t="s">
        <v>74</v>
      </c>
      <c r="H760" t="s">
        <v>50</v>
      </c>
      <c r="I760" t="s">
        <v>50</v>
      </c>
      <c r="J760" t="s">
        <v>51</v>
      </c>
      <c r="K760" t="s">
        <v>51</v>
      </c>
      <c r="L760" t="s">
        <v>51</v>
      </c>
      <c r="M760" t="s">
        <v>61</v>
      </c>
      <c r="N760">
        <v>0</v>
      </c>
      <c r="O760">
        <v>0</v>
      </c>
      <c r="P760">
        <v>0</v>
      </c>
      <c r="Q760">
        <v>0</v>
      </c>
      <c r="R760">
        <v>0</v>
      </c>
      <c r="S760">
        <v>0</v>
      </c>
      <c r="T760">
        <v>0</v>
      </c>
      <c r="U760">
        <v>0</v>
      </c>
      <c r="V760">
        <v>0</v>
      </c>
      <c r="W760">
        <v>0</v>
      </c>
      <c r="X760">
        <v>0</v>
      </c>
      <c r="Y760">
        <v>0</v>
      </c>
      <c r="Z760">
        <v>0</v>
      </c>
      <c r="AA760">
        <v>0</v>
      </c>
      <c r="AB760">
        <v>0</v>
      </c>
      <c r="AC760">
        <v>0</v>
      </c>
      <c r="AD760">
        <v>0</v>
      </c>
      <c r="AE760">
        <v>0</v>
      </c>
      <c r="AF760">
        <v>0</v>
      </c>
      <c r="AG760">
        <v>0</v>
      </c>
      <c r="AH760">
        <v>0</v>
      </c>
      <c r="AI760">
        <v>0</v>
      </c>
      <c r="AJ760">
        <v>0</v>
      </c>
    </row>
    <row r="761" spans="1:36">
      <c r="A761" t="s">
        <v>1827</v>
      </c>
      <c r="B761" t="s">
        <v>1828</v>
      </c>
      <c r="C761" t="s">
        <v>88</v>
      </c>
      <c r="D761" t="s">
        <v>155</v>
      </c>
      <c r="E761" t="s">
        <v>59</v>
      </c>
      <c r="F761" s="3">
        <v>1000</v>
      </c>
      <c r="G761" t="s">
        <v>119</v>
      </c>
      <c r="H761" t="s">
        <v>50</v>
      </c>
      <c r="I761" t="s">
        <v>50</v>
      </c>
      <c r="J761" t="s">
        <v>51</v>
      </c>
      <c r="K761" t="s">
        <v>51</v>
      </c>
      <c r="L761" t="s">
        <v>51</v>
      </c>
      <c r="M761" t="s">
        <v>61</v>
      </c>
      <c r="N761">
        <v>0</v>
      </c>
      <c r="O761">
        <v>0</v>
      </c>
      <c r="P761">
        <v>0</v>
      </c>
      <c r="Q761">
        <v>0</v>
      </c>
      <c r="R761">
        <v>0</v>
      </c>
      <c r="S761">
        <v>0</v>
      </c>
      <c r="T761">
        <v>0</v>
      </c>
      <c r="U761">
        <v>0</v>
      </c>
      <c r="V761">
        <v>0</v>
      </c>
      <c r="W761">
        <v>0</v>
      </c>
      <c r="X761">
        <v>0</v>
      </c>
      <c r="Y761">
        <v>0</v>
      </c>
      <c r="Z761">
        <v>0</v>
      </c>
      <c r="AA761">
        <v>0</v>
      </c>
      <c r="AB761">
        <v>0</v>
      </c>
      <c r="AC761">
        <v>0</v>
      </c>
      <c r="AD761">
        <v>0</v>
      </c>
      <c r="AE761">
        <v>0</v>
      </c>
      <c r="AF761">
        <v>0</v>
      </c>
      <c r="AG761">
        <v>0</v>
      </c>
      <c r="AH761">
        <v>0</v>
      </c>
      <c r="AI761">
        <v>0</v>
      </c>
      <c r="AJ761">
        <v>0</v>
      </c>
    </row>
    <row r="762" spans="1:36">
      <c r="A762" t="s">
        <v>1829</v>
      </c>
      <c r="B762" t="s">
        <v>1830</v>
      </c>
      <c r="C762" t="s">
        <v>88</v>
      </c>
      <c r="D762" t="s">
        <v>89</v>
      </c>
      <c r="E762" t="s">
        <v>89</v>
      </c>
      <c r="F762" s="3">
        <v>50</v>
      </c>
      <c r="G762" t="s">
        <v>70</v>
      </c>
      <c r="H762" t="s">
        <v>50</v>
      </c>
      <c r="I762" t="s">
        <v>50</v>
      </c>
      <c r="J762" t="s">
        <v>61</v>
      </c>
      <c r="K762" t="s">
        <v>61</v>
      </c>
      <c r="L762" t="s">
        <v>61</v>
      </c>
      <c r="M762" t="s">
        <v>61</v>
      </c>
      <c r="N762">
        <v>0</v>
      </c>
      <c r="O762">
        <v>0</v>
      </c>
      <c r="P762">
        <v>0</v>
      </c>
      <c r="Q762">
        <v>0</v>
      </c>
      <c r="R762">
        <v>0</v>
      </c>
      <c r="S762">
        <v>0</v>
      </c>
      <c r="T762">
        <v>0</v>
      </c>
      <c r="U762">
        <v>0</v>
      </c>
      <c r="V762">
        <v>0</v>
      </c>
      <c r="W762">
        <v>0</v>
      </c>
      <c r="X762">
        <v>0</v>
      </c>
      <c r="Y762">
        <v>0</v>
      </c>
      <c r="Z762">
        <v>0</v>
      </c>
      <c r="AA762">
        <v>0</v>
      </c>
      <c r="AB762">
        <v>0</v>
      </c>
      <c r="AC762">
        <v>0</v>
      </c>
      <c r="AD762">
        <v>0</v>
      </c>
      <c r="AE762">
        <v>0</v>
      </c>
      <c r="AF762">
        <v>0</v>
      </c>
      <c r="AG762">
        <v>0</v>
      </c>
      <c r="AH762">
        <v>0</v>
      </c>
      <c r="AI762">
        <v>0</v>
      </c>
      <c r="AJ762">
        <v>0</v>
      </c>
    </row>
    <row r="763" spans="1:36">
      <c r="A763" t="s">
        <v>1831</v>
      </c>
      <c r="B763" t="s">
        <v>1832</v>
      </c>
      <c r="C763" t="s">
        <v>46</v>
      </c>
      <c r="D763" t="s">
        <v>128</v>
      </c>
      <c r="E763" t="s">
        <v>48</v>
      </c>
      <c r="F763" s="3">
        <v>35</v>
      </c>
      <c r="G763" t="s">
        <v>55</v>
      </c>
      <c r="H763" t="s">
        <v>50</v>
      </c>
      <c r="I763" t="s">
        <v>50</v>
      </c>
      <c r="J763" t="s">
        <v>51</v>
      </c>
      <c r="K763" t="s">
        <v>51</v>
      </c>
      <c r="L763" t="s">
        <v>51</v>
      </c>
      <c r="M763" t="s">
        <v>51</v>
      </c>
      <c r="N763">
        <v>0</v>
      </c>
      <c r="O763">
        <v>0</v>
      </c>
      <c r="P763">
        <v>0</v>
      </c>
      <c r="Q763">
        <v>0</v>
      </c>
      <c r="R763">
        <v>0</v>
      </c>
      <c r="S763">
        <v>0</v>
      </c>
      <c r="T763">
        <v>0</v>
      </c>
      <c r="U763">
        <v>0</v>
      </c>
      <c r="V763">
        <v>0</v>
      </c>
      <c r="W763">
        <v>0</v>
      </c>
      <c r="X763">
        <v>0</v>
      </c>
      <c r="Y763">
        <v>0</v>
      </c>
      <c r="Z763">
        <v>0</v>
      </c>
      <c r="AA763">
        <v>0</v>
      </c>
      <c r="AB763">
        <v>0</v>
      </c>
      <c r="AC763">
        <v>0</v>
      </c>
      <c r="AD763">
        <v>0</v>
      </c>
      <c r="AE763">
        <v>0</v>
      </c>
      <c r="AF763">
        <v>0</v>
      </c>
      <c r="AG763">
        <v>0</v>
      </c>
      <c r="AH763">
        <v>0</v>
      </c>
      <c r="AI763">
        <v>0</v>
      </c>
      <c r="AJ763">
        <v>0</v>
      </c>
    </row>
    <row r="764" spans="1:36">
      <c r="A764" t="s">
        <v>1833</v>
      </c>
      <c r="B764" t="s">
        <v>1834</v>
      </c>
      <c r="C764" t="s">
        <v>88</v>
      </c>
      <c r="D764" t="s">
        <v>665</v>
      </c>
      <c r="E764" t="s">
        <v>48</v>
      </c>
      <c r="F764" s="3">
        <v>20</v>
      </c>
      <c r="G764" t="s">
        <v>208</v>
      </c>
      <c r="H764" t="s">
        <v>50</v>
      </c>
      <c r="I764" t="s">
        <v>50</v>
      </c>
      <c r="J764" t="s">
        <v>50</v>
      </c>
      <c r="K764" t="s">
        <v>51</v>
      </c>
      <c r="L764" t="s">
        <v>51</v>
      </c>
      <c r="M764" t="s">
        <v>61</v>
      </c>
      <c r="N764">
        <v>0</v>
      </c>
      <c r="O764">
        <v>0</v>
      </c>
      <c r="P764">
        <v>0</v>
      </c>
      <c r="Q764">
        <v>0</v>
      </c>
      <c r="R764">
        <v>0</v>
      </c>
      <c r="S764">
        <v>0</v>
      </c>
      <c r="T764">
        <v>0</v>
      </c>
      <c r="U764">
        <v>0</v>
      </c>
      <c r="V764">
        <v>0</v>
      </c>
      <c r="W764">
        <v>0</v>
      </c>
      <c r="X764">
        <v>0</v>
      </c>
      <c r="Y764">
        <v>0</v>
      </c>
      <c r="Z764">
        <v>0</v>
      </c>
      <c r="AA764">
        <v>0</v>
      </c>
      <c r="AB764">
        <v>0</v>
      </c>
      <c r="AC764">
        <v>0</v>
      </c>
      <c r="AD764">
        <v>0</v>
      </c>
      <c r="AE764">
        <v>0</v>
      </c>
      <c r="AF764">
        <v>0</v>
      </c>
      <c r="AG764">
        <v>0</v>
      </c>
      <c r="AH764">
        <v>0</v>
      </c>
      <c r="AI764">
        <v>0</v>
      </c>
      <c r="AJ764">
        <v>0</v>
      </c>
    </row>
    <row r="765" spans="1:36">
      <c r="A765" t="s">
        <v>1835</v>
      </c>
      <c r="B765" t="s">
        <v>1836</v>
      </c>
      <c r="C765" t="s">
        <v>64</v>
      </c>
      <c r="D765" t="s">
        <v>1837</v>
      </c>
      <c r="E765" t="s">
        <v>59</v>
      </c>
      <c r="G765" t="s">
        <v>66</v>
      </c>
      <c r="H765" t="s">
        <v>50</v>
      </c>
      <c r="I765" t="s">
        <v>50</v>
      </c>
      <c r="J765" t="s">
        <v>51</v>
      </c>
      <c r="K765" t="s">
        <v>61</v>
      </c>
      <c r="L765" t="s">
        <v>61</v>
      </c>
      <c r="M765" t="s">
        <v>61</v>
      </c>
      <c r="N765">
        <v>0</v>
      </c>
      <c r="O765">
        <v>0</v>
      </c>
      <c r="P765">
        <v>0</v>
      </c>
      <c r="Q765">
        <v>0</v>
      </c>
      <c r="R765">
        <v>0</v>
      </c>
      <c r="S765">
        <v>0</v>
      </c>
      <c r="T765">
        <v>0</v>
      </c>
      <c r="U765">
        <v>0</v>
      </c>
      <c r="V765">
        <v>0</v>
      </c>
      <c r="W765">
        <v>0</v>
      </c>
      <c r="X765">
        <v>0</v>
      </c>
      <c r="Y765">
        <v>0</v>
      </c>
      <c r="Z765">
        <v>0</v>
      </c>
      <c r="AA765">
        <v>0</v>
      </c>
      <c r="AB765">
        <v>0</v>
      </c>
      <c r="AC765">
        <v>0</v>
      </c>
      <c r="AD765">
        <v>0</v>
      </c>
      <c r="AE765">
        <v>0</v>
      </c>
      <c r="AF765">
        <v>0</v>
      </c>
      <c r="AG765">
        <v>0</v>
      </c>
      <c r="AH765">
        <v>0</v>
      </c>
      <c r="AI765">
        <v>0</v>
      </c>
      <c r="AJ765">
        <v>0</v>
      </c>
    </row>
    <row r="766" spans="1:36">
      <c r="A766" t="s">
        <v>1838</v>
      </c>
      <c r="B766" t="s">
        <v>1839</v>
      </c>
      <c r="C766" t="s">
        <v>64</v>
      </c>
      <c r="D766" t="s">
        <v>1840</v>
      </c>
      <c r="E766" t="s">
        <v>59</v>
      </c>
      <c r="G766" t="s">
        <v>101</v>
      </c>
      <c r="H766" t="s">
        <v>50</v>
      </c>
      <c r="I766" t="s">
        <v>50</v>
      </c>
      <c r="J766" t="s">
        <v>51</v>
      </c>
      <c r="K766" t="s">
        <v>61</v>
      </c>
      <c r="L766" t="s">
        <v>61</v>
      </c>
      <c r="M766" t="s">
        <v>61</v>
      </c>
      <c r="N766">
        <v>0</v>
      </c>
      <c r="O766">
        <v>0</v>
      </c>
      <c r="P766">
        <v>0</v>
      </c>
      <c r="Q766">
        <v>0</v>
      </c>
      <c r="R766">
        <v>0</v>
      </c>
      <c r="S766">
        <v>0</v>
      </c>
      <c r="T766">
        <v>0</v>
      </c>
      <c r="U766">
        <v>0</v>
      </c>
      <c r="V766">
        <v>0</v>
      </c>
      <c r="W766">
        <v>0</v>
      </c>
      <c r="X766">
        <v>0</v>
      </c>
      <c r="Y766">
        <v>0</v>
      </c>
      <c r="Z766">
        <v>0</v>
      </c>
      <c r="AA766">
        <v>0</v>
      </c>
      <c r="AB766">
        <v>0</v>
      </c>
      <c r="AC766">
        <v>0</v>
      </c>
      <c r="AD766">
        <v>0</v>
      </c>
      <c r="AE766">
        <v>0</v>
      </c>
      <c r="AF766">
        <v>0</v>
      </c>
      <c r="AG766">
        <v>0</v>
      </c>
      <c r="AH766">
        <v>0</v>
      </c>
      <c r="AI766">
        <v>0</v>
      </c>
      <c r="AJ766">
        <v>0</v>
      </c>
    </row>
    <row r="767" spans="1:36">
      <c r="A767" t="s">
        <v>1841</v>
      </c>
      <c r="B767" t="s">
        <v>1842</v>
      </c>
      <c r="C767" t="s">
        <v>46</v>
      </c>
      <c r="D767" t="s">
        <v>1843</v>
      </c>
      <c r="E767" t="s">
        <v>59</v>
      </c>
      <c r="F767" s="3">
        <v>68</v>
      </c>
      <c r="G767" t="s">
        <v>90</v>
      </c>
      <c r="H767" t="s">
        <v>50</v>
      </c>
      <c r="I767" t="s">
        <v>50</v>
      </c>
      <c r="J767" t="s">
        <v>51</v>
      </c>
      <c r="K767" t="s">
        <v>50</v>
      </c>
      <c r="L767" t="s">
        <v>50</v>
      </c>
      <c r="M767" t="s">
        <v>50</v>
      </c>
      <c r="N767">
        <v>0</v>
      </c>
      <c r="O767">
        <v>0</v>
      </c>
      <c r="P767">
        <v>0</v>
      </c>
      <c r="Q767">
        <v>0</v>
      </c>
      <c r="R767">
        <v>0</v>
      </c>
      <c r="S767">
        <v>0</v>
      </c>
      <c r="T767">
        <v>0</v>
      </c>
      <c r="U767">
        <v>0</v>
      </c>
      <c r="V767">
        <v>0</v>
      </c>
      <c r="W767">
        <v>0</v>
      </c>
      <c r="X767">
        <v>0</v>
      </c>
      <c r="Y767">
        <v>0</v>
      </c>
      <c r="Z767">
        <v>0</v>
      </c>
      <c r="AA767">
        <v>0</v>
      </c>
      <c r="AB767">
        <v>0</v>
      </c>
      <c r="AC767">
        <v>0</v>
      </c>
      <c r="AD767">
        <v>1</v>
      </c>
      <c r="AE767">
        <v>1</v>
      </c>
      <c r="AF767">
        <v>0</v>
      </c>
      <c r="AG767">
        <v>0</v>
      </c>
      <c r="AH767">
        <v>0</v>
      </c>
      <c r="AI767">
        <v>1</v>
      </c>
      <c r="AJ767">
        <v>366</v>
      </c>
    </row>
    <row r="768" spans="1:36">
      <c r="A768" t="s">
        <v>1844</v>
      </c>
      <c r="B768" t="s">
        <v>1845</v>
      </c>
      <c r="C768" t="s">
        <v>64</v>
      </c>
      <c r="D768" t="s">
        <v>1846</v>
      </c>
      <c r="E768" t="s">
        <v>59</v>
      </c>
      <c r="G768" t="s">
        <v>49</v>
      </c>
      <c r="H768" t="s">
        <v>50</v>
      </c>
      <c r="I768" t="s">
        <v>50</v>
      </c>
      <c r="J768" t="s">
        <v>51</v>
      </c>
      <c r="K768" t="s">
        <v>61</v>
      </c>
      <c r="L768" t="s">
        <v>61</v>
      </c>
      <c r="M768" t="s">
        <v>61</v>
      </c>
      <c r="N768">
        <v>0</v>
      </c>
      <c r="O768">
        <v>0</v>
      </c>
      <c r="P768">
        <v>0</v>
      </c>
      <c r="Q768">
        <v>0</v>
      </c>
      <c r="R768">
        <v>0</v>
      </c>
      <c r="S768">
        <v>0</v>
      </c>
      <c r="T768">
        <v>0</v>
      </c>
      <c r="U768">
        <v>0</v>
      </c>
      <c r="V768">
        <v>0</v>
      </c>
      <c r="W768">
        <v>0</v>
      </c>
      <c r="X768">
        <v>0</v>
      </c>
      <c r="Y768">
        <v>0</v>
      </c>
      <c r="Z768">
        <v>0</v>
      </c>
      <c r="AA768">
        <v>0</v>
      </c>
      <c r="AB768">
        <v>0</v>
      </c>
      <c r="AC768">
        <v>0</v>
      </c>
      <c r="AD768">
        <v>0</v>
      </c>
      <c r="AE768">
        <v>0</v>
      </c>
      <c r="AF768">
        <v>0</v>
      </c>
      <c r="AG768">
        <v>0</v>
      </c>
      <c r="AH768">
        <v>0</v>
      </c>
      <c r="AI768">
        <v>0</v>
      </c>
      <c r="AJ768">
        <v>0</v>
      </c>
    </row>
    <row r="769" spans="1:36">
      <c r="A769" t="s">
        <v>1847</v>
      </c>
      <c r="B769" t="s">
        <v>1848</v>
      </c>
      <c r="C769" t="s">
        <v>88</v>
      </c>
      <c r="D769" t="s">
        <v>89</v>
      </c>
      <c r="E769" t="s">
        <v>89</v>
      </c>
      <c r="F769" s="3">
        <v>200</v>
      </c>
      <c r="G769" t="s">
        <v>78</v>
      </c>
      <c r="H769" t="s">
        <v>50</v>
      </c>
      <c r="I769" t="s">
        <v>50</v>
      </c>
      <c r="J769" t="s">
        <v>51</v>
      </c>
      <c r="K769" t="s">
        <v>51</v>
      </c>
      <c r="L769" t="s">
        <v>51</v>
      </c>
      <c r="M769" t="s">
        <v>61</v>
      </c>
      <c r="N769">
        <v>0</v>
      </c>
      <c r="O769">
        <v>0</v>
      </c>
      <c r="P769">
        <v>0</v>
      </c>
      <c r="Q769">
        <v>0</v>
      </c>
      <c r="R769">
        <v>0</v>
      </c>
      <c r="S769">
        <v>0</v>
      </c>
      <c r="T769">
        <v>0</v>
      </c>
      <c r="U769">
        <v>0</v>
      </c>
      <c r="V769">
        <v>0</v>
      </c>
      <c r="W769">
        <v>0</v>
      </c>
      <c r="X769">
        <v>0</v>
      </c>
      <c r="Y769">
        <v>0</v>
      </c>
      <c r="Z769">
        <v>0</v>
      </c>
      <c r="AA769">
        <v>0</v>
      </c>
      <c r="AB769">
        <v>0</v>
      </c>
      <c r="AC769">
        <v>0</v>
      </c>
      <c r="AD769">
        <v>0</v>
      </c>
      <c r="AE769">
        <v>0</v>
      </c>
      <c r="AF769">
        <v>0</v>
      </c>
      <c r="AG769">
        <v>0</v>
      </c>
      <c r="AH769">
        <v>0</v>
      </c>
      <c r="AI769">
        <v>0</v>
      </c>
      <c r="AJ769">
        <v>0</v>
      </c>
    </row>
    <row r="770" spans="1:36">
      <c r="A770" t="s">
        <v>1849</v>
      </c>
      <c r="B770" t="s">
        <v>1850</v>
      </c>
      <c r="C770" t="s">
        <v>88</v>
      </c>
      <c r="D770" t="s">
        <v>665</v>
      </c>
      <c r="E770" t="s">
        <v>48</v>
      </c>
      <c r="F770" s="3">
        <v>101</v>
      </c>
      <c r="G770" t="s">
        <v>208</v>
      </c>
      <c r="H770" t="s">
        <v>50</v>
      </c>
      <c r="I770" t="s">
        <v>50</v>
      </c>
      <c r="J770" t="s">
        <v>51</v>
      </c>
      <c r="K770" t="s">
        <v>51</v>
      </c>
      <c r="L770" t="s">
        <v>51</v>
      </c>
      <c r="M770" t="s">
        <v>61</v>
      </c>
      <c r="N770">
        <v>0</v>
      </c>
      <c r="O770">
        <v>0</v>
      </c>
      <c r="P770">
        <v>0</v>
      </c>
      <c r="Q770">
        <v>0</v>
      </c>
      <c r="R770">
        <v>0</v>
      </c>
      <c r="S770">
        <v>0</v>
      </c>
      <c r="T770">
        <v>0</v>
      </c>
      <c r="U770">
        <v>0</v>
      </c>
      <c r="V770">
        <v>0</v>
      </c>
      <c r="W770">
        <v>0</v>
      </c>
      <c r="X770">
        <v>0</v>
      </c>
      <c r="Y770">
        <v>0</v>
      </c>
      <c r="Z770">
        <v>0</v>
      </c>
      <c r="AA770">
        <v>0</v>
      </c>
      <c r="AB770">
        <v>0</v>
      </c>
      <c r="AC770">
        <v>0</v>
      </c>
      <c r="AD770">
        <v>0</v>
      </c>
      <c r="AE770">
        <v>0</v>
      </c>
      <c r="AF770">
        <v>0</v>
      </c>
      <c r="AG770">
        <v>0</v>
      </c>
      <c r="AH770">
        <v>0</v>
      </c>
      <c r="AI770">
        <v>0</v>
      </c>
      <c r="AJ770">
        <v>0</v>
      </c>
    </row>
    <row r="771" spans="1:36">
      <c r="A771" t="s">
        <v>1851</v>
      </c>
      <c r="B771" t="s">
        <v>1852</v>
      </c>
      <c r="C771" t="s">
        <v>88</v>
      </c>
      <c r="D771" t="s">
        <v>89</v>
      </c>
      <c r="E771" t="s">
        <v>89</v>
      </c>
      <c r="F771" s="3">
        <v>87</v>
      </c>
      <c r="G771" t="s">
        <v>101</v>
      </c>
      <c r="H771" t="s">
        <v>50</v>
      </c>
      <c r="I771" t="s">
        <v>50</v>
      </c>
      <c r="J771" t="s">
        <v>50</v>
      </c>
      <c r="K771" t="s">
        <v>51</v>
      </c>
      <c r="L771" t="s">
        <v>51</v>
      </c>
      <c r="M771" t="s">
        <v>61</v>
      </c>
      <c r="N771">
        <v>0</v>
      </c>
      <c r="O771">
        <v>0</v>
      </c>
      <c r="P771">
        <v>0</v>
      </c>
      <c r="Q771">
        <v>0</v>
      </c>
      <c r="R771">
        <v>0</v>
      </c>
      <c r="S771">
        <v>0</v>
      </c>
      <c r="T771">
        <v>0</v>
      </c>
      <c r="U771">
        <v>0</v>
      </c>
      <c r="V771">
        <v>0</v>
      </c>
      <c r="W771">
        <v>0</v>
      </c>
      <c r="X771">
        <v>0</v>
      </c>
      <c r="Y771">
        <v>0</v>
      </c>
      <c r="Z771">
        <v>0</v>
      </c>
      <c r="AA771">
        <v>0</v>
      </c>
      <c r="AB771">
        <v>0</v>
      </c>
      <c r="AC771">
        <v>0</v>
      </c>
      <c r="AD771">
        <v>0</v>
      </c>
      <c r="AE771">
        <v>0</v>
      </c>
      <c r="AF771">
        <v>0</v>
      </c>
      <c r="AG771">
        <v>0</v>
      </c>
      <c r="AH771">
        <v>0</v>
      </c>
      <c r="AI771">
        <v>0</v>
      </c>
      <c r="AJ771">
        <v>0</v>
      </c>
    </row>
    <row r="772" spans="1:36">
      <c r="A772" t="s">
        <v>1853</v>
      </c>
      <c r="B772" t="s">
        <v>1854</v>
      </c>
      <c r="C772" t="s">
        <v>88</v>
      </c>
      <c r="D772" t="s">
        <v>89</v>
      </c>
      <c r="E772" t="s">
        <v>89</v>
      </c>
      <c r="F772" s="3">
        <v>32</v>
      </c>
      <c r="G772" t="s">
        <v>49</v>
      </c>
      <c r="H772" t="s">
        <v>50</v>
      </c>
      <c r="I772" t="s">
        <v>50</v>
      </c>
      <c r="J772" t="s">
        <v>50</v>
      </c>
      <c r="K772" t="s">
        <v>51</v>
      </c>
      <c r="L772" t="s">
        <v>51</v>
      </c>
      <c r="M772" t="s">
        <v>61</v>
      </c>
      <c r="N772">
        <v>1</v>
      </c>
      <c r="O772">
        <v>1</v>
      </c>
      <c r="P772">
        <v>1</v>
      </c>
      <c r="Q772">
        <v>0</v>
      </c>
      <c r="R772">
        <v>0</v>
      </c>
      <c r="S772">
        <v>0</v>
      </c>
      <c r="T772">
        <v>0</v>
      </c>
      <c r="U772">
        <v>0</v>
      </c>
      <c r="V772">
        <v>0</v>
      </c>
      <c r="W772">
        <v>0</v>
      </c>
      <c r="X772">
        <v>0</v>
      </c>
      <c r="Y772">
        <v>1</v>
      </c>
      <c r="Z772">
        <v>0</v>
      </c>
      <c r="AA772">
        <v>1</v>
      </c>
      <c r="AB772">
        <v>0</v>
      </c>
      <c r="AC772">
        <v>0</v>
      </c>
      <c r="AD772">
        <v>0</v>
      </c>
      <c r="AE772">
        <v>0</v>
      </c>
      <c r="AF772">
        <v>0</v>
      </c>
      <c r="AG772">
        <v>0</v>
      </c>
      <c r="AH772">
        <v>0</v>
      </c>
      <c r="AI772">
        <v>0</v>
      </c>
      <c r="AJ772">
        <v>26</v>
      </c>
    </row>
    <row r="773" spans="1:36">
      <c r="A773" t="s">
        <v>1855</v>
      </c>
      <c r="B773" t="s">
        <v>1856</v>
      </c>
      <c r="C773" t="s">
        <v>88</v>
      </c>
      <c r="D773" t="s">
        <v>89</v>
      </c>
      <c r="E773" t="s">
        <v>89</v>
      </c>
      <c r="F773" s="3">
        <v>35</v>
      </c>
      <c r="G773" t="s">
        <v>70</v>
      </c>
      <c r="H773" t="s">
        <v>50</v>
      </c>
      <c r="I773" t="s">
        <v>50</v>
      </c>
      <c r="J773" t="s">
        <v>50</v>
      </c>
      <c r="K773" t="s">
        <v>51</v>
      </c>
      <c r="L773" t="s">
        <v>51</v>
      </c>
      <c r="M773" t="s">
        <v>61</v>
      </c>
      <c r="N773">
        <v>0</v>
      </c>
      <c r="O773">
        <v>0</v>
      </c>
      <c r="P773">
        <v>0</v>
      </c>
      <c r="Q773">
        <v>0</v>
      </c>
      <c r="R773">
        <v>0</v>
      </c>
      <c r="S773">
        <v>0</v>
      </c>
      <c r="T773">
        <v>0</v>
      </c>
      <c r="U773">
        <v>0</v>
      </c>
      <c r="V773">
        <v>0</v>
      </c>
      <c r="W773">
        <v>0</v>
      </c>
      <c r="X773">
        <v>0</v>
      </c>
      <c r="Y773">
        <v>0</v>
      </c>
      <c r="Z773">
        <v>0</v>
      </c>
      <c r="AA773">
        <v>0</v>
      </c>
      <c r="AB773">
        <v>0</v>
      </c>
      <c r="AC773">
        <v>0</v>
      </c>
      <c r="AD773">
        <v>0</v>
      </c>
      <c r="AE773">
        <v>0</v>
      </c>
      <c r="AF773">
        <v>0</v>
      </c>
      <c r="AG773">
        <v>0</v>
      </c>
      <c r="AH773">
        <v>0</v>
      </c>
      <c r="AI773">
        <v>0</v>
      </c>
      <c r="AJ773">
        <v>7</v>
      </c>
    </row>
    <row r="774" spans="1:36">
      <c r="A774" t="s">
        <v>1857</v>
      </c>
      <c r="B774" t="s">
        <v>1858</v>
      </c>
      <c r="C774" t="s">
        <v>46</v>
      </c>
      <c r="D774" t="s">
        <v>128</v>
      </c>
      <c r="E774" t="s">
        <v>48</v>
      </c>
      <c r="F774" s="3">
        <v>231</v>
      </c>
      <c r="G774" t="s">
        <v>55</v>
      </c>
      <c r="H774" t="s">
        <v>50</v>
      </c>
      <c r="I774" t="s">
        <v>50</v>
      </c>
      <c r="J774" t="s">
        <v>51</v>
      </c>
      <c r="K774" t="s">
        <v>51</v>
      </c>
      <c r="L774" t="s">
        <v>51</v>
      </c>
      <c r="M774" t="s">
        <v>51</v>
      </c>
      <c r="N774">
        <v>0</v>
      </c>
      <c r="O774">
        <v>0</v>
      </c>
      <c r="P774">
        <v>0</v>
      </c>
      <c r="Q774">
        <v>0</v>
      </c>
      <c r="R774">
        <v>0</v>
      </c>
      <c r="S774">
        <v>0</v>
      </c>
      <c r="T774">
        <v>0</v>
      </c>
      <c r="U774">
        <v>0</v>
      </c>
      <c r="V774">
        <v>0</v>
      </c>
      <c r="W774">
        <v>0</v>
      </c>
      <c r="X774">
        <v>0</v>
      </c>
      <c r="Y774">
        <v>0</v>
      </c>
      <c r="Z774">
        <v>0</v>
      </c>
      <c r="AA774">
        <v>0</v>
      </c>
      <c r="AB774">
        <v>0</v>
      </c>
      <c r="AC774">
        <v>0</v>
      </c>
      <c r="AD774">
        <v>0</v>
      </c>
      <c r="AE774">
        <v>0</v>
      </c>
      <c r="AF774">
        <v>0</v>
      </c>
      <c r="AG774">
        <v>0</v>
      </c>
      <c r="AH774">
        <v>0</v>
      </c>
      <c r="AI774">
        <v>0</v>
      </c>
      <c r="AJ774">
        <v>0</v>
      </c>
    </row>
    <row r="775" spans="1:36">
      <c r="A775" t="s">
        <v>1859</v>
      </c>
      <c r="B775" t="s">
        <v>1860</v>
      </c>
      <c r="C775" t="s">
        <v>46</v>
      </c>
      <c r="D775" t="s">
        <v>128</v>
      </c>
      <c r="E775" t="s">
        <v>48</v>
      </c>
      <c r="F775" s="3">
        <v>32</v>
      </c>
      <c r="G775" t="s">
        <v>55</v>
      </c>
      <c r="H775" t="s">
        <v>50</v>
      </c>
      <c r="I775" t="s">
        <v>50</v>
      </c>
      <c r="J775" t="s">
        <v>51</v>
      </c>
      <c r="K775" t="s">
        <v>51</v>
      </c>
      <c r="L775" t="s">
        <v>51</v>
      </c>
      <c r="M775" t="s">
        <v>51</v>
      </c>
      <c r="N775">
        <v>0</v>
      </c>
      <c r="O775">
        <v>0</v>
      </c>
      <c r="P775">
        <v>0</v>
      </c>
      <c r="Q775">
        <v>0</v>
      </c>
      <c r="R775">
        <v>0</v>
      </c>
      <c r="S775">
        <v>0</v>
      </c>
      <c r="T775">
        <v>0</v>
      </c>
      <c r="U775">
        <v>0</v>
      </c>
      <c r="V775">
        <v>0</v>
      </c>
      <c r="W775">
        <v>0</v>
      </c>
      <c r="X775">
        <v>0</v>
      </c>
      <c r="Y775">
        <v>0</v>
      </c>
      <c r="Z775">
        <v>0</v>
      </c>
      <c r="AA775">
        <v>0</v>
      </c>
      <c r="AB775">
        <v>0</v>
      </c>
      <c r="AC775">
        <v>0</v>
      </c>
      <c r="AD775">
        <v>0</v>
      </c>
      <c r="AE775">
        <v>0</v>
      </c>
      <c r="AF775">
        <v>0</v>
      </c>
      <c r="AG775">
        <v>0</v>
      </c>
      <c r="AH775">
        <v>0</v>
      </c>
      <c r="AI775">
        <v>0</v>
      </c>
      <c r="AJ775">
        <v>0</v>
      </c>
    </row>
    <row r="776" spans="1:36">
      <c r="A776" t="s">
        <v>1861</v>
      </c>
      <c r="B776" t="s">
        <v>1862</v>
      </c>
      <c r="C776" t="s">
        <v>46</v>
      </c>
      <c r="D776" t="s">
        <v>1863</v>
      </c>
      <c r="E776" t="s">
        <v>59</v>
      </c>
      <c r="F776" s="3">
        <v>180</v>
      </c>
      <c r="G776" t="s">
        <v>49</v>
      </c>
      <c r="H776" t="s">
        <v>50</v>
      </c>
      <c r="I776" t="s">
        <v>50</v>
      </c>
      <c r="J776" t="s">
        <v>50</v>
      </c>
      <c r="K776" t="s">
        <v>51</v>
      </c>
      <c r="L776" t="s">
        <v>51</v>
      </c>
      <c r="M776" t="s">
        <v>51</v>
      </c>
      <c r="N776">
        <v>0</v>
      </c>
      <c r="O776">
        <v>0</v>
      </c>
      <c r="P776">
        <v>0</v>
      </c>
      <c r="Q776">
        <v>0</v>
      </c>
      <c r="R776">
        <v>0</v>
      </c>
      <c r="S776">
        <v>0</v>
      </c>
      <c r="T776">
        <v>0</v>
      </c>
      <c r="U776">
        <v>0</v>
      </c>
      <c r="V776">
        <v>0</v>
      </c>
      <c r="W776">
        <v>0</v>
      </c>
      <c r="X776">
        <v>0</v>
      </c>
      <c r="Y776">
        <v>0</v>
      </c>
      <c r="Z776">
        <v>0</v>
      </c>
      <c r="AA776">
        <v>0</v>
      </c>
      <c r="AB776">
        <v>0</v>
      </c>
      <c r="AC776">
        <v>0</v>
      </c>
      <c r="AD776">
        <v>0</v>
      </c>
      <c r="AE776">
        <v>0</v>
      </c>
      <c r="AF776">
        <v>0</v>
      </c>
      <c r="AG776">
        <v>0</v>
      </c>
      <c r="AH776">
        <v>0</v>
      </c>
      <c r="AI776">
        <v>0</v>
      </c>
      <c r="AJ776">
        <v>0</v>
      </c>
    </row>
    <row r="777" spans="1:36">
      <c r="A777" t="s">
        <v>1864</v>
      </c>
      <c r="B777" t="s">
        <v>1865</v>
      </c>
      <c r="C777" t="s">
        <v>46</v>
      </c>
      <c r="D777" t="s">
        <v>1089</v>
      </c>
      <c r="E777" t="s">
        <v>48</v>
      </c>
      <c r="F777" s="3">
        <v>158500</v>
      </c>
      <c r="G777" t="s">
        <v>82</v>
      </c>
      <c r="H777" t="s">
        <v>50</v>
      </c>
      <c r="I777" t="s">
        <v>50</v>
      </c>
      <c r="J777" t="s">
        <v>51</v>
      </c>
      <c r="K777" t="s">
        <v>51</v>
      </c>
      <c r="L777" t="s">
        <v>51</v>
      </c>
      <c r="M777" t="s">
        <v>51</v>
      </c>
      <c r="N777">
        <v>0</v>
      </c>
      <c r="O777">
        <v>0</v>
      </c>
      <c r="P777">
        <v>0</v>
      </c>
      <c r="Q777">
        <v>0</v>
      </c>
      <c r="R777">
        <v>0</v>
      </c>
      <c r="S777">
        <v>0</v>
      </c>
      <c r="T777">
        <v>0</v>
      </c>
      <c r="U777">
        <v>0</v>
      </c>
      <c r="V777">
        <v>0</v>
      </c>
      <c r="W777">
        <v>0</v>
      </c>
      <c r="X777">
        <v>0</v>
      </c>
      <c r="Y777">
        <v>0</v>
      </c>
      <c r="Z777">
        <v>0</v>
      </c>
      <c r="AA777">
        <v>0</v>
      </c>
      <c r="AB777">
        <v>0</v>
      </c>
      <c r="AC777">
        <v>0</v>
      </c>
      <c r="AD777">
        <v>0</v>
      </c>
      <c r="AE777">
        <v>0</v>
      </c>
      <c r="AF777">
        <v>0</v>
      </c>
      <c r="AG777">
        <v>0</v>
      </c>
      <c r="AH777">
        <v>0</v>
      </c>
      <c r="AI777">
        <v>0</v>
      </c>
      <c r="AJ777">
        <v>0</v>
      </c>
    </row>
    <row r="778" spans="1:36">
      <c r="A778" t="s">
        <v>1866</v>
      </c>
      <c r="B778" t="s">
        <v>1867</v>
      </c>
      <c r="C778" t="s">
        <v>64</v>
      </c>
      <c r="D778" t="s">
        <v>1868</v>
      </c>
      <c r="E778" t="s">
        <v>59</v>
      </c>
      <c r="G778" t="s">
        <v>66</v>
      </c>
      <c r="H778" t="s">
        <v>50</v>
      </c>
      <c r="I778" t="s">
        <v>50</v>
      </c>
      <c r="J778" t="s">
        <v>50</v>
      </c>
      <c r="K778" t="s">
        <v>61</v>
      </c>
      <c r="L778" t="s">
        <v>61</v>
      </c>
      <c r="M778" t="s">
        <v>61</v>
      </c>
      <c r="N778">
        <v>0</v>
      </c>
      <c r="O778">
        <v>0</v>
      </c>
      <c r="P778">
        <v>0</v>
      </c>
      <c r="Q778">
        <v>0</v>
      </c>
      <c r="R778">
        <v>0</v>
      </c>
      <c r="S778">
        <v>0</v>
      </c>
      <c r="T778">
        <v>0</v>
      </c>
      <c r="U778">
        <v>0</v>
      </c>
      <c r="V778">
        <v>0</v>
      </c>
      <c r="W778">
        <v>0</v>
      </c>
      <c r="X778">
        <v>0</v>
      </c>
      <c r="Y778">
        <v>0</v>
      </c>
      <c r="Z778">
        <v>0</v>
      </c>
      <c r="AA778">
        <v>0</v>
      </c>
      <c r="AB778">
        <v>0</v>
      </c>
      <c r="AC778">
        <v>0</v>
      </c>
      <c r="AD778">
        <v>0</v>
      </c>
      <c r="AE778">
        <v>0</v>
      </c>
      <c r="AF778">
        <v>0</v>
      </c>
      <c r="AG778">
        <v>0</v>
      </c>
      <c r="AH778">
        <v>0</v>
      </c>
      <c r="AI778">
        <v>0</v>
      </c>
      <c r="AJ778">
        <v>0</v>
      </c>
    </row>
    <row r="779" spans="1:36">
      <c r="A779" t="s">
        <v>1869</v>
      </c>
      <c r="B779" t="s">
        <v>1870</v>
      </c>
      <c r="C779" t="s">
        <v>64</v>
      </c>
      <c r="D779" t="s">
        <v>1871</v>
      </c>
      <c r="E779" t="s">
        <v>59</v>
      </c>
      <c r="G779" t="s">
        <v>74</v>
      </c>
      <c r="H779" t="s">
        <v>50</v>
      </c>
      <c r="I779" t="s">
        <v>50</v>
      </c>
      <c r="J779" t="s">
        <v>51</v>
      </c>
      <c r="K779" t="s">
        <v>61</v>
      </c>
      <c r="L779" t="s">
        <v>61</v>
      </c>
      <c r="M779" t="s">
        <v>61</v>
      </c>
      <c r="N779">
        <v>0</v>
      </c>
      <c r="O779">
        <v>0</v>
      </c>
      <c r="P779">
        <v>0</v>
      </c>
      <c r="Q779">
        <v>0</v>
      </c>
      <c r="R779">
        <v>0</v>
      </c>
      <c r="S779">
        <v>0</v>
      </c>
      <c r="T779">
        <v>0</v>
      </c>
      <c r="U779">
        <v>0</v>
      </c>
      <c r="V779">
        <v>0</v>
      </c>
      <c r="W779">
        <v>0</v>
      </c>
      <c r="X779">
        <v>0</v>
      </c>
      <c r="Y779">
        <v>0</v>
      </c>
      <c r="Z779">
        <v>0</v>
      </c>
      <c r="AA779">
        <v>0</v>
      </c>
      <c r="AB779">
        <v>0</v>
      </c>
      <c r="AC779">
        <v>0</v>
      </c>
      <c r="AD779">
        <v>0</v>
      </c>
      <c r="AE779">
        <v>0</v>
      </c>
      <c r="AF779">
        <v>0</v>
      </c>
      <c r="AG779">
        <v>0</v>
      </c>
      <c r="AH779">
        <v>0</v>
      </c>
      <c r="AI779">
        <v>0</v>
      </c>
      <c r="AJ779">
        <v>0</v>
      </c>
    </row>
    <row r="780" spans="1:36">
      <c r="A780" t="s">
        <v>1872</v>
      </c>
      <c r="B780" t="s">
        <v>1873</v>
      </c>
      <c r="C780" t="s">
        <v>46</v>
      </c>
      <c r="D780" t="s">
        <v>1873</v>
      </c>
      <c r="E780" t="s">
        <v>59</v>
      </c>
      <c r="F780" s="3">
        <v>500</v>
      </c>
      <c r="G780" t="s">
        <v>101</v>
      </c>
      <c r="H780" t="s">
        <v>50</v>
      </c>
      <c r="I780" t="s">
        <v>50</v>
      </c>
      <c r="J780" t="s">
        <v>51</v>
      </c>
      <c r="K780" t="s">
        <v>51</v>
      </c>
      <c r="L780" t="s">
        <v>51</v>
      </c>
      <c r="M780" t="s">
        <v>51</v>
      </c>
      <c r="N780">
        <v>0</v>
      </c>
      <c r="O780">
        <v>0</v>
      </c>
      <c r="P780">
        <v>0</v>
      </c>
      <c r="Q780">
        <v>0</v>
      </c>
      <c r="R780">
        <v>0</v>
      </c>
      <c r="S780">
        <v>0</v>
      </c>
      <c r="T780">
        <v>0</v>
      </c>
      <c r="U780">
        <v>0</v>
      </c>
      <c r="V780">
        <v>0</v>
      </c>
      <c r="W780">
        <v>0</v>
      </c>
      <c r="X780">
        <v>0</v>
      </c>
      <c r="Y780">
        <v>0</v>
      </c>
      <c r="Z780">
        <v>0</v>
      </c>
      <c r="AA780">
        <v>0</v>
      </c>
      <c r="AB780">
        <v>0</v>
      </c>
      <c r="AC780">
        <v>0</v>
      </c>
      <c r="AD780">
        <v>0</v>
      </c>
      <c r="AE780">
        <v>0</v>
      </c>
      <c r="AF780">
        <v>0</v>
      </c>
      <c r="AG780">
        <v>0</v>
      </c>
      <c r="AH780">
        <v>0</v>
      </c>
      <c r="AI780">
        <v>0</v>
      </c>
      <c r="AJ780">
        <v>0</v>
      </c>
    </row>
    <row r="781" spans="1:36">
      <c r="A781" t="s">
        <v>1874</v>
      </c>
      <c r="B781" t="s">
        <v>1875</v>
      </c>
      <c r="C781" t="s">
        <v>88</v>
      </c>
      <c r="D781" t="s">
        <v>89</v>
      </c>
      <c r="E781" t="s">
        <v>89</v>
      </c>
      <c r="F781" s="3">
        <v>110</v>
      </c>
      <c r="G781" t="s">
        <v>74</v>
      </c>
      <c r="H781" t="s">
        <v>51</v>
      </c>
      <c r="I781" t="s">
        <v>50</v>
      </c>
      <c r="J781" t="s">
        <v>61</v>
      </c>
      <c r="K781" t="s">
        <v>61</v>
      </c>
      <c r="L781" t="s">
        <v>61</v>
      </c>
      <c r="M781" t="s">
        <v>61</v>
      </c>
      <c r="N781">
        <v>0</v>
      </c>
      <c r="O781">
        <v>0</v>
      </c>
      <c r="P781">
        <v>0</v>
      </c>
      <c r="Q781">
        <v>0</v>
      </c>
      <c r="R781">
        <v>0</v>
      </c>
      <c r="S781">
        <v>0</v>
      </c>
      <c r="T781">
        <v>0</v>
      </c>
      <c r="U781">
        <v>0</v>
      </c>
      <c r="V781">
        <v>0</v>
      </c>
      <c r="W781">
        <v>0</v>
      </c>
      <c r="X781">
        <v>0</v>
      </c>
      <c r="Y781">
        <v>0</v>
      </c>
      <c r="Z781">
        <v>0</v>
      </c>
      <c r="AA781">
        <v>0</v>
      </c>
      <c r="AB781">
        <v>0</v>
      </c>
      <c r="AC781">
        <v>0</v>
      </c>
      <c r="AD781">
        <v>0</v>
      </c>
      <c r="AE781">
        <v>0</v>
      </c>
      <c r="AF781">
        <v>0</v>
      </c>
      <c r="AG781">
        <v>0</v>
      </c>
      <c r="AH781">
        <v>0</v>
      </c>
      <c r="AI781">
        <v>0</v>
      </c>
      <c r="AJ781">
        <v>0</v>
      </c>
    </row>
    <row r="782" spans="1:36">
      <c r="A782" t="s">
        <v>1876</v>
      </c>
      <c r="B782" t="s">
        <v>1877</v>
      </c>
      <c r="C782" t="s">
        <v>88</v>
      </c>
      <c r="D782" t="s">
        <v>89</v>
      </c>
      <c r="E782" t="s">
        <v>89</v>
      </c>
      <c r="F782" s="3">
        <v>159</v>
      </c>
      <c r="G782" t="s">
        <v>208</v>
      </c>
      <c r="H782" t="s">
        <v>50</v>
      </c>
      <c r="I782" t="s">
        <v>50</v>
      </c>
      <c r="J782" t="s">
        <v>50</v>
      </c>
      <c r="K782" t="s">
        <v>51</v>
      </c>
      <c r="L782" t="s">
        <v>51</v>
      </c>
      <c r="M782" t="s">
        <v>61</v>
      </c>
      <c r="N782">
        <v>0</v>
      </c>
      <c r="O782">
        <v>0</v>
      </c>
      <c r="P782">
        <v>0</v>
      </c>
      <c r="Q782">
        <v>0</v>
      </c>
      <c r="R782">
        <v>0</v>
      </c>
      <c r="S782">
        <v>0</v>
      </c>
      <c r="T782">
        <v>0</v>
      </c>
      <c r="U782">
        <v>0</v>
      </c>
      <c r="V782">
        <v>0</v>
      </c>
      <c r="W782">
        <v>0</v>
      </c>
      <c r="X782">
        <v>0</v>
      </c>
      <c r="Y782">
        <v>0</v>
      </c>
      <c r="Z782">
        <v>0</v>
      </c>
      <c r="AA782">
        <v>0</v>
      </c>
      <c r="AB782">
        <v>0</v>
      </c>
      <c r="AC782">
        <v>0</v>
      </c>
      <c r="AD782">
        <v>0</v>
      </c>
      <c r="AE782">
        <v>0</v>
      </c>
      <c r="AF782">
        <v>0</v>
      </c>
      <c r="AG782">
        <v>0</v>
      </c>
      <c r="AH782">
        <v>0</v>
      </c>
      <c r="AI782">
        <v>0</v>
      </c>
      <c r="AJ782">
        <v>0</v>
      </c>
    </row>
    <row r="783" spans="1:36">
      <c r="A783" t="s">
        <v>1878</v>
      </c>
      <c r="B783" t="s">
        <v>1879</v>
      </c>
      <c r="C783" t="s">
        <v>88</v>
      </c>
      <c r="D783" t="s">
        <v>89</v>
      </c>
      <c r="E783" t="s">
        <v>89</v>
      </c>
      <c r="F783" s="3">
        <v>94</v>
      </c>
      <c r="G783" t="s">
        <v>82</v>
      </c>
      <c r="H783" t="s">
        <v>50</v>
      </c>
      <c r="I783" t="s">
        <v>50</v>
      </c>
      <c r="J783" t="s">
        <v>51</v>
      </c>
      <c r="K783" t="s">
        <v>51</v>
      </c>
      <c r="L783" t="s">
        <v>51</v>
      </c>
      <c r="M783" t="s">
        <v>61</v>
      </c>
      <c r="N783">
        <v>0</v>
      </c>
      <c r="O783">
        <v>0</v>
      </c>
      <c r="P783">
        <v>0</v>
      </c>
      <c r="Q783">
        <v>0</v>
      </c>
      <c r="R783">
        <v>0</v>
      </c>
      <c r="S783">
        <v>0</v>
      </c>
      <c r="T783">
        <v>0</v>
      </c>
      <c r="U783">
        <v>0</v>
      </c>
      <c r="V783">
        <v>0</v>
      </c>
      <c r="W783">
        <v>0</v>
      </c>
      <c r="X783">
        <v>0</v>
      </c>
      <c r="Y783">
        <v>0</v>
      </c>
      <c r="Z783">
        <v>0</v>
      </c>
      <c r="AA783">
        <v>0</v>
      </c>
      <c r="AB783">
        <v>0</v>
      </c>
      <c r="AC783">
        <v>0</v>
      </c>
      <c r="AD783">
        <v>0</v>
      </c>
      <c r="AE783">
        <v>0</v>
      </c>
      <c r="AF783">
        <v>0</v>
      </c>
      <c r="AG783">
        <v>0</v>
      </c>
      <c r="AH783">
        <v>0</v>
      </c>
      <c r="AI783">
        <v>0</v>
      </c>
      <c r="AJ783">
        <v>0</v>
      </c>
    </row>
    <row r="784" spans="1:36">
      <c r="A784" t="s">
        <v>1880</v>
      </c>
      <c r="B784" t="s">
        <v>1881</v>
      </c>
      <c r="C784" t="s">
        <v>88</v>
      </c>
      <c r="D784" t="s">
        <v>89</v>
      </c>
      <c r="E784" t="s">
        <v>89</v>
      </c>
      <c r="F784" s="3">
        <v>54</v>
      </c>
      <c r="G784" t="s">
        <v>55</v>
      </c>
      <c r="H784" t="s">
        <v>50</v>
      </c>
      <c r="I784" t="s">
        <v>50</v>
      </c>
      <c r="J784" t="s">
        <v>50</v>
      </c>
      <c r="K784" t="s">
        <v>51</v>
      </c>
      <c r="L784" t="s">
        <v>51</v>
      </c>
      <c r="M784" t="s">
        <v>61</v>
      </c>
      <c r="N784">
        <v>0</v>
      </c>
      <c r="O784">
        <v>0</v>
      </c>
      <c r="P784">
        <v>0</v>
      </c>
      <c r="Q784">
        <v>0</v>
      </c>
      <c r="R784">
        <v>0</v>
      </c>
      <c r="S784">
        <v>0</v>
      </c>
      <c r="T784">
        <v>0</v>
      </c>
      <c r="U784">
        <v>0</v>
      </c>
      <c r="V784">
        <v>0</v>
      </c>
      <c r="W784">
        <v>0</v>
      </c>
      <c r="X784">
        <v>0</v>
      </c>
      <c r="Y784">
        <v>0</v>
      </c>
      <c r="Z784">
        <v>0</v>
      </c>
      <c r="AA784">
        <v>0</v>
      </c>
      <c r="AB784">
        <v>0</v>
      </c>
      <c r="AC784">
        <v>0</v>
      </c>
      <c r="AD784">
        <v>0</v>
      </c>
      <c r="AE784">
        <v>0</v>
      </c>
      <c r="AF784">
        <v>0</v>
      </c>
      <c r="AG784">
        <v>0</v>
      </c>
      <c r="AH784">
        <v>0</v>
      </c>
      <c r="AI784">
        <v>0</v>
      </c>
      <c r="AJ784">
        <v>0</v>
      </c>
    </row>
    <row r="785" spans="1:36">
      <c r="A785" t="s">
        <v>1882</v>
      </c>
      <c r="B785" t="s">
        <v>1883</v>
      </c>
      <c r="C785" t="s">
        <v>64</v>
      </c>
      <c r="D785" t="s">
        <v>1884</v>
      </c>
      <c r="E785" t="s">
        <v>59</v>
      </c>
      <c r="G785" t="s">
        <v>101</v>
      </c>
      <c r="H785" t="s">
        <v>50</v>
      </c>
      <c r="I785" t="s">
        <v>50</v>
      </c>
      <c r="J785" t="s">
        <v>51</v>
      </c>
      <c r="K785" t="s">
        <v>61</v>
      </c>
      <c r="L785" t="s">
        <v>61</v>
      </c>
      <c r="M785" t="s">
        <v>61</v>
      </c>
      <c r="N785">
        <v>0</v>
      </c>
      <c r="O785">
        <v>0</v>
      </c>
      <c r="P785">
        <v>0</v>
      </c>
      <c r="Q785">
        <v>0</v>
      </c>
      <c r="R785">
        <v>0</v>
      </c>
      <c r="S785">
        <v>0</v>
      </c>
      <c r="T785">
        <v>0</v>
      </c>
      <c r="U785">
        <v>0</v>
      </c>
      <c r="V785">
        <v>0</v>
      </c>
      <c r="W785">
        <v>0</v>
      </c>
      <c r="X785">
        <v>0</v>
      </c>
      <c r="Y785">
        <v>0</v>
      </c>
      <c r="Z785">
        <v>0</v>
      </c>
      <c r="AA785">
        <v>0</v>
      </c>
      <c r="AB785">
        <v>0</v>
      </c>
      <c r="AC785">
        <v>0</v>
      </c>
      <c r="AD785">
        <v>0</v>
      </c>
      <c r="AE785">
        <v>0</v>
      </c>
      <c r="AF785">
        <v>0</v>
      </c>
      <c r="AG785">
        <v>0</v>
      </c>
      <c r="AH785">
        <v>0</v>
      </c>
      <c r="AI785">
        <v>0</v>
      </c>
      <c r="AJ785">
        <v>0</v>
      </c>
    </row>
    <row r="786" spans="1:36">
      <c r="A786" t="s">
        <v>1885</v>
      </c>
      <c r="B786" t="s">
        <v>1886</v>
      </c>
      <c r="C786" t="s">
        <v>46</v>
      </c>
      <c r="D786" t="s">
        <v>128</v>
      </c>
      <c r="E786" t="s">
        <v>48</v>
      </c>
      <c r="F786" s="3">
        <v>6126</v>
      </c>
      <c r="G786" t="s">
        <v>55</v>
      </c>
      <c r="H786" t="s">
        <v>50</v>
      </c>
      <c r="I786" t="s">
        <v>50</v>
      </c>
      <c r="J786" t="s">
        <v>51</v>
      </c>
      <c r="K786" t="s">
        <v>51</v>
      </c>
      <c r="L786" t="s">
        <v>51</v>
      </c>
      <c r="M786" t="s">
        <v>51</v>
      </c>
      <c r="N786">
        <v>0</v>
      </c>
      <c r="O786">
        <v>0</v>
      </c>
      <c r="P786">
        <v>0</v>
      </c>
      <c r="Q786">
        <v>0</v>
      </c>
      <c r="R786">
        <v>0</v>
      </c>
      <c r="S786">
        <v>0</v>
      </c>
      <c r="T786">
        <v>0</v>
      </c>
      <c r="U786">
        <v>0</v>
      </c>
      <c r="V786">
        <v>0</v>
      </c>
      <c r="W786">
        <v>0</v>
      </c>
      <c r="X786">
        <v>0</v>
      </c>
      <c r="Y786">
        <v>0</v>
      </c>
      <c r="Z786">
        <v>0</v>
      </c>
      <c r="AA786">
        <v>0</v>
      </c>
      <c r="AB786">
        <v>0</v>
      </c>
      <c r="AC786">
        <v>0</v>
      </c>
      <c r="AD786">
        <v>0</v>
      </c>
      <c r="AE786">
        <v>0</v>
      </c>
      <c r="AF786">
        <v>0</v>
      </c>
      <c r="AG786">
        <v>0</v>
      </c>
      <c r="AH786">
        <v>0</v>
      </c>
      <c r="AI786">
        <v>0</v>
      </c>
      <c r="AJ786">
        <v>0</v>
      </c>
    </row>
    <row r="787" spans="1:36">
      <c r="A787" t="s">
        <v>1887</v>
      </c>
      <c r="B787" t="s">
        <v>1888</v>
      </c>
      <c r="C787" t="s">
        <v>64</v>
      </c>
      <c r="D787" t="s">
        <v>1889</v>
      </c>
      <c r="E787" t="s">
        <v>59</v>
      </c>
      <c r="G787" t="s">
        <v>101</v>
      </c>
      <c r="H787" t="s">
        <v>50</v>
      </c>
      <c r="I787" t="s">
        <v>50</v>
      </c>
      <c r="J787" t="s">
        <v>51</v>
      </c>
      <c r="K787" t="s">
        <v>61</v>
      </c>
      <c r="L787" t="s">
        <v>61</v>
      </c>
      <c r="M787" t="s">
        <v>61</v>
      </c>
      <c r="N787">
        <v>0</v>
      </c>
      <c r="O787">
        <v>0</v>
      </c>
      <c r="P787">
        <v>0</v>
      </c>
      <c r="Q787">
        <v>0</v>
      </c>
      <c r="R787">
        <v>0</v>
      </c>
      <c r="S787">
        <v>0</v>
      </c>
      <c r="T787">
        <v>0</v>
      </c>
      <c r="U787">
        <v>0</v>
      </c>
      <c r="V787">
        <v>0</v>
      </c>
      <c r="W787">
        <v>0</v>
      </c>
      <c r="X787">
        <v>0</v>
      </c>
      <c r="Y787">
        <v>0</v>
      </c>
      <c r="Z787">
        <v>0</v>
      </c>
      <c r="AA787">
        <v>0</v>
      </c>
      <c r="AB787">
        <v>0</v>
      </c>
      <c r="AC787">
        <v>0</v>
      </c>
      <c r="AD787">
        <v>0</v>
      </c>
      <c r="AE787">
        <v>0</v>
      </c>
      <c r="AF787">
        <v>0</v>
      </c>
      <c r="AG787">
        <v>0</v>
      </c>
      <c r="AH787">
        <v>0</v>
      </c>
      <c r="AI787">
        <v>0</v>
      </c>
      <c r="AJ787">
        <v>0</v>
      </c>
    </row>
    <row r="788" spans="1:36">
      <c r="A788" t="s">
        <v>1890</v>
      </c>
      <c r="B788" t="s">
        <v>1891</v>
      </c>
      <c r="C788" t="s">
        <v>64</v>
      </c>
      <c r="D788" t="s">
        <v>1892</v>
      </c>
      <c r="E788" t="s">
        <v>59</v>
      </c>
      <c r="G788" t="s">
        <v>74</v>
      </c>
      <c r="H788" t="s">
        <v>50</v>
      </c>
      <c r="I788" t="s">
        <v>50</v>
      </c>
      <c r="J788" t="s">
        <v>61</v>
      </c>
      <c r="K788" t="s">
        <v>61</v>
      </c>
      <c r="L788" t="s">
        <v>61</v>
      </c>
      <c r="M788" t="s">
        <v>61</v>
      </c>
      <c r="N788">
        <v>0</v>
      </c>
      <c r="O788">
        <v>0</v>
      </c>
      <c r="P788">
        <v>0</v>
      </c>
      <c r="Q788">
        <v>0</v>
      </c>
      <c r="R788">
        <v>0</v>
      </c>
      <c r="S788">
        <v>0</v>
      </c>
      <c r="T788">
        <v>0</v>
      </c>
      <c r="U788">
        <v>0</v>
      </c>
      <c r="V788">
        <v>0</v>
      </c>
      <c r="W788">
        <v>0</v>
      </c>
      <c r="X788">
        <v>0</v>
      </c>
      <c r="Y788">
        <v>0</v>
      </c>
      <c r="Z788">
        <v>0</v>
      </c>
      <c r="AA788">
        <v>0</v>
      </c>
      <c r="AB788">
        <v>0</v>
      </c>
      <c r="AC788">
        <v>0</v>
      </c>
      <c r="AD788">
        <v>0</v>
      </c>
      <c r="AE788">
        <v>0</v>
      </c>
      <c r="AF788">
        <v>0</v>
      </c>
      <c r="AG788">
        <v>0</v>
      </c>
      <c r="AH788">
        <v>0</v>
      </c>
      <c r="AI788">
        <v>0</v>
      </c>
      <c r="AJ788">
        <v>0</v>
      </c>
    </row>
    <row r="789" spans="1:36">
      <c r="A789" t="s">
        <v>1893</v>
      </c>
      <c r="B789" t="s">
        <v>1894</v>
      </c>
      <c r="C789" t="s">
        <v>64</v>
      </c>
      <c r="D789" t="s">
        <v>1894</v>
      </c>
      <c r="E789" t="s">
        <v>59</v>
      </c>
      <c r="G789" t="s">
        <v>66</v>
      </c>
      <c r="H789" t="s">
        <v>50</v>
      </c>
      <c r="I789" t="s">
        <v>50</v>
      </c>
      <c r="J789" t="s">
        <v>51</v>
      </c>
      <c r="K789" t="s">
        <v>61</v>
      </c>
      <c r="L789" t="s">
        <v>61</v>
      </c>
      <c r="M789" t="s">
        <v>61</v>
      </c>
      <c r="N789">
        <v>0</v>
      </c>
      <c r="O789">
        <v>0</v>
      </c>
      <c r="P789">
        <v>0</v>
      </c>
      <c r="Q789">
        <v>0</v>
      </c>
      <c r="R789">
        <v>0</v>
      </c>
      <c r="S789">
        <v>0</v>
      </c>
      <c r="T789">
        <v>0</v>
      </c>
      <c r="U789">
        <v>0</v>
      </c>
      <c r="V789">
        <v>0</v>
      </c>
      <c r="W789">
        <v>0</v>
      </c>
      <c r="X789">
        <v>0</v>
      </c>
      <c r="Y789">
        <v>0</v>
      </c>
      <c r="Z789">
        <v>0</v>
      </c>
      <c r="AA789">
        <v>0</v>
      </c>
      <c r="AB789">
        <v>0</v>
      </c>
      <c r="AC789">
        <v>0</v>
      </c>
      <c r="AD789">
        <v>0</v>
      </c>
      <c r="AE789">
        <v>0</v>
      </c>
      <c r="AF789">
        <v>0</v>
      </c>
      <c r="AG789">
        <v>0</v>
      </c>
      <c r="AH789">
        <v>0</v>
      </c>
      <c r="AI789">
        <v>0</v>
      </c>
      <c r="AJ789">
        <v>0</v>
      </c>
    </row>
    <row r="790" spans="1:36">
      <c r="A790" t="s">
        <v>1895</v>
      </c>
      <c r="B790" t="s">
        <v>1896</v>
      </c>
      <c r="C790" t="s">
        <v>46</v>
      </c>
      <c r="D790" t="s">
        <v>104</v>
      </c>
      <c r="E790" t="s">
        <v>48</v>
      </c>
      <c r="F790" s="3">
        <v>500</v>
      </c>
      <c r="G790" t="s">
        <v>66</v>
      </c>
      <c r="H790" t="s">
        <v>50</v>
      </c>
      <c r="I790" t="s">
        <v>50</v>
      </c>
      <c r="J790" t="s">
        <v>51</v>
      </c>
      <c r="K790" t="s">
        <v>51</v>
      </c>
      <c r="L790" t="s">
        <v>51</v>
      </c>
      <c r="M790" t="s">
        <v>51</v>
      </c>
      <c r="N790">
        <v>0</v>
      </c>
      <c r="O790">
        <v>0</v>
      </c>
      <c r="P790">
        <v>0</v>
      </c>
      <c r="Q790">
        <v>0</v>
      </c>
      <c r="R790">
        <v>0</v>
      </c>
      <c r="S790">
        <v>0</v>
      </c>
      <c r="T790">
        <v>0</v>
      </c>
      <c r="U790">
        <v>0</v>
      </c>
      <c r="V790">
        <v>0</v>
      </c>
      <c r="W790">
        <v>0</v>
      </c>
      <c r="X790">
        <v>0</v>
      </c>
      <c r="Y790">
        <v>0</v>
      </c>
      <c r="Z790">
        <v>0</v>
      </c>
      <c r="AA790">
        <v>0</v>
      </c>
      <c r="AB790">
        <v>0</v>
      </c>
      <c r="AC790">
        <v>0</v>
      </c>
      <c r="AD790">
        <v>0</v>
      </c>
      <c r="AE790">
        <v>0</v>
      </c>
      <c r="AF790">
        <v>0</v>
      </c>
      <c r="AG790">
        <v>0</v>
      </c>
      <c r="AH790">
        <v>0</v>
      </c>
      <c r="AI790">
        <v>0</v>
      </c>
      <c r="AJ790">
        <v>0</v>
      </c>
    </row>
    <row r="791" spans="1:36">
      <c r="A791" t="s">
        <v>1897</v>
      </c>
      <c r="B791" t="s">
        <v>1898</v>
      </c>
      <c r="C791" t="s">
        <v>88</v>
      </c>
      <c r="D791" t="s">
        <v>1898</v>
      </c>
      <c r="E791" t="s">
        <v>59</v>
      </c>
      <c r="F791" s="3">
        <v>40</v>
      </c>
      <c r="G791" t="s">
        <v>60</v>
      </c>
      <c r="H791" t="s">
        <v>50</v>
      </c>
      <c r="I791" t="s">
        <v>50</v>
      </c>
      <c r="J791" t="s">
        <v>50</v>
      </c>
      <c r="K791" t="s">
        <v>50</v>
      </c>
      <c r="L791" t="s">
        <v>50</v>
      </c>
      <c r="M791" t="s">
        <v>61</v>
      </c>
      <c r="N791">
        <v>0</v>
      </c>
      <c r="O791">
        <v>0</v>
      </c>
      <c r="P791">
        <v>0</v>
      </c>
      <c r="Q791">
        <v>0</v>
      </c>
      <c r="R791">
        <v>0</v>
      </c>
      <c r="S791">
        <v>0</v>
      </c>
      <c r="T791">
        <v>0</v>
      </c>
      <c r="U791">
        <v>0</v>
      </c>
      <c r="V791">
        <v>0</v>
      </c>
      <c r="W791">
        <v>0</v>
      </c>
      <c r="X791">
        <v>0</v>
      </c>
      <c r="Y791">
        <v>0</v>
      </c>
      <c r="Z791">
        <v>0</v>
      </c>
      <c r="AA791">
        <v>0</v>
      </c>
      <c r="AB791">
        <v>0</v>
      </c>
      <c r="AC791">
        <v>0</v>
      </c>
      <c r="AD791">
        <v>0</v>
      </c>
      <c r="AE791">
        <v>0</v>
      </c>
      <c r="AF791">
        <v>0</v>
      </c>
      <c r="AG791">
        <v>0</v>
      </c>
      <c r="AH791">
        <v>0</v>
      </c>
      <c r="AI791">
        <v>0</v>
      </c>
      <c r="AJ791">
        <v>0</v>
      </c>
    </row>
    <row r="792" spans="1:36">
      <c r="A792" t="s">
        <v>1899</v>
      </c>
      <c r="B792" t="s">
        <v>1900</v>
      </c>
      <c r="C792" t="s">
        <v>88</v>
      </c>
      <c r="D792" t="s">
        <v>89</v>
      </c>
      <c r="E792" t="s">
        <v>89</v>
      </c>
      <c r="F792" s="3">
        <v>150</v>
      </c>
      <c r="G792" t="s">
        <v>125</v>
      </c>
      <c r="H792" t="s">
        <v>50</v>
      </c>
      <c r="I792" t="s">
        <v>50</v>
      </c>
      <c r="J792" t="s">
        <v>51</v>
      </c>
      <c r="K792" t="s">
        <v>51</v>
      </c>
      <c r="L792" t="s">
        <v>51</v>
      </c>
      <c r="M792" t="s">
        <v>61</v>
      </c>
      <c r="N792">
        <v>0</v>
      </c>
      <c r="O792">
        <v>0</v>
      </c>
      <c r="P792">
        <v>0</v>
      </c>
      <c r="Q792">
        <v>0</v>
      </c>
      <c r="R792">
        <v>0</v>
      </c>
      <c r="S792">
        <v>0</v>
      </c>
      <c r="T792">
        <v>0</v>
      </c>
      <c r="U792">
        <v>0</v>
      </c>
      <c r="V792">
        <v>0</v>
      </c>
      <c r="W792">
        <v>0</v>
      </c>
      <c r="X792">
        <v>0</v>
      </c>
      <c r="Y792">
        <v>0</v>
      </c>
      <c r="Z792">
        <v>0</v>
      </c>
      <c r="AA792">
        <v>0</v>
      </c>
      <c r="AB792">
        <v>0</v>
      </c>
      <c r="AC792">
        <v>0</v>
      </c>
      <c r="AD792">
        <v>0</v>
      </c>
      <c r="AE792">
        <v>0</v>
      </c>
      <c r="AF792">
        <v>0</v>
      </c>
      <c r="AG792">
        <v>0</v>
      </c>
      <c r="AH792">
        <v>0</v>
      </c>
      <c r="AI792">
        <v>0</v>
      </c>
      <c r="AJ792">
        <v>0</v>
      </c>
    </row>
    <row r="793" spans="1:36">
      <c r="A793" t="s">
        <v>1901</v>
      </c>
      <c r="B793" t="s">
        <v>1902</v>
      </c>
      <c r="C793" t="s">
        <v>88</v>
      </c>
      <c r="D793" t="s">
        <v>89</v>
      </c>
      <c r="E793" t="s">
        <v>89</v>
      </c>
      <c r="F793" s="3">
        <v>42</v>
      </c>
      <c r="G793" t="s">
        <v>125</v>
      </c>
      <c r="H793" t="s">
        <v>50</v>
      </c>
      <c r="I793" t="s">
        <v>50</v>
      </c>
      <c r="J793" t="s">
        <v>51</v>
      </c>
      <c r="K793" t="s">
        <v>51</v>
      </c>
      <c r="L793" t="s">
        <v>51</v>
      </c>
      <c r="M793" t="s">
        <v>61</v>
      </c>
      <c r="N793">
        <v>0</v>
      </c>
      <c r="O793">
        <v>0</v>
      </c>
      <c r="P793">
        <v>0</v>
      </c>
      <c r="Q793">
        <v>0</v>
      </c>
      <c r="R793">
        <v>0</v>
      </c>
      <c r="S793">
        <v>0</v>
      </c>
      <c r="T793">
        <v>0</v>
      </c>
      <c r="U793">
        <v>0</v>
      </c>
      <c r="V793">
        <v>0</v>
      </c>
      <c r="W793">
        <v>0</v>
      </c>
      <c r="X793">
        <v>0</v>
      </c>
      <c r="Y793">
        <v>0</v>
      </c>
      <c r="Z793">
        <v>0</v>
      </c>
      <c r="AA793">
        <v>0</v>
      </c>
      <c r="AB793">
        <v>0</v>
      </c>
      <c r="AC793">
        <v>0</v>
      </c>
      <c r="AD793">
        <v>0</v>
      </c>
      <c r="AE793">
        <v>0</v>
      </c>
      <c r="AF793">
        <v>0</v>
      </c>
      <c r="AG793">
        <v>0</v>
      </c>
      <c r="AH793">
        <v>0</v>
      </c>
      <c r="AI793">
        <v>0</v>
      </c>
      <c r="AJ793">
        <v>0</v>
      </c>
    </row>
    <row r="794" spans="1:36">
      <c r="A794" t="s">
        <v>1903</v>
      </c>
      <c r="B794" t="s">
        <v>1904</v>
      </c>
      <c r="C794" t="s">
        <v>46</v>
      </c>
      <c r="D794" t="s">
        <v>128</v>
      </c>
      <c r="E794" t="s">
        <v>48</v>
      </c>
      <c r="F794" s="3">
        <v>331</v>
      </c>
      <c r="G794" t="s">
        <v>55</v>
      </c>
      <c r="H794" t="s">
        <v>50</v>
      </c>
      <c r="I794" t="s">
        <v>50</v>
      </c>
      <c r="J794" t="s">
        <v>51</v>
      </c>
      <c r="K794" t="s">
        <v>51</v>
      </c>
      <c r="L794" t="s">
        <v>51</v>
      </c>
      <c r="M794" t="s">
        <v>51</v>
      </c>
      <c r="N794">
        <v>0</v>
      </c>
      <c r="O794">
        <v>0</v>
      </c>
      <c r="P794">
        <v>0</v>
      </c>
      <c r="Q794">
        <v>0</v>
      </c>
      <c r="R794">
        <v>0</v>
      </c>
      <c r="S794">
        <v>0</v>
      </c>
      <c r="T794">
        <v>0</v>
      </c>
      <c r="U794">
        <v>0</v>
      </c>
      <c r="V794">
        <v>0</v>
      </c>
      <c r="W794">
        <v>0</v>
      </c>
      <c r="X794">
        <v>0</v>
      </c>
      <c r="Y794">
        <v>0</v>
      </c>
      <c r="Z794">
        <v>0</v>
      </c>
      <c r="AA794">
        <v>0</v>
      </c>
      <c r="AB794">
        <v>0</v>
      </c>
      <c r="AC794">
        <v>0</v>
      </c>
      <c r="AD794">
        <v>0</v>
      </c>
      <c r="AE794">
        <v>0</v>
      </c>
      <c r="AF794">
        <v>0</v>
      </c>
      <c r="AG794">
        <v>0</v>
      </c>
      <c r="AH794">
        <v>0</v>
      </c>
      <c r="AI794">
        <v>0</v>
      </c>
      <c r="AJ794">
        <v>0</v>
      </c>
    </row>
    <row r="795" spans="1:36">
      <c r="A795" t="s">
        <v>1905</v>
      </c>
      <c r="B795" t="s">
        <v>1906</v>
      </c>
      <c r="C795" t="s">
        <v>64</v>
      </c>
      <c r="D795" t="s">
        <v>1907</v>
      </c>
      <c r="E795" t="s">
        <v>59</v>
      </c>
      <c r="G795" t="s">
        <v>78</v>
      </c>
      <c r="H795" t="s">
        <v>50</v>
      </c>
      <c r="I795" t="s">
        <v>50</v>
      </c>
      <c r="J795" t="s">
        <v>61</v>
      </c>
      <c r="K795" t="s">
        <v>61</v>
      </c>
      <c r="L795" t="s">
        <v>61</v>
      </c>
      <c r="M795" t="s">
        <v>61</v>
      </c>
      <c r="N795">
        <v>0</v>
      </c>
      <c r="O795">
        <v>0</v>
      </c>
      <c r="P795">
        <v>0</v>
      </c>
      <c r="Q795">
        <v>0</v>
      </c>
      <c r="R795">
        <v>0</v>
      </c>
      <c r="S795">
        <v>0</v>
      </c>
      <c r="T795">
        <v>0</v>
      </c>
      <c r="U795">
        <v>0</v>
      </c>
      <c r="V795">
        <v>0</v>
      </c>
      <c r="W795">
        <v>0</v>
      </c>
      <c r="X795">
        <v>0</v>
      </c>
      <c r="Y795">
        <v>0</v>
      </c>
      <c r="Z795">
        <v>0</v>
      </c>
      <c r="AA795">
        <v>0</v>
      </c>
      <c r="AB795">
        <v>0</v>
      </c>
      <c r="AC795">
        <v>0</v>
      </c>
      <c r="AD795">
        <v>0</v>
      </c>
      <c r="AE795">
        <v>0</v>
      </c>
      <c r="AF795">
        <v>0</v>
      </c>
      <c r="AG795">
        <v>0</v>
      </c>
      <c r="AH795">
        <v>0</v>
      </c>
      <c r="AI795">
        <v>0</v>
      </c>
      <c r="AJ795">
        <v>0</v>
      </c>
    </row>
    <row r="796" spans="1:36">
      <c r="A796" t="s">
        <v>1908</v>
      </c>
      <c r="B796" t="s">
        <v>1909</v>
      </c>
      <c r="C796" t="s">
        <v>64</v>
      </c>
      <c r="D796" t="s">
        <v>1910</v>
      </c>
      <c r="E796" t="s">
        <v>59</v>
      </c>
      <c r="G796" t="s">
        <v>55</v>
      </c>
      <c r="H796" t="s">
        <v>50</v>
      </c>
      <c r="I796" t="s">
        <v>50</v>
      </c>
      <c r="J796" t="s">
        <v>51</v>
      </c>
      <c r="K796" t="s">
        <v>61</v>
      </c>
      <c r="L796" t="s">
        <v>61</v>
      </c>
      <c r="M796" t="s">
        <v>61</v>
      </c>
      <c r="N796">
        <v>0</v>
      </c>
      <c r="O796">
        <v>0</v>
      </c>
      <c r="P796">
        <v>0</v>
      </c>
      <c r="Q796">
        <v>0</v>
      </c>
      <c r="R796">
        <v>0</v>
      </c>
      <c r="S796">
        <v>0</v>
      </c>
      <c r="T796">
        <v>0</v>
      </c>
      <c r="U796">
        <v>0</v>
      </c>
      <c r="V796">
        <v>0</v>
      </c>
      <c r="W796">
        <v>0</v>
      </c>
      <c r="X796">
        <v>0</v>
      </c>
      <c r="Y796">
        <v>0</v>
      </c>
      <c r="Z796">
        <v>0</v>
      </c>
      <c r="AA796">
        <v>0</v>
      </c>
      <c r="AB796">
        <v>0</v>
      </c>
      <c r="AC796">
        <v>0</v>
      </c>
      <c r="AD796">
        <v>0</v>
      </c>
      <c r="AE796">
        <v>0</v>
      </c>
      <c r="AF796">
        <v>0</v>
      </c>
      <c r="AG796">
        <v>0</v>
      </c>
      <c r="AH796">
        <v>0</v>
      </c>
      <c r="AI796">
        <v>0</v>
      </c>
      <c r="AJ796">
        <v>0</v>
      </c>
    </row>
    <row r="797" spans="1:36">
      <c r="A797" t="s">
        <v>1911</v>
      </c>
      <c r="B797" t="s">
        <v>1912</v>
      </c>
      <c r="C797" t="s">
        <v>46</v>
      </c>
      <c r="D797" t="s">
        <v>443</v>
      </c>
      <c r="E797" t="s">
        <v>48</v>
      </c>
      <c r="F797" s="3">
        <v>60</v>
      </c>
      <c r="G797" t="s">
        <v>344</v>
      </c>
      <c r="H797" t="s">
        <v>50</v>
      </c>
      <c r="I797" t="s">
        <v>50</v>
      </c>
      <c r="J797" t="s">
        <v>51</v>
      </c>
      <c r="K797" t="s">
        <v>51</v>
      </c>
      <c r="L797" t="s">
        <v>51</v>
      </c>
      <c r="M797" t="s">
        <v>51</v>
      </c>
      <c r="N797">
        <v>4</v>
      </c>
      <c r="O797">
        <v>4</v>
      </c>
      <c r="P797">
        <v>0</v>
      </c>
      <c r="Q797">
        <v>5</v>
      </c>
      <c r="R797">
        <v>0</v>
      </c>
      <c r="S797">
        <v>0</v>
      </c>
      <c r="T797">
        <v>0</v>
      </c>
      <c r="U797">
        <v>0</v>
      </c>
      <c r="V797">
        <v>0</v>
      </c>
      <c r="W797">
        <v>0</v>
      </c>
      <c r="X797">
        <v>5</v>
      </c>
      <c r="Y797">
        <v>1</v>
      </c>
      <c r="Z797">
        <v>0</v>
      </c>
      <c r="AA797">
        <v>0</v>
      </c>
      <c r="AB797">
        <v>0</v>
      </c>
      <c r="AC797">
        <v>1</v>
      </c>
      <c r="AD797">
        <v>0</v>
      </c>
      <c r="AE797">
        <v>0</v>
      </c>
      <c r="AF797">
        <v>0</v>
      </c>
      <c r="AG797">
        <v>0</v>
      </c>
      <c r="AH797">
        <v>0</v>
      </c>
      <c r="AI797">
        <v>0</v>
      </c>
      <c r="AJ797">
        <v>152</v>
      </c>
    </row>
    <row r="798" spans="1:36">
      <c r="A798" t="s">
        <v>1913</v>
      </c>
      <c r="B798" t="s">
        <v>1914</v>
      </c>
      <c r="C798" t="s">
        <v>64</v>
      </c>
      <c r="D798" t="s">
        <v>1915</v>
      </c>
      <c r="E798" t="s">
        <v>59</v>
      </c>
      <c r="G798" t="s">
        <v>208</v>
      </c>
      <c r="H798" t="s">
        <v>51</v>
      </c>
      <c r="I798" t="s">
        <v>50</v>
      </c>
      <c r="J798" t="s">
        <v>61</v>
      </c>
      <c r="K798" t="s">
        <v>61</v>
      </c>
      <c r="L798" t="s">
        <v>61</v>
      </c>
      <c r="M798" t="s">
        <v>61</v>
      </c>
      <c r="N798">
        <v>0</v>
      </c>
      <c r="O798">
        <v>0</v>
      </c>
      <c r="P798">
        <v>0</v>
      </c>
      <c r="Q798">
        <v>0</v>
      </c>
      <c r="R798">
        <v>0</v>
      </c>
      <c r="S798">
        <v>0</v>
      </c>
      <c r="T798">
        <v>0</v>
      </c>
      <c r="U798">
        <v>0</v>
      </c>
      <c r="V798">
        <v>0</v>
      </c>
      <c r="W798">
        <v>0</v>
      </c>
      <c r="X798">
        <v>0</v>
      </c>
      <c r="Y798">
        <v>0</v>
      </c>
      <c r="Z798">
        <v>0</v>
      </c>
      <c r="AA798">
        <v>0</v>
      </c>
      <c r="AB798">
        <v>0</v>
      </c>
      <c r="AC798">
        <v>0</v>
      </c>
      <c r="AD798">
        <v>0</v>
      </c>
      <c r="AE798">
        <v>0</v>
      </c>
      <c r="AF798">
        <v>0</v>
      </c>
      <c r="AG798">
        <v>0</v>
      </c>
      <c r="AH798">
        <v>0</v>
      </c>
      <c r="AI798">
        <v>0</v>
      </c>
      <c r="AJ798">
        <v>0</v>
      </c>
    </row>
    <row r="799" spans="1:36">
      <c r="A799" t="s">
        <v>1916</v>
      </c>
      <c r="B799" t="s">
        <v>1917</v>
      </c>
      <c r="C799" t="s">
        <v>88</v>
      </c>
      <c r="D799" t="s">
        <v>189</v>
      </c>
      <c r="E799" t="s">
        <v>59</v>
      </c>
      <c r="F799" s="3">
        <v>66</v>
      </c>
      <c r="G799" t="s">
        <v>66</v>
      </c>
      <c r="H799" t="s">
        <v>50</v>
      </c>
      <c r="I799" t="s">
        <v>50</v>
      </c>
      <c r="J799" t="s">
        <v>61</v>
      </c>
      <c r="K799" t="s">
        <v>61</v>
      </c>
      <c r="L799" t="s">
        <v>61</v>
      </c>
      <c r="M799" t="s">
        <v>61</v>
      </c>
      <c r="N799">
        <v>0</v>
      </c>
      <c r="O799">
        <v>0</v>
      </c>
      <c r="P799">
        <v>0</v>
      </c>
      <c r="Q799">
        <v>0</v>
      </c>
      <c r="R799">
        <v>0</v>
      </c>
      <c r="S799">
        <v>0</v>
      </c>
      <c r="T799">
        <v>0</v>
      </c>
      <c r="U799">
        <v>0</v>
      </c>
      <c r="V799">
        <v>0</v>
      </c>
      <c r="W799">
        <v>0</v>
      </c>
      <c r="X799">
        <v>0</v>
      </c>
      <c r="Y799">
        <v>0</v>
      </c>
      <c r="Z799">
        <v>0</v>
      </c>
      <c r="AA799">
        <v>0</v>
      </c>
      <c r="AB799">
        <v>0</v>
      </c>
      <c r="AC799">
        <v>0</v>
      </c>
      <c r="AD799">
        <v>0</v>
      </c>
      <c r="AE799">
        <v>0</v>
      </c>
      <c r="AF799">
        <v>0</v>
      </c>
      <c r="AG799">
        <v>0</v>
      </c>
      <c r="AH799">
        <v>0</v>
      </c>
      <c r="AI799">
        <v>0</v>
      </c>
      <c r="AJ799">
        <v>0</v>
      </c>
    </row>
    <row r="800" spans="1:36">
      <c r="A800" t="s">
        <v>1918</v>
      </c>
      <c r="B800" t="s">
        <v>1919</v>
      </c>
      <c r="C800" t="s">
        <v>88</v>
      </c>
      <c r="D800" t="s">
        <v>89</v>
      </c>
      <c r="E800" t="s">
        <v>89</v>
      </c>
      <c r="F800" s="3">
        <v>26</v>
      </c>
      <c r="G800" t="s">
        <v>113</v>
      </c>
      <c r="H800" t="s">
        <v>51</v>
      </c>
      <c r="I800" t="s">
        <v>50</v>
      </c>
      <c r="J800" t="s">
        <v>61</v>
      </c>
      <c r="K800" t="s">
        <v>61</v>
      </c>
      <c r="L800" t="s">
        <v>61</v>
      </c>
      <c r="M800" t="s">
        <v>61</v>
      </c>
      <c r="N800">
        <v>0</v>
      </c>
      <c r="O800">
        <v>0</v>
      </c>
      <c r="P800">
        <v>0</v>
      </c>
      <c r="Q800">
        <v>0</v>
      </c>
      <c r="R800">
        <v>0</v>
      </c>
      <c r="S800">
        <v>0</v>
      </c>
      <c r="T800">
        <v>0</v>
      </c>
      <c r="U800">
        <v>0</v>
      </c>
      <c r="V800">
        <v>0</v>
      </c>
      <c r="W800">
        <v>0</v>
      </c>
      <c r="X800">
        <v>0</v>
      </c>
      <c r="Y800">
        <v>0</v>
      </c>
      <c r="Z800">
        <v>0</v>
      </c>
      <c r="AA800">
        <v>0</v>
      </c>
      <c r="AB800">
        <v>0</v>
      </c>
      <c r="AC800">
        <v>0</v>
      </c>
      <c r="AD800">
        <v>0</v>
      </c>
      <c r="AE800">
        <v>0</v>
      </c>
      <c r="AF800">
        <v>0</v>
      </c>
      <c r="AG800">
        <v>0</v>
      </c>
      <c r="AH800">
        <v>0</v>
      </c>
      <c r="AI800">
        <v>0</v>
      </c>
      <c r="AJ800">
        <v>0</v>
      </c>
    </row>
    <row r="801" spans="1:36">
      <c r="A801" t="s">
        <v>1920</v>
      </c>
      <c r="B801" t="s">
        <v>1921</v>
      </c>
      <c r="C801" t="s">
        <v>88</v>
      </c>
      <c r="D801" t="s">
        <v>89</v>
      </c>
      <c r="E801" t="s">
        <v>89</v>
      </c>
      <c r="F801" s="3">
        <v>140</v>
      </c>
      <c r="G801" t="s">
        <v>74</v>
      </c>
      <c r="H801" t="s">
        <v>50</v>
      </c>
      <c r="I801" t="s">
        <v>50</v>
      </c>
      <c r="J801" t="s">
        <v>50</v>
      </c>
      <c r="K801" t="s">
        <v>51</v>
      </c>
      <c r="L801" t="s">
        <v>51</v>
      </c>
      <c r="M801" t="s">
        <v>61</v>
      </c>
      <c r="N801">
        <v>2</v>
      </c>
      <c r="O801">
        <v>1</v>
      </c>
      <c r="P801">
        <v>8</v>
      </c>
      <c r="Q801">
        <v>0</v>
      </c>
      <c r="R801">
        <v>0</v>
      </c>
      <c r="S801">
        <v>0</v>
      </c>
      <c r="T801">
        <v>0</v>
      </c>
      <c r="U801">
        <v>0</v>
      </c>
      <c r="V801">
        <v>0</v>
      </c>
      <c r="W801">
        <v>0</v>
      </c>
      <c r="X801">
        <v>0</v>
      </c>
      <c r="Y801">
        <v>0</v>
      </c>
      <c r="Z801">
        <v>0</v>
      </c>
      <c r="AA801">
        <v>0</v>
      </c>
      <c r="AB801">
        <v>0</v>
      </c>
      <c r="AC801">
        <v>0</v>
      </c>
      <c r="AD801">
        <v>1</v>
      </c>
      <c r="AE801">
        <v>0</v>
      </c>
      <c r="AF801">
        <v>1</v>
      </c>
      <c r="AG801">
        <v>0</v>
      </c>
      <c r="AH801">
        <v>0</v>
      </c>
      <c r="AI801">
        <v>1</v>
      </c>
      <c r="AJ801">
        <v>309</v>
      </c>
    </row>
    <row r="802" spans="1:36">
      <c r="A802" t="s">
        <v>1922</v>
      </c>
      <c r="B802" t="s">
        <v>1923</v>
      </c>
      <c r="C802" t="s">
        <v>88</v>
      </c>
      <c r="D802" t="s">
        <v>1923</v>
      </c>
      <c r="E802" t="s">
        <v>59</v>
      </c>
      <c r="F802" s="3">
        <v>50</v>
      </c>
      <c r="G802" t="s">
        <v>78</v>
      </c>
      <c r="H802" t="s">
        <v>50</v>
      </c>
      <c r="I802" t="s">
        <v>50</v>
      </c>
      <c r="J802" t="s">
        <v>51</v>
      </c>
      <c r="K802" t="s">
        <v>51</v>
      </c>
      <c r="L802" t="s">
        <v>51</v>
      </c>
      <c r="M802" t="s">
        <v>61</v>
      </c>
      <c r="N802">
        <v>0</v>
      </c>
      <c r="O802">
        <v>0</v>
      </c>
      <c r="P802">
        <v>0</v>
      </c>
      <c r="Q802">
        <v>0</v>
      </c>
      <c r="R802">
        <v>0</v>
      </c>
      <c r="S802">
        <v>0</v>
      </c>
      <c r="T802">
        <v>0</v>
      </c>
      <c r="U802">
        <v>0</v>
      </c>
      <c r="V802">
        <v>0</v>
      </c>
      <c r="W802">
        <v>0</v>
      </c>
      <c r="X802">
        <v>0</v>
      </c>
      <c r="Y802">
        <v>0</v>
      </c>
      <c r="Z802">
        <v>0</v>
      </c>
      <c r="AA802">
        <v>0</v>
      </c>
      <c r="AB802">
        <v>0</v>
      </c>
      <c r="AC802">
        <v>0</v>
      </c>
      <c r="AD802">
        <v>0</v>
      </c>
      <c r="AE802">
        <v>0</v>
      </c>
      <c r="AF802">
        <v>0</v>
      </c>
      <c r="AG802">
        <v>0</v>
      </c>
      <c r="AH802">
        <v>0</v>
      </c>
      <c r="AI802">
        <v>0</v>
      </c>
      <c r="AJ802">
        <v>0</v>
      </c>
    </row>
    <row r="803" spans="1:36">
      <c r="A803" t="s">
        <v>1924</v>
      </c>
      <c r="B803" t="s">
        <v>1925</v>
      </c>
      <c r="C803" t="s">
        <v>88</v>
      </c>
      <c r="D803" t="s">
        <v>89</v>
      </c>
      <c r="E803" t="s">
        <v>89</v>
      </c>
      <c r="F803" s="3">
        <v>120</v>
      </c>
      <c r="G803" t="s">
        <v>101</v>
      </c>
      <c r="H803" t="s">
        <v>50</v>
      </c>
      <c r="I803" t="s">
        <v>50</v>
      </c>
      <c r="J803" t="s">
        <v>51</v>
      </c>
      <c r="K803" t="s">
        <v>51</v>
      </c>
      <c r="L803" t="s">
        <v>51</v>
      </c>
      <c r="M803" t="s">
        <v>61</v>
      </c>
      <c r="N803">
        <v>1</v>
      </c>
      <c r="O803">
        <v>1</v>
      </c>
      <c r="P803">
        <v>1</v>
      </c>
      <c r="Q803">
        <v>0</v>
      </c>
      <c r="R803">
        <v>0</v>
      </c>
      <c r="S803">
        <v>0</v>
      </c>
      <c r="T803">
        <v>0</v>
      </c>
      <c r="U803">
        <v>0</v>
      </c>
      <c r="V803">
        <v>0</v>
      </c>
      <c r="W803">
        <v>0</v>
      </c>
      <c r="X803">
        <v>0</v>
      </c>
      <c r="Y803">
        <v>1</v>
      </c>
      <c r="Z803">
        <v>0</v>
      </c>
      <c r="AA803">
        <v>1</v>
      </c>
      <c r="AB803">
        <v>0</v>
      </c>
      <c r="AC803">
        <v>0</v>
      </c>
      <c r="AD803">
        <v>0</v>
      </c>
      <c r="AE803">
        <v>0</v>
      </c>
      <c r="AF803">
        <v>0</v>
      </c>
      <c r="AG803">
        <v>0</v>
      </c>
      <c r="AH803">
        <v>0</v>
      </c>
      <c r="AI803">
        <v>0</v>
      </c>
      <c r="AJ803">
        <v>8</v>
      </c>
    </row>
    <row r="804" spans="1:36">
      <c r="A804" t="s">
        <v>1926</v>
      </c>
      <c r="B804" t="s">
        <v>1927</v>
      </c>
      <c r="C804" t="s">
        <v>46</v>
      </c>
      <c r="D804" t="s">
        <v>128</v>
      </c>
      <c r="E804" t="s">
        <v>48</v>
      </c>
      <c r="F804" s="3">
        <v>597</v>
      </c>
      <c r="G804" t="s">
        <v>55</v>
      </c>
      <c r="H804" t="s">
        <v>50</v>
      </c>
      <c r="I804" t="s">
        <v>50</v>
      </c>
      <c r="J804" t="s">
        <v>51</v>
      </c>
      <c r="K804" t="s">
        <v>51</v>
      </c>
      <c r="L804" t="s">
        <v>51</v>
      </c>
      <c r="M804" t="s">
        <v>51</v>
      </c>
      <c r="N804">
        <v>0</v>
      </c>
      <c r="O804">
        <v>0</v>
      </c>
      <c r="P804">
        <v>0</v>
      </c>
      <c r="Q804">
        <v>0</v>
      </c>
      <c r="R804">
        <v>0</v>
      </c>
      <c r="S804">
        <v>0</v>
      </c>
      <c r="T804">
        <v>0</v>
      </c>
      <c r="U804">
        <v>0</v>
      </c>
      <c r="V804">
        <v>0</v>
      </c>
      <c r="W804">
        <v>0</v>
      </c>
      <c r="X804">
        <v>0</v>
      </c>
      <c r="Y804">
        <v>0</v>
      </c>
      <c r="Z804">
        <v>0</v>
      </c>
      <c r="AA804">
        <v>0</v>
      </c>
      <c r="AB804">
        <v>0</v>
      </c>
      <c r="AC804">
        <v>0</v>
      </c>
      <c r="AD804">
        <v>0</v>
      </c>
      <c r="AE804">
        <v>0</v>
      </c>
      <c r="AF804">
        <v>0</v>
      </c>
      <c r="AG804">
        <v>0</v>
      </c>
      <c r="AH804">
        <v>0</v>
      </c>
      <c r="AI804">
        <v>0</v>
      </c>
      <c r="AJ804">
        <v>0</v>
      </c>
    </row>
    <row r="805" spans="1:36">
      <c r="A805" t="s">
        <v>1928</v>
      </c>
      <c r="B805" t="s">
        <v>1929</v>
      </c>
      <c r="C805" t="s">
        <v>64</v>
      </c>
      <c r="D805" t="s">
        <v>1930</v>
      </c>
      <c r="E805" t="s">
        <v>59</v>
      </c>
      <c r="G805" t="s">
        <v>66</v>
      </c>
      <c r="H805" t="s">
        <v>50</v>
      </c>
      <c r="I805" t="s">
        <v>50</v>
      </c>
      <c r="J805" t="s">
        <v>51</v>
      </c>
      <c r="K805" t="s">
        <v>61</v>
      </c>
      <c r="L805" t="s">
        <v>61</v>
      </c>
      <c r="M805" t="s">
        <v>61</v>
      </c>
      <c r="N805">
        <v>0</v>
      </c>
      <c r="O805">
        <v>0</v>
      </c>
      <c r="P805">
        <v>0</v>
      </c>
      <c r="Q805">
        <v>0</v>
      </c>
      <c r="R805">
        <v>0</v>
      </c>
      <c r="S805">
        <v>0</v>
      </c>
      <c r="T805">
        <v>0</v>
      </c>
      <c r="U805">
        <v>0</v>
      </c>
      <c r="V805">
        <v>0</v>
      </c>
      <c r="W805">
        <v>0</v>
      </c>
      <c r="X805">
        <v>0</v>
      </c>
      <c r="Y805">
        <v>0</v>
      </c>
      <c r="Z805">
        <v>0</v>
      </c>
      <c r="AA805">
        <v>0</v>
      </c>
      <c r="AB805">
        <v>0</v>
      </c>
      <c r="AC805">
        <v>0</v>
      </c>
      <c r="AD805">
        <v>0</v>
      </c>
      <c r="AE805">
        <v>0</v>
      </c>
      <c r="AF805">
        <v>0</v>
      </c>
      <c r="AG805">
        <v>0</v>
      </c>
      <c r="AH805">
        <v>0</v>
      </c>
      <c r="AI805">
        <v>0</v>
      </c>
      <c r="AJ805">
        <v>0</v>
      </c>
    </row>
    <row r="806" spans="1:36">
      <c r="A806" t="s">
        <v>1931</v>
      </c>
      <c r="B806" t="s">
        <v>1932</v>
      </c>
      <c r="C806" t="s">
        <v>64</v>
      </c>
      <c r="D806" t="s">
        <v>1933</v>
      </c>
      <c r="E806" t="s">
        <v>59</v>
      </c>
      <c r="G806" t="s">
        <v>66</v>
      </c>
      <c r="H806" t="s">
        <v>50</v>
      </c>
      <c r="I806" t="s">
        <v>50</v>
      </c>
      <c r="J806" t="s">
        <v>51</v>
      </c>
      <c r="K806" t="s">
        <v>61</v>
      </c>
      <c r="L806" t="s">
        <v>61</v>
      </c>
      <c r="M806" t="s">
        <v>61</v>
      </c>
      <c r="N806">
        <v>0</v>
      </c>
      <c r="O806">
        <v>0</v>
      </c>
      <c r="P806">
        <v>0</v>
      </c>
      <c r="Q806">
        <v>0</v>
      </c>
      <c r="R806">
        <v>0</v>
      </c>
      <c r="S806">
        <v>0</v>
      </c>
      <c r="T806">
        <v>0</v>
      </c>
      <c r="U806">
        <v>0</v>
      </c>
      <c r="V806">
        <v>0</v>
      </c>
      <c r="W806">
        <v>0</v>
      </c>
      <c r="X806">
        <v>0</v>
      </c>
      <c r="Y806">
        <v>0</v>
      </c>
      <c r="Z806">
        <v>0</v>
      </c>
      <c r="AA806">
        <v>0</v>
      </c>
      <c r="AB806">
        <v>0</v>
      </c>
      <c r="AC806">
        <v>0</v>
      </c>
      <c r="AD806">
        <v>0</v>
      </c>
      <c r="AE806">
        <v>0</v>
      </c>
      <c r="AF806">
        <v>0</v>
      </c>
      <c r="AG806">
        <v>0</v>
      </c>
      <c r="AH806">
        <v>0</v>
      </c>
      <c r="AI806">
        <v>0</v>
      </c>
      <c r="AJ806">
        <v>0</v>
      </c>
    </row>
    <row r="807" spans="1:36">
      <c r="A807" t="s">
        <v>1934</v>
      </c>
      <c r="B807" t="s">
        <v>1935</v>
      </c>
      <c r="C807" t="s">
        <v>64</v>
      </c>
      <c r="D807" t="s">
        <v>1935</v>
      </c>
      <c r="E807" t="s">
        <v>59</v>
      </c>
      <c r="G807" t="s">
        <v>55</v>
      </c>
      <c r="H807" t="s">
        <v>50</v>
      </c>
      <c r="I807" t="s">
        <v>50</v>
      </c>
      <c r="J807" t="s">
        <v>50</v>
      </c>
      <c r="K807" t="s">
        <v>61</v>
      </c>
      <c r="L807" t="s">
        <v>61</v>
      </c>
      <c r="M807" t="s">
        <v>61</v>
      </c>
      <c r="N807">
        <v>0</v>
      </c>
      <c r="O807">
        <v>0</v>
      </c>
      <c r="P807">
        <v>0</v>
      </c>
      <c r="Q807">
        <v>0</v>
      </c>
      <c r="R807">
        <v>0</v>
      </c>
      <c r="S807">
        <v>0</v>
      </c>
      <c r="T807">
        <v>0</v>
      </c>
      <c r="U807">
        <v>0</v>
      </c>
      <c r="V807">
        <v>0</v>
      </c>
      <c r="W807">
        <v>0</v>
      </c>
      <c r="X807">
        <v>0</v>
      </c>
      <c r="Y807">
        <v>0</v>
      </c>
      <c r="Z807">
        <v>0</v>
      </c>
      <c r="AA807">
        <v>0</v>
      </c>
      <c r="AB807">
        <v>0</v>
      </c>
      <c r="AC807">
        <v>0</v>
      </c>
      <c r="AD807">
        <v>0</v>
      </c>
      <c r="AE807">
        <v>0</v>
      </c>
      <c r="AF807">
        <v>0</v>
      </c>
      <c r="AG807">
        <v>0</v>
      </c>
      <c r="AH807">
        <v>0</v>
      </c>
      <c r="AI807">
        <v>0</v>
      </c>
      <c r="AJ807">
        <v>0</v>
      </c>
    </row>
    <row r="808" spans="1:36">
      <c r="A808" t="s">
        <v>1936</v>
      </c>
      <c r="B808" t="s">
        <v>1937</v>
      </c>
      <c r="C808" t="s">
        <v>46</v>
      </c>
      <c r="D808" t="s">
        <v>1118</v>
      </c>
      <c r="E808" t="s">
        <v>48</v>
      </c>
      <c r="F808" s="3">
        <v>50</v>
      </c>
      <c r="G808" t="s">
        <v>78</v>
      </c>
      <c r="H808" t="s">
        <v>50</v>
      </c>
      <c r="I808" t="s">
        <v>50</v>
      </c>
      <c r="J808" t="s">
        <v>51</v>
      </c>
      <c r="K808" t="s">
        <v>50</v>
      </c>
      <c r="L808" t="s">
        <v>50</v>
      </c>
      <c r="M808" t="s">
        <v>50</v>
      </c>
      <c r="N808">
        <v>0</v>
      </c>
      <c r="O808">
        <v>0</v>
      </c>
      <c r="P808">
        <v>0</v>
      </c>
      <c r="Q808">
        <v>0</v>
      </c>
      <c r="R808">
        <v>0</v>
      </c>
      <c r="S808">
        <v>0</v>
      </c>
      <c r="T808">
        <v>0</v>
      </c>
      <c r="U808">
        <v>0</v>
      </c>
      <c r="V808">
        <v>0</v>
      </c>
      <c r="W808">
        <v>0</v>
      </c>
      <c r="X808">
        <v>0</v>
      </c>
      <c r="Y808">
        <v>0</v>
      </c>
      <c r="Z808">
        <v>0</v>
      </c>
      <c r="AA808">
        <v>0</v>
      </c>
      <c r="AB808">
        <v>0</v>
      </c>
      <c r="AC808">
        <v>0</v>
      </c>
      <c r="AD808">
        <v>1</v>
      </c>
      <c r="AE808">
        <v>1</v>
      </c>
      <c r="AF808">
        <v>0</v>
      </c>
      <c r="AG808">
        <v>0</v>
      </c>
      <c r="AH808">
        <v>0</v>
      </c>
      <c r="AI808">
        <v>1</v>
      </c>
      <c r="AJ808">
        <v>366</v>
      </c>
    </row>
    <row r="809" spans="1:36">
      <c r="A809" t="s">
        <v>1938</v>
      </c>
      <c r="B809" t="s">
        <v>1939</v>
      </c>
      <c r="C809" t="s">
        <v>46</v>
      </c>
      <c r="D809" t="s">
        <v>443</v>
      </c>
      <c r="E809" t="s">
        <v>48</v>
      </c>
      <c r="F809" s="3">
        <v>170</v>
      </c>
      <c r="G809" t="s">
        <v>344</v>
      </c>
      <c r="H809" t="s">
        <v>50</v>
      </c>
      <c r="I809" t="s">
        <v>50</v>
      </c>
      <c r="J809" t="s">
        <v>51</v>
      </c>
      <c r="K809" t="s">
        <v>51</v>
      </c>
      <c r="L809" t="s">
        <v>51</v>
      </c>
      <c r="M809" t="s">
        <v>51</v>
      </c>
      <c r="N809">
        <v>0</v>
      </c>
      <c r="O809">
        <v>0</v>
      </c>
      <c r="P809">
        <v>0</v>
      </c>
      <c r="Q809">
        <v>1</v>
      </c>
      <c r="R809">
        <v>0</v>
      </c>
      <c r="S809">
        <v>0</v>
      </c>
      <c r="T809">
        <v>0</v>
      </c>
      <c r="U809">
        <v>0</v>
      </c>
      <c r="V809">
        <v>0</v>
      </c>
      <c r="W809">
        <v>0</v>
      </c>
      <c r="X809">
        <v>1</v>
      </c>
      <c r="Y809">
        <v>0</v>
      </c>
      <c r="Z809">
        <v>0</v>
      </c>
      <c r="AA809">
        <v>0</v>
      </c>
      <c r="AB809">
        <v>0</v>
      </c>
      <c r="AC809">
        <v>0</v>
      </c>
      <c r="AD809">
        <v>0</v>
      </c>
      <c r="AE809">
        <v>0</v>
      </c>
      <c r="AF809">
        <v>0</v>
      </c>
      <c r="AG809">
        <v>0</v>
      </c>
      <c r="AH809">
        <v>0</v>
      </c>
      <c r="AI809">
        <v>0</v>
      </c>
      <c r="AJ809">
        <v>0</v>
      </c>
    </row>
    <row r="810" spans="1:36">
      <c r="A810" t="s">
        <v>1940</v>
      </c>
      <c r="B810" t="s">
        <v>1941</v>
      </c>
      <c r="C810" t="s">
        <v>88</v>
      </c>
      <c r="D810" t="s">
        <v>89</v>
      </c>
      <c r="E810" t="s">
        <v>89</v>
      </c>
      <c r="F810" s="3">
        <v>300</v>
      </c>
      <c r="G810" t="s">
        <v>66</v>
      </c>
      <c r="H810" t="s">
        <v>50</v>
      </c>
      <c r="I810" t="s">
        <v>50</v>
      </c>
      <c r="J810" t="s">
        <v>51</v>
      </c>
      <c r="K810" t="s">
        <v>51</v>
      </c>
      <c r="L810" t="s">
        <v>51</v>
      </c>
      <c r="M810" t="s">
        <v>61</v>
      </c>
      <c r="N810">
        <v>0</v>
      </c>
      <c r="O810">
        <v>0</v>
      </c>
      <c r="P810">
        <v>0</v>
      </c>
      <c r="Q810">
        <v>0</v>
      </c>
      <c r="R810">
        <v>0</v>
      </c>
      <c r="S810">
        <v>0</v>
      </c>
      <c r="T810">
        <v>0</v>
      </c>
      <c r="U810">
        <v>0</v>
      </c>
      <c r="V810">
        <v>0</v>
      </c>
      <c r="W810">
        <v>0</v>
      </c>
      <c r="X810">
        <v>0</v>
      </c>
      <c r="Y810">
        <v>0</v>
      </c>
      <c r="Z810">
        <v>0</v>
      </c>
      <c r="AA810">
        <v>0</v>
      </c>
      <c r="AB810">
        <v>0</v>
      </c>
      <c r="AC810">
        <v>0</v>
      </c>
      <c r="AD810">
        <v>0</v>
      </c>
      <c r="AE810">
        <v>0</v>
      </c>
      <c r="AF810">
        <v>0</v>
      </c>
      <c r="AG810">
        <v>0</v>
      </c>
      <c r="AH810">
        <v>0</v>
      </c>
      <c r="AI810">
        <v>0</v>
      </c>
      <c r="AJ810">
        <v>0</v>
      </c>
    </row>
    <row r="811" spans="1:36">
      <c r="A811" t="s">
        <v>1942</v>
      </c>
      <c r="B811" t="s">
        <v>1943</v>
      </c>
      <c r="C811" t="s">
        <v>88</v>
      </c>
      <c r="D811" t="s">
        <v>89</v>
      </c>
      <c r="E811" t="s">
        <v>89</v>
      </c>
      <c r="F811" s="3">
        <v>97</v>
      </c>
      <c r="G811" t="s">
        <v>101</v>
      </c>
      <c r="H811" t="s">
        <v>50</v>
      </c>
      <c r="I811" t="s">
        <v>50</v>
      </c>
      <c r="J811" t="s">
        <v>50</v>
      </c>
      <c r="K811" t="s">
        <v>51</v>
      </c>
      <c r="L811" t="s">
        <v>51</v>
      </c>
      <c r="M811" t="s">
        <v>61</v>
      </c>
      <c r="N811">
        <v>0</v>
      </c>
      <c r="O811">
        <v>0</v>
      </c>
      <c r="P811">
        <v>0</v>
      </c>
      <c r="Q811">
        <v>0</v>
      </c>
      <c r="R811">
        <v>0</v>
      </c>
      <c r="S811">
        <v>0</v>
      </c>
      <c r="T811">
        <v>0</v>
      </c>
      <c r="U811">
        <v>0</v>
      </c>
      <c r="V811">
        <v>0</v>
      </c>
      <c r="W811">
        <v>0</v>
      </c>
      <c r="X811">
        <v>0</v>
      </c>
      <c r="Y811">
        <v>0</v>
      </c>
      <c r="Z811">
        <v>0</v>
      </c>
      <c r="AA811">
        <v>0</v>
      </c>
      <c r="AB811">
        <v>0</v>
      </c>
      <c r="AC811">
        <v>0</v>
      </c>
      <c r="AD811">
        <v>0</v>
      </c>
      <c r="AE811">
        <v>0</v>
      </c>
      <c r="AF811">
        <v>0</v>
      </c>
      <c r="AG811">
        <v>0</v>
      </c>
      <c r="AH811">
        <v>0</v>
      </c>
      <c r="AI811">
        <v>0</v>
      </c>
      <c r="AJ811">
        <v>0</v>
      </c>
    </row>
    <row r="812" spans="1:36">
      <c r="A812" t="s">
        <v>1944</v>
      </c>
      <c r="B812" t="s">
        <v>1945</v>
      </c>
      <c r="C812" t="s">
        <v>88</v>
      </c>
      <c r="D812" t="s">
        <v>89</v>
      </c>
      <c r="E812" t="s">
        <v>89</v>
      </c>
      <c r="F812" s="3">
        <v>250</v>
      </c>
      <c r="G812" t="s">
        <v>66</v>
      </c>
      <c r="H812" t="s">
        <v>50</v>
      </c>
      <c r="I812" t="s">
        <v>50</v>
      </c>
      <c r="J812" t="s">
        <v>50</v>
      </c>
      <c r="K812" t="s">
        <v>51</v>
      </c>
      <c r="L812" t="s">
        <v>51</v>
      </c>
      <c r="M812" t="s">
        <v>61</v>
      </c>
      <c r="N812">
        <v>0</v>
      </c>
      <c r="O812">
        <v>0</v>
      </c>
      <c r="P812">
        <v>0</v>
      </c>
      <c r="Q812">
        <v>0</v>
      </c>
      <c r="R812">
        <v>0</v>
      </c>
      <c r="S812">
        <v>0</v>
      </c>
      <c r="T812">
        <v>0</v>
      </c>
      <c r="U812">
        <v>0</v>
      </c>
      <c r="V812">
        <v>0</v>
      </c>
      <c r="W812">
        <v>0</v>
      </c>
      <c r="X812">
        <v>0</v>
      </c>
      <c r="Y812">
        <v>0</v>
      </c>
      <c r="Z812">
        <v>0</v>
      </c>
      <c r="AA812">
        <v>0</v>
      </c>
      <c r="AB812">
        <v>0</v>
      </c>
      <c r="AC812">
        <v>0</v>
      </c>
      <c r="AD812">
        <v>0</v>
      </c>
      <c r="AE812">
        <v>0</v>
      </c>
      <c r="AF812">
        <v>0</v>
      </c>
      <c r="AG812">
        <v>0</v>
      </c>
      <c r="AH812">
        <v>0</v>
      </c>
      <c r="AI812">
        <v>0</v>
      </c>
      <c r="AJ812">
        <v>0</v>
      </c>
    </row>
    <row r="813" spans="1:36">
      <c r="A813" t="s">
        <v>1946</v>
      </c>
      <c r="B813" t="s">
        <v>1947</v>
      </c>
      <c r="C813" t="s">
        <v>88</v>
      </c>
      <c r="D813" t="s">
        <v>89</v>
      </c>
      <c r="E813" t="s">
        <v>89</v>
      </c>
      <c r="F813" s="3">
        <v>37</v>
      </c>
      <c r="G813" t="s">
        <v>125</v>
      </c>
      <c r="H813" t="s">
        <v>50</v>
      </c>
      <c r="I813" t="s">
        <v>50</v>
      </c>
      <c r="J813" t="s">
        <v>51</v>
      </c>
      <c r="K813" t="s">
        <v>51</v>
      </c>
      <c r="L813" t="s">
        <v>51</v>
      </c>
      <c r="M813" t="s">
        <v>61</v>
      </c>
      <c r="N813">
        <v>0</v>
      </c>
      <c r="O813">
        <v>0</v>
      </c>
      <c r="P813">
        <v>0</v>
      </c>
      <c r="Q813">
        <v>0</v>
      </c>
      <c r="R813">
        <v>0</v>
      </c>
      <c r="S813">
        <v>0</v>
      </c>
      <c r="T813">
        <v>0</v>
      </c>
      <c r="U813">
        <v>0</v>
      </c>
      <c r="V813">
        <v>0</v>
      </c>
      <c r="W813">
        <v>0</v>
      </c>
      <c r="X813">
        <v>0</v>
      </c>
      <c r="Y813">
        <v>0</v>
      </c>
      <c r="Z813">
        <v>0</v>
      </c>
      <c r="AA813">
        <v>0</v>
      </c>
      <c r="AB813">
        <v>0</v>
      </c>
      <c r="AC813">
        <v>0</v>
      </c>
      <c r="AD813">
        <v>0</v>
      </c>
      <c r="AE813">
        <v>0</v>
      </c>
      <c r="AF813">
        <v>0</v>
      </c>
      <c r="AG813">
        <v>0</v>
      </c>
      <c r="AH813">
        <v>0</v>
      </c>
      <c r="AI813">
        <v>0</v>
      </c>
      <c r="AJ813">
        <v>0</v>
      </c>
    </row>
    <row r="814" spans="1:36">
      <c r="A814" t="s">
        <v>1948</v>
      </c>
      <c r="B814" t="s">
        <v>1949</v>
      </c>
      <c r="C814" t="s">
        <v>58</v>
      </c>
      <c r="D814" t="s">
        <v>1164</v>
      </c>
      <c r="E814" t="s">
        <v>59</v>
      </c>
      <c r="G814" t="s">
        <v>60</v>
      </c>
      <c r="H814" t="s">
        <v>51</v>
      </c>
      <c r="I814" t="s">
        <v>50</v>
      </c>
      <c r="J814" t="s">
        <v>61</v>
      </c>
      <c r="K814" t="s">
        <v>61</v>
      </c>
      <c r="L814" t="s">
        <v>61</v>
      </c>
      <c r="M814" t="s">
        <v>61</v>
      </c>
      <c r="N814">
        <v>0</v>
      </c>
      <c r="O814">
        <v>0</v>
      </c>
      <c r="P814">
        <v>0</v>
      </c>
      <c r="Q814">
        <v>0</v>
      </c>
      <c r="R814">
        <v>0</v>
      </c>
      <c r="S814">
        <v>0</v>
      </c>
      <c r="T814">
        <v>0</v>
      </c>
      <c r="U814">
        <v>0</v>
      </c>
      <c r="V814">
        <v>0</v>
      </c>
      <c r="W814">
        <v>0</v>
      </c>
      <c r="X814">
        <v>0</v>
      </c>
      <c r="Y814">
        <v>0</v>
      </c>
      <c r="Z814">
        <v>0</v>
      </c>
      <c r="AA814">
        <v>0</v>
      </c>
      <c r="AB814">
        <v>0</v>
      </c>
      <c r="AC814">
        <v>0</v>
      </c>
      <c r="AD814">
        <v>0</v>
      </c>
      <c r="AE814">
        <v>0</v>
      </c>
      <c r="AF814">
        <v>0</v>
      </c>
      <c r="AG814">
        <v>0</v>
      </c>
      <c r="AH814">
        <v>0</v>
      </c>
      <c r="AI814">
        <v>0</v>
      </c>
      <c r="AJ814">
        <v>0</v>
      </c>
    </row>
    <row r="815" spans="1:36">
      <c r="A815" t="s">
        <v>1950</v>
      </c>
      <c r="B815" t="s">
        <v>1951</v>
      </c>
      <c r="C815" t="s">
        <v>64</v>
      </c>
      <c r="D815" t="s">
        <v>1952</v>
      </c>
      <c r="E815" t="s">
        <v>59</v>
      </c>
      <c r="G815" t="s">
        <v>66</v>
      </c>
      <c r="H815" t="s">
        <v>50</v>
      </c>
      <c r="I815" t="s">
        <v>50</v>
      </c>
      <c r="J815" t="s">
        <v>51</v>
      </c>
      <c r="K815" t="s">
        <v>61</v>
      </c>
      <c r="L815" t="s">
        <v>61</v>
      </c>
      <c r="M815" t="s">
        <v>61</v>
      </c>
      <c r="N815">
        <v>0</v>
      </c>
      <c r="O815">
        <v>0</v>
      </c>
      <c r="P815">
        <v>0</v>
      </c>
      <c r="Q815">
        <v>0</v>
      </c>
      <c r="R815">
        <v>0</v>
      </c>
      <c r="S815">
        <v>0</v>
      </c>
      <c r="T815">
        <v>0</v>
      </c>
      <c r="U815">
        <v>0</v>
      </c>
      <c r="V815">
        <v>0</v>
      </c>
      <c r="W815">
        <v>0</v>
      </c>
      <c r="X815">
        <v>0</v>
      </c>
      <c r="Y815">
        <v>0</v>
      </c>
      <c r="Z815">
        <v>0</v>
      </c>
      <c r="AA815">
        <v>0</v>
      </c>
      <c r="AB815">
        <v>0</v>
      </c>
      <c r="AC815">
        <v>0</v>
      </c>
      <c r="AD815">
        <v>0</v>
      </c>
      <c r="AE815">
        <v>0</v>
      </c>
      <c r="AF815">
        <v>0</v>
      </c>
      <c r="AG815">
        <v>0</v>
      </c>
      <c r="AH815">
        <v>0</v>
      </c>
      <c r="AI815">
        <v>0</v>
      </c>
      <c r="AJ815">
        <v>0</v>
      </c>
    </row>
    <row r="816" spans="1:36">
      <c r="A816" t="s">
        <v>1953</v>
      </c>
      <c r="B816" t="s">
        <v>1954</v>
      </c>
      <c r="C816" t="s">
        <v>46</v>
      </c>
      <c r="D816" t="s">
        <v>1955</v>
      </c>
      <c r="E816" t="s">
        <v>59</v>
      </c>
      <c r="F816" s="3">
        <v>400</v>
      </c>
      <c r="G816" t="s">
        <v>125</v>
      </c>
      <c r="H816" t="s">
        <v>51</v>
      </c>
      <c r="I816" t="s">
        <v>50</v>
      </c>
      <c r="J816" t="s">
        <v>61</v>
      </c>
      <c r="K816" t="s">
        <v>61</v>
      </c>
      <c r="L816" t="s">
        <v>61</v>
      </c>
      <c r="M816" t="s">
        <v>61</v>
      </c>
      <c r="N816">
        <v>0</v>
      </c>
      <c r="O816">
        <v>0</v>
      </c>
      <c r="P816">
        <v>0</v>
      </c>
      <c r="Q816">
        <v>0</v>
      </c>
      <c r="R816">
        <v>0</v>
      </c>
      <c r="S816">
        <v>0</v>
      </c>
      <c r="T816">
        <v>0</v>
      </c>
      <c r="U816">
        <v>0</v>
      </c>
      <c r="V816">
        <v>0</v>
      </c>
      <c r="W816">
        <v>0</v>
      </c>
      <c r="X816">
        <v>0</v>
      </c>
      <c r="Y816">
        <v>0</v>
      </c>
      <c r="Z816">
        <v>0</v>
      </c>
      <c r="AA816">
        <v>0</v>
      </c>
      <c r="AB816">
        <v>0</v>
      </c>
      <c r="AC816">
        <v>0</v>
      </c>
      <c r="AD816">
        <v>0</v>
      </c>
      <c r="AE816">
        <v>0</v>
      </c>
      <c r="AF816">
        <v>0</v>
      </c>
      <c r="AG816">
        <v>0</v>
      </c>
      <c r="AH816">
        <v>0</v>
      </c>
      <c r="AI816">
        <v>0</v>
      </c>
      <c r="AJ816">
        <v>0</v>
      </c>
    </row>
    <row r="817" spans="1:36">
      <c r="A817" t="s">
        <v>1956</v>
      </c>
      <c r="B817" t="s">
        <v>1957</v>
      </c>
      <c r="C817" t="s">
        <v>46</v>
      </c>
      <c r="D817" t="s">
        <v>1118</v>
      </c>
      <c r="E817" t="s">
        <v>48</v>
      </c>
      <c r="F817" s="3">
        <v>300</v>
      </c>
      <c r="G817" t="s">
        <v>78</v>
      </c>
      <c r="H817" t="s">
        <v>50</v>
      </c>
      <c r="I817" t="s">
        <v>50</v>
      </c>
      <c r="J817" t="s">
        <v>51</v>
      </c>
      <c r="K817" t="s">
        <v>51</v>
      </c>
      <c r="L817" t="s">
        <v>51</v>
      </c>
      <c r="M817" t="s">
        <v>50</v>
      </c>
      <c r="N817">
        <v>0</v>
      </c>
      <c r="O817">
        <v>0</v>
      </c>
      <c r="P817">
        <v>0</v>
      </c>
      <c r="Q817">
        <v>0</v>
      </c>
      <c r="R817">
        <v>0</v>
      </c>
      <c r="S817">
        <v>0</v>
      </c>
      <c r="T817">
        <v>0</v>
      </c>
      <c r="U817">
        <v>0</v>
      </c>
      <c r="V817">
        <v>0</v>
      </c>
      <c r="W817">
        <v>0</v>
      </c>
      <c r="X817">
        <v>0</v>
      </c>
      <c r="Y817">
        <v>0</v>
      </c>
      <c r="Z817">
        <v>0</v>
      </c>
      <c r="AA817">
        <v>0</v>
      </c>
      <c r="AB817">
        <v>0</v>
      </c>
      <c r="AC817">
        <v>0</v>
      </c>
      <c r="AD817">
        <v>1</v>
      </c>
      <c r="AE817">
        <v>1</v>
      </c>
      <c r="AF817">
        <v>0</v>
      </c>
      <c r="AG817">
        <v>0</v>
      </c>
      <c r="AH817">
        <v>0</v>
      </c>
      <c r="AI817">
        <v>1</v>
      </c>
      <c r="AJ817">
        <v>366</v>
      </c>
    </row>
    <row r="818" spans="1:36">
      <c r="A818" t="s">
        <v>1958</v>
      </c>
      <c r="B818" t="s">
        <v>1959</v>
      </c>
      <c r="C818" t="s">
        <v>64</v>
      </c>
      <c r="D818" t="s">
        <v>1960</v>
      </c>
      <c r="E818" t="s">
        <v>59</v>
      </c>
      <c r="G818" t="s">
        <v>66</v>
      </c>
      <c r="H818" t="s">
        <v>50</v>
      </c>
      <c r="I818" t="s">
        <v>50</v>
      </c>
      <c r="J818" t="s">
        <v>51</v>
      </c>
      <c r="K818" t="s">
        <v>61</v>
      </c>
      <c r="L818" t="s">
        <v>61</v>
      </c>
      <c r="M818" t="s">
        <v>61</v>
      </c>
      <c r="N818">
        <v>0</v>
      </c>
      <c r="O818">
        <v>0</v>
      </c>
      <c r="P818">
        <v>0</v>
      </c>
      <c r="Q818">
        <v>0</v>
      </c>
      <c r="R818">
        <v>0</v>
      </c>
      <c r="S818">
        <v>0</v>
      </c>
      <c r="T818">
        <v>0</v>
      </c>
      <c r="U818">
        <v>0</v>
      </c>
      <c r="V818">
        <v>0</v>
      </c>
      <c r="W818">
        <v>0</v>
      </c>
      <c r="X818">
        <v>0</v>
      </c>
      <c r="Y818">
        <v>0</v>
      </c>
      <c r="Z818">
        <v>0</v>
      </c>
      <c r="AA818">
        <v>0</v>
      </c>
      <c r="AB818">
        <v>0</v>
      </c>
      <c r="AC818">
        <v>0</v>
      </c>
      <c r="AD818">
        <v>0</v>
      </c>
      <c r="AE818">
        <v>0</v>
      </c>
      <c r="AF818">
        <v>0</v>
      </c>
      <c r="AG818">
        <v>0</v>
      </c>
      <c r="AH818">
        <v>0</v>
      </c>
      <c r="AI818">
        <v>0</v>
      </c>
      <c r="AJ818">
        <v>0</v>
      </c>
    </row>
    <row r="819" spans="1:36">
      <c r="A819" t="s">
        <v>1961</v>
      </c>
      <c r="B819" t="s">
        <v>1962</v>
      </c>
      <c r="C819" t="s">
        <v>46</v>
      </c>
      <c r="D819" t="s">
        <v>1963</v>
      </c>
      <c r="E819" t="s">
        <v>59</v>
      </c>
      <c r="F819" s="3">
        <v>160</v>
      </c>
      <c r="G819" t="s">
        <v>90</v>
      </c>
      <c r="H819" t="s">
        <v>50</v>
      </c>
      <c r="I819" t="s">
        <v>50</v>
      </c>
      <c r="J819" t="s">
        <v>51</v>
      </c>
      <c r="K819" t="s">
        <v>51</v>
      </c>
      <c r="L819" t="s">
        <v>51</v>
      </c>
      <c r="M819" t="s">
        <v>50</v>
      </c>
      <c r="N819">
        <v>0</v>
      </c>
      <c r="O819">
        <v>0</v>
      </c>
      <c r="P819">
        <v>0</v>
      </c>
      <c r="Q819">
        <v>0</v>
      </c>
      <c r="R819">
        <v>0</v>
      </c>
      <c r="S819">
        <v>0</v>
      </c>
      <c r="T819">
        <v>0</v>
      </c>
      <c r="U819">
        <v>0</v>
      </c>
      <c r="V819">
        <v>0</v>
      </c>
      <c r="W819">
        <v>0</v>
      </c>
      <c r="X819">
        <v>0</v>
      </c>
      <c r="Y819">
        <v>0</v>
      </c>
      <c r="Z819">
        <v>0</v>
      </c>
      <c r="AA819">
        <v>0</v>
      </c>
      <c r="AB819">
        <v>0</v>
      </c>
      <c r="AC819">
        <v>0</v>
      </c>
      <c r="AD819">
        <v>0</v>
      </c>
      <c r="AE819">
        <v>0</v>
      </c>
      <c r="AF819">
        <v>0</v>
      </c>
      <c r="AG819">
        <v>0</v>
      </c>
      <c r="AH819">
        <v>0</v>
      </c>
      <c r="AI819">
        <v>0</v>
      </c>
      <c r="AJ819">
        <v>0</v>
      </c>
    </row>
    <row r="820" spans="1:36">
      <c r="A820" t="s">
        <v>1964</v>
      </c>
      <c r="B820" t="s">
        <v>1965</v>
      </c>
      <c r="C820" t="s">
        <v>64</v>
      </c>
      <c r="D820" t="s">
        <v>1966</v>
      </c>
      <c r="E820" t="s">
        <v>59</v>
      </c>
      <c r="G820" t="s">
        <v>60</v>
      </c>
      <c r="H820" t="s">
        <v>50</v>
      </c>
      <c r="I820" t="s">
        <v>50</v>
      </c>
      <c r="J820" t="s">
        <v>51</v>
      </c>
      <c r="K820" t="s">
        <v>61</v>
      </c>
      <c r="L820" t="s">
        <v>61</v>
      </c>
      <c r="M820" t="s">
        <v>61</v>
      </c>
      <c r="N820">
        <v>0</v>
      </c>
      <c r="O820">
        <v>0</v>
      </c>
      <c r="P820">
        <v>0</v>
      </c>
      <c r="Q820">
        <v>0</v>
      </c>
      <c r="R820">
        <v>0</v>
      </c>
      <c r="S820">
        <v>0</v>
      </c>
      <c r="T820">
        <v>0</v>
      </c>
      <c r="U820">
        <v>0</v>
      </c>
      <c r="V820">
        <v>0</v>
      </c>
      <c r="W820">
        <v>0</v>
      </c>
      <c r="X820">
        <v>0</v>
      </c>
      <c r="Y820">
        <v>0</v>
      </c>
      <c r="Z820">
        <v>0</v>
      </c>
      <c r="AA820">
        <v>0</v>
      </c>
      <c r="AB820">
        <v>0</v>
      </c>
      <c r="AC820">
        <v>0</v>
      </c>
      <c r="AD820">
        <v>0</v>
      </c>
      <c r="AE820">
        <v>0</v>
      </c>
      <c r="AF820">
        <v>0</v>
      </c>
      <c r="AG820">
        <v>0</v>
      </c>
      <c r="AH820">
        <v>0</v>
      </c>
      <c r="AI820">
        <v>0</v>
      </c>
      <c r="AJ820">
        <v>0</v>
      </c>
    </row>
    <row r="821" spans="1:36">
      <c r="A821" t="s">
        <v>1967</v>
      </c>
      <c r="B821" t="s">
        <v>1968</v>
      </c>
      <c r="C821" t="s">
        <v>88</v>
      </c>
      <c r="D821" t="s">
        <v>104</v>
      </c>
      <c r="E821" t="s">
        <v>48</v>
      </c>
      <c r="F821" s="3">
        <v>100</v>
      </c>
      <c r="G821" t="s">
        <v>66</v>
      </c>
      <c r="H821" t="s">
        <v>50</v>
      </c>
      <c r="I821" t="s">
        <v>50</v>
      </c>
      <c r="J821" t="s">
        <v>51</v>
      </c>
      <c r="K821" t="s">
        <v>51</v>
      </c>
      <c r="L821" t="s">
        <v>51</v>
      </c>
      <c r="M821" t="s">
        <v>61</v>
      </c>
      <c r="N821">
        <v>0</v>
      </c>
      <c r="O821">
        <v>0</v>
      </c>
      <c r="P821">
        <v>0</v>
      </c>
      <c r="Q821">
        <v>0</v>
      </c>
      <c r="R821">
        <v>0</v>
      </c>
      <c r="S821">
        <v>0</v>
      </c>
      <c r="T821">
        <v>0</v>
      </c>
      <c r="U821">
        <v>0</v>
      </c>
      <c r="V821">
        <v>0</v>
      </c>
      <c r="W821">
        <v>0</v>
      </c>
      <c r="X821">
        <v>0</v>
      </c>
      <c r="Y821">
        <v>0</v>
      </c>
      <c r="Z821">
        <v>0</v>
      </c>
      <c r="AA821">
        <v>0</v>
      </c>
      <c r="AB821">
        <v>0</v>
      </c>
      <c r="AC821">
        <v>0</v>
      </c>
      <c r="AD821">
        <v>0</v>
      </c>
      <c r="AE821">
        <v>0</v>
      </c>
      <c r="AF821">
        <v>0</v>
      </c>
      <c r="AG821">
        <v>0</v>
      </c>
      <c r="AH821">
        <v>0</v>
      </c>
      <c r="AI821">
        <v>0</v>
      </c>
      <c r="AJ821">
        <v>0</v>
      </c>
    </row>
    <row r="822" spans="1:36">
      <c r="A822" t="s">
        <v>1969</v>
      </c>
      <c r="B822" t="s">
        <v>1970</v>
      </c>
      <c r="C822" t="s">
        <v>88</v>
      </c>
      <c r="D822" t="s">
        <v>89</v>
      </c>
      <c r="E822" t="s">
        <v>89</v>
      </c>
      <c r="F822" s="3">
        <v>170</v>
      </c>
      <c r="G822" t="s">
        <v>60</v>
      </c>
      <c r="H822" t="s">
        <v>50</v>
      </c>
      <c r="I822" t="s">
        <v>50</v>
      </c>
      <c r="J822" t="s">
        <v>51</v>
      </c>
      <c r="K822" t="s">
        <v>51</v>
      </c>
      <c r="L822" t="s">
        <v>51</v>
      </c>
      <c r="M822" t="s">
        <v>61</v>
      </c>
      <c r="N822">
        <v>0</v>
      </c>
      <c r="O822">
        <v>0</v>
      </c>
      <c r="P822">
        <v>0</v>
      </c>
      <c r="Q822">
        <v>0</v>
      </c>
      <c r="R822">
        <v>0</v>
      </c>
      <c r="S822">
        <v>0</v>
      </c>
      <c r="T822">
        <v>0</v>
      </c>
      <c r="U822">
        <v>0</v>
      </c>
      <c r="V822">
        <v>0</v>
      </c>
      <c r="W822">
        <v>0</v>
      </c>
      <c r="X822">
        <v>0</v>
      </c>
      <c r="Y822">
        <v>0</v>
      </c>
      <c r="Z822">
        <v>0</v>
      </c>
      <c r="AA822">
        <v>0</v>
      </c>
      <c r="AB822">
        <v>0</v>
      </c>
      <c r="AC822">
        <v>0</v>
      </c>
      <c r="AD822">
        <v>0</v>
      </c>
      <c r="AE822">
        <v>0</v>
      </c>
      <c r="AF822">
        <v>0</v>
      </c>
      <c r="AG822">
        <v>0</v>
      </c>
      <c r="AH822">
        <v>0</v>
      </c>
      <c r="AI822">
        <v>0</v>
      </c>
      <c r="AJ822">
        <v>0</v>
      </c>
    </row>
    <row r="823" spans="1:36">
      <c r="A823" t="s">
        <v>1971</v>
      </c>
      <c r="B823" t="s">
        <v>1972</v>
      </c>
      <c r="C823" t="s">
        <v>88</v>
      </c>
      <c r="D823" t="s">
        <v>89</v>
      </c>
      <c r="E823" t="s">
        <v>89</v>
      </c>
      <c r="F823" s="3">
        <v>10</v>
      </c>
      <c r="G823" t="s">
        <v>49</v>
      </c>
      <c r="H823" t="s">
        <v>50</v>
      </c>
      <c r="I823" t="s">
        <v>50</v>
      </c>
      <c r="J823" t="s">
        <v>50</v>
      </c>
      <c r="K823" t="s">
        <v>51</v>
      </c>
      <c r="L823" t="s">
        <v>51</v>
      </c>
      <c r="M823" t="s">
        <v>61</v>
      </c>
      <c r="N823">
        <v>0</v>
      </c>
      <c r="O823">
        <v>0</v>
      </c>
      <c r="P823">
        <v>0</v>
      </c>
      <c r="Q823">
        <v>0</v>
      </c>
      <c r="R823">
        <v>0</v>
      </c>
      <c r="S823">
        <v>0</v>
      </c>
      <c r="T823">
        <v>0</v>
      </c>
      <c r="U823">
        <v>0</v>
      </c>
      <c r="V823">
        <v>0</v>
      </c>
      <c r="W823">
        <v>0</v>
      </c>
      <c r="X823">
        <v>0</v>
      </c>
      <c r="Y823">
        <v>0</v>
      </c>
      <c r="Z823">
        <v>0</v>
      </c>
      <c r="AA823">
        <v>0</v>
      </c>
      <c r="AB823">
        <v>0</v>
      </c>
      <c r="AC823">
        <v>0</v>
      </c>
      <c r="AD823">
        <v>0</v>
      </c>
      <c r="AE823">
        <v>0</v>
      </c>
      <c r="AF823">
        <v>0</v>
      </c>
      <c r="AG823">
        <v>0</v>
      </c>
      <c r="AH823">
        <v>0</v>
      </c>
      <c r="AI823">
        <v>0</v>
      </c>
      <c r="AJ823">
        <v>0</v>
      </c>
    </row>
    <row r="824" spans="1:36">
      <c r="A824" t="s">
        <v>1973</v>
      </c>
      <c r="B824" t="s">
        <v>1974</v>
      </c>
      <c r="C824" t="s">
        <v>88</v>
      </c>
      <c r="D824" t="s">
        <v>89</v>
      </c>
      <c r="E824" t="s">
        <v>89</v>
      </c>
      <c r="F824" s="3">
        <v>200</v>
      </c>
      <c r="G824" t="s">
        <v>90</v>
      </c>
      <c r="H824" t="s">
        <v>50</v>
      </c>
      <c r="I824" t="s">
        <v>50</v>
      </c>
      <c r="J824" t="s">
        <v>50</v>
      </c>
      <c r="K824" t="s">
        <v>51</v>
      </c>
      <c r="L824" t="s">
        <v>51</v>
      </c>
      <c r="M824" t="s">
        <v>61</v>
      </c>
      <c r="N824">
        <v>0</v>
      </c>
      <c r="O824">
        <v>0</v>
      </c>
      <c r="P824">
        <v>0</v>
      </c>
      <c r="Q824">
        <v>0</v>
      </c>
      <c r="R824">
        <v>0</v>
      </c>
      <c r="S824">
        <v>0</v>
      </c>
      <c r="T824">
        <v>0</v>
      </c>
      <c r="U824">
        <v>0</v>
      </c>
      <c r="V824">
        <v>0</v>
      </c>
      <c r="W824">
        <v>0</v>
      </c>
      <c r="X824">
        <v>0</v>
      </c>
      <c r="Y824">
        <v>0</v>
      </c>
      <c r="Z824">
        <v>0</v>
      </c>
      <c r="AA824">
        <v>0</v>
      </c>
      <c r="AB824">
        <v>0</v>
      </c>
      <c r="AC824">
        <v>0</v>
      </c>
      <c r="AD824">
        <v>0</v>
      </c>
      <c r="AE824">
        <v>0</v>
      </c>
      <c r="AF824">
        <v>0</v>
      </c>
      <c r="AG824">
        <v>0</v>
      </c>
      <c r="AH824">
        <v>0</v>
      </c>
      <c r="AI824">
        <v>0</v>
      </c>
      <c r="AJ824">
        <v>0</v>
      </c>
    </row>
    <row r="825" spans="1:36">
      <c r="A825" t="s">
        <v>1975</v>
      </c>
      <c r="B825" t="s">
        <v>1976</v>
      </c>
      <c r="C825" t="s">
        <v>88</v>
      </c>
      <c r="D825" t="s">
        <v>89</v>
      </c>
      <c r="E825" t="s">
        <v>89</v>
      </c>
      <c r="F825" s="3">
        <v>170</v>
      </c>
      <c r="G825" t="s">
        <v>101</v>
      </c>
      <c r="H825" t="s">
        <v>50</v>
      </c>
      <c r="I825" t="s">
        <v>50</v>
      </c>
      <c r="J825" t="s">
        <v>50</v>
      </c>
      <c r="K825" t="s">
        <v>51</v>
      </c>
      <c r="L825" t="s">
        <v>51</v>
      </c>
      <c r="M825" t="s">
        <v>61</v>
      </c>
      <c r="N825">
        <v>0</v>
      </c>
      <c r="O825">
        <v>0</v>
      </c>
      <c r="P825">
        <v>0</v>
      </c>
      <c r="Q825">
        <v>0</v>
      </c>
      <c r="R825">
        <v>0</v>
      </c>
      <c r="S825">
        <v>0</v>
      </c>
      <c r="T825">
        <v>0</v>
      </c>
      <c r="U825">
        <v>0</v>
      </c>
      <c r="V825">
        <v>0</v>
      </c>
      <c r="W825">
        <v>0</v>
      </c>
      <c r="X825">
        <v>0</v>
      </c>
      <c r="Y825">
        <v>0</v>
      </c>
      <c r="Z825">
        <v>0</v>
      </c>
      <c r="AA825">
        <v>0</v>
      </c>
      <c r="AB825">
        <v>0</v>
      </c>
      <c r="AC825">
        <v>0</v>
      </c>
      <c r="AD825">
        <v>0</v>
      </c>
      <c r="AE825">
        <v>0</v>
      </c>
      <c r="AF825">
        <v>0</v>
      </c>
      <c r="AG825">
        <v>0</v>
      </c>
      <c r="AH825">
        <v>0</v>
      </c>
      <c r="AI825">
        <v>0</v>
      </c>
      <c r="AJ825">
        <v>0</v>
      </c>
    </row>
    <row r="826" spans="1:36">
      <c r="A826" t="s">
        <v>1977</v>
      </c>
      <c r="B826" t="s">
        <v>1978</v>
      </c>
      <c r="C826" t="s">
        <v>88</v>
      </c>
      <c r="D826" t="s">
        <v>89</v>
      </c>
      <c r="E826" t="s">
        <v>89</v>
      </c>
      <c r="F826" s="3">
        <v>65</v>
      </c>
      <c r="G826" t="s">
        <v>74</v>
      </c>
      <c r="H826" t="s">
        <v>50</v>
      </c>
      <c r="I826" t="s">
        <v>50</v>
      </c>
      <c r="J826" t="s">
        <v>51</v>
      </c>
      <c r="K826" t="s">
        <v>51</v>
      </c>
      <c r="L826" t="s">
        <v>51</v>
      </c>
      <c r="M826" t="s">
        <v>61</v>
      </c>
      <c r="N826">
        <v>0</v>
      </c>
      <c r="O826">
        <v>0</v>
      </c>
      <c r="P826">
        <v>0</v>
      </c>
      <c r="Q826">
        <v>0</v>
      </c>
      <c r="R826">
        <v>0</v>
      </c>
      <c r="S826">
        <v>0</v>
      </c>
      <c r="T826">
        <v>0</v>
      </c>
      <c r="U826">
        <v>0</v>
      </c>
      <c r="V826">
        <v>0</v>
      </c>
      <c r="W826">
        <v>0</v>
      </c>
      <c r="X826">
        <v>0</v>
      </c>
      <c r="Y826">
        <v>0</v>
      </c>
      <c r="Z826">
        <v>0</v>
      </c>
      <c r="AA826">
        <v>0</v>
      </c>
      <c r="AB826">
        <v>0</v>
      </c>
      <c r="AC826">
        <v>0</v>
      </c>
      <c r="AD826">
        <v>0</v>
      </c>
      <c r="AE826">
        <v>0</v>
      </c>
      <c r="AF826">
        <v>0</v>
      </c>
      <c r="AG826">
        <v>0</v>
      </c>
      <c r="AH826">
        <v>0</v>
      </c>
      <c r="AI826">
        <v>0</v>
      </c>
      <c r="AJ826">
        <v>0</v>
      </c>
    </row>
    <row r="827" spans="1:36">
      <c r="A827" t="s">
        <v>1979</v>
      </c>
      <c r="B827" t="s">
        <v>1980</v>
      </c>
      <c r="C827" t="s">
        <v>46</v>
      </c>
      <c r="D827" t="s">
        <v>1981</v>
      </c>
      <c r="E827" t="s">
        <v>48</v>
      </c>
      <c r="F827" s="3">
        <v>188</v>
      </c>
      <c r="G827" t="s">
        <v>101</v>
      </c>
      <c r="H827" t="s">
        <v>50</v>
      </c>
      <c r="I827" t="s">
        <v>50</v>
      </c>
      <c r="J827" t="s">
        <v>51</v>
      </c>
      <c r="K827" t="s">
        <v>50</v>
      </c>
      <c r="L827" t="s">
        <v>51</v>
      </c>
      <c r="M827" t="s">
        <v>51</v>
      </c>
      <c r="N827">
        <v>0</v>
      </c>
      <c r="O827">
        <v>0</v>
      </c>
      <c r="P827">
        <v>0</v>
      </c>
      <c r="Q827">
        <v>0</v>
      </c>
      <c r="R827">
        <v>0</v>
      </c>
      <c r="S827">
        <v>0</v>
      </c>
      <c r="T827">
        <v>0</v>
      </c>
      <c r="U827">
        <v>0</v>
      </c>
      <c r="V827">
        <v>0</v>
      </c>
      <c r="W827">
        <v>0</v>
      </c>
      <c r="X827">
        <v>0</v>
      </c>
      <c r="Y827">
        <v>0</v>
      </c>
      <c r="Z827">
        <v>0</v>
      </c>
      <c r="AA827">
        <v>0</v>
      </c>
      <c r="AB827">
        <v>0</v>
      </c>
      <c r="AC827">
        <v>0</v>
      </c>
      <c r="AD827">
        <v>0</v>
      </c>
      <c r="AE827">
        <v>0</v>
      </c>
      <c r="AF827">
        <v>0</v>
      </c>
      <c r="AG827">
        <v>0</v>
      </c>
      <c r="AH827">
        <v>0</v>
      </c>
      <c r="AI827">
        <v>0</v>
      </c>
      <c r="AJ827">
        <v>0</v>
      </c>
    </row>
    <row r="828" spans="1:36">
      <c r="A828" t="s">
        <v>1982</v>
      </c>
      <c r="B828" t="s">
        <v>1983</v>
      </c>
      <c r="C828" t="s">
        <v>46</v>
      </c>
      <c r="D828" t="s">
        <v>1984</v>
      </c>
      <c r="E828" t="s">
        <v>48</v>
      </c>
      <c r="F828" s="3">
        <v>930</v>
      </c>
      <c r="G828" t="s">
        <v>208</v>
      </c>
      <c r="H828" t="s">
        <v>50</v>
      </c>
      <c r="I828" t="s">
        <v>50</v>
      </c>
      <c r="J828" t="s">
        <v>51</v>
      </c>
      <c r="K828" t="s">
        <v>51</v>
      </c>
      <c r="L828" t="s">
        <v>51</v>
      </c>
      <c r="M828" t="s">
        <v>51</v>
      </c>
      <c r="N828">
        <v>0</v>
      </c>
      <c r="O828">
        <v>0</v>
      </c>
      <c r="P828">
        <v>0</v>
      </c>
      <c r="Q828">
        <v>0</v>
      </c>
      <c r="R828">
        <v>0</v>
      </c>
      <c r="S828">
        <v>0</v>
      </c>
      <c r="T828">
        <v>0</v>
      </c>
      <c r="U828">
        <v>0</v>
      </c>
      <c r="V828">
        <v>0</v>
      </c>
      <c r="W828">
        <v>0</v>
      </c>
      <c r="X828">
        <v>0</v>
      </c>
      <c r="Y828">
        <v>0</v>
      </c>
      <c r="Z828">
        <v>0</v>
      </c>
      <c r="AA828">
        <v>0</v>
      </c>
      <c r="AB828">
        <v>0</v>
      </c>
      <c r="AC828">
        <v>0</v>
      </c>
      <c r="AD828">
        <v>0</v>
      </c>
      <c r="AE828">
        <v>0</v>
      </c>
      <c r="AF828">
        <v>0</v>
      </c>
      <c r="AG828">
        <v>0</v>
      </c>
      <c r="AH828">
        <v>0</v>
      </c>
      <c r="AI828">
        <v>0</v>
      </c>
      <c r="AJ828">
        <v>0</v>
      </c>
    </row>
    <row r="829" spans="1:36">
      <c r="A829" t="s">
        <v>1985</v>
      </c>
      <c r="B829" t="s">
        <v>1986</v>
      </c>
      <c r="C829" t="s">
        <v>46</v>
      </c>
      <c r="D829" t="s">
        <v>1360</v>
      </c>
      <c r="E829" t="s">
        <v>48</v>
      </c>
      <c r="F829" s="3">
        <v>1629</v>
      </c>
      <c r="G829" t="s">
        <v>125</v>
      </c>
      <c r="H829" t="s">
        <v>50</v>
      </c>
      <c r="I829" t="s">
        <v>50</v>
      </c>
      <c r="J829" t="s">
        <v>51</v>
      </c>
      <c r="K829" t="s">
        <v>51</v>
      </c>
      <c r="L829" t="s">
        <v>51</v>
      </c>
      <c r="M829" t="s">
        <v>51</v>
      </c>
      <c r="N829">
        <v>0</v>
      </c>
      <c r="O829">
        <v>0</v>
      </c>
      <c r="P829">
        <v>0</v>
      </c>
      <c r="Q829">
        <v>0</v>
      </c>
      <c r="R829">
        <v>0</v>
      </c>
      <c r="S829">
        <v>0</v>
      </c>
      <c r="T829">
        <v>0</v>
      </c>
      <c r="U829">
        <v>0</v>
      </c>
      <c r="V829">
        <v>0</v>
      </c>
      <c r="W829">
        <v>0</v>
      </c>
      <c r="X829">
        <v>0</v>
      </c>
      <c r="Y829">
        <v>0</v>
      </c>
      <c r="Z829">
        <v>0</v>
      </c>
      <c r="AA829">
        <v>0</v>
      </c>
      <c r="AB829">
        <v>0</v>
      </c>
      <c r="AC829">
        <v>0</v>
      </c>
      <c r="AD829">
        <v>0</v>
      </c>
      <c r="AE829">
        <v>0</v>
      </c>
      <c r="AF829">
        <v>0</v>
      </c>
      <c r="AG829">
        <v>0</v>
      </c>
      <c r="AH829">
        <v>0</v>
      </c>
      <c r="AI829">
        <v>0</v>
      </c>
      <c r="AJ829">
        <v>0</v>
      </c>
    </row>
    <row r="830" spans="1:36">
      <c r="A830" t="s">
        <v>1987</v>
      </c>
      <c r="B830" t="s">
        <v>1988</v>
      </c>
      <c r="C830" t="s">
        <v>46</v>
      </c>
      <c r="D830" t="s">
        <v>1118</v>
      </c>
      <c r="E830" t="s">
        <v>48</v>
      </c>
      <c r="F830" s="3">
        <v>4650</v>
      </c>
      <c r="G830" t="s">
        <v>78</v>
      </c>
      <c r="H830" t="s">
        <v>50</v>
      </c>
      <c r="I830" t="s">
        <v>50</v>
      </c>
      <c r="J830" t="s">
        <v>51</v>
      </c>
      <c r="K830" t="s">
        <v>51</v>
      </c>
      <c r="L830" t="s">
        <v>51</v>
      </c>
      <c r="M830" t="s">
        <v>51</v>
      </c>
      <c r="N830">
        <v>0</v>
      </c>
      <c r="O830">
        <v>0</v>
      </c>
      <c r="P830">
        <v>0</v>
      </c>
      <c r="Q830">
        <v>0</v>
      </c>
      <c r="R830">
        <v>0</v>
      </c>
      <c r="S830">
        <v>0</v>
      </c>
      <c r="T830">
        <v>0</v>
      </c>
      <c r="U830">
        <v>0</v>
      </c>
      <c r="V830">
        <v>0</v>
      </c>
      <c r="W830">
        <v>0</v>
      </c>
      <c r="X830">
        <v>0</v>
      </c>
      <c r="Y830">
        <v>0</v>
      </c>
      <c r="Z830">
        <v>0</v>
      </c>
      <c r="AA830">
        <v>0</v>
      </c>
      <c r="AB830">
        <v>0</v>
      </c>
      <c r="AC830">
        <v>0</v>
      </c>
      <c r="AD830">
        <v>0</v>
      </c>
      <c r="AE830">
        <v>0</v>
      </c>
      <c r="AF830">
        <v>0</v>
      </c>
      <c r="AG830">
        <v>0</v>
      </c>
      <c r="AH830">
        <v>0</v>
      </c>
      <c r="AI830">
        <v>0</v>
      </c>
      <c r="AJ830">
        <v>0</v>
      </c>
    </row>
    <row r="831" spans="1:36">
      <c r="A831" t="s">
        <v>1989</v>
      </c>
      <c r="B831" t="s">
        <v>1990</v>
      </c>
      <c r="C831" t="s">
        <v>64</v>
      </c>
      <c r="D831" t="s">
        <v>1991</v>
      </c>
      <c r="E831" t="s">
        <v>59</v>
      </c>
      <c r="G831" t="s">
        <v>101</v>
      </c>
      <c r="H831" t="s">
        <v>50</v>
      </c>
      <c r="I831" t="s">
        <v>50</v>
      </c>
      <c r="J831" t="s">
        <v>51</v>
      </c>
      <c r="K831" t="s">
        <v>61</v>
      </c>
      <c r="L831" t="s">
        <v>61</v>
      </c>
      <c r="M831" t="s">
        <v>61</v>
      </c>
      <c r="N831">
        <v>0</v>
      </c>
      <c r="O831">
        <v>0</v>
      </c>
      <c r="P831">
        <v>0</v>
      </c>
      <c r="Q831">
        <v>0</v>
      </c>
      <c r="R831">
        <v>0</v>
      </c>
      <c r="S831">
        <v>0</v>
      </c>
      <c r="T831">
        <v>0</v>
      </c>
      <c r="U831">
        <v>0</v>
      </c>
      <c r="V831">
        <v>0</v>
      </c>
      <c r="W831">
        <v>0</v>
      </c>
      <c r="X831">
        <v>0</v>
      </c>
      <c r="Y831">
        <v>0</v>
      </c>
      <c r="Z831">
        <v>0</v>
      </c>
      <c r="AA831">
        <v>0</v>
      </c>
      <c r="AB831">
        <v>0</v>
      </c>
      <c r="AC831">
        <v>0</v>
      </c>
      <c r="AD831">
        <v>0</v>
      </c>
      <c r="AE831">
        <v>0</v>
      </c>
      <c r="AF831">
        <v>0</v>
      </c>
      <c r="AG831">
        <v>0</v>
      </c>
      <c r="AH831">
        <v>0</v>
      </c>
      <c r="AI831">
        <v>0</v>
      </c>
      <c r="AJ831">
        <v>0</v>
      </c>
    </row>
    <row r="832" spans="1:36">
      <c r="A832" t="s">
        <v>1992</v>
      </c>
      <c r="B832" t="s">
        <v>1993</v>
      </c>
      <c r="C832" t="s">
        <v>64</v>
      </c>
      <c r="D832" t="s">
        <v>1994</v>
      </c>
      <c r="E832" t="s">
        <v>59</v>
      </c>
      <c r="G832" t="s">
        <v>60</v>
      </c>
      <c r="H832" t="s">
        <v>50</v>
      </c>
      <c r="I832" t="s">
        <v>50</v>
      </c>
      <c r="J832" t="s">
        <v>61</v>
      </c>
      <c r="K832" t="s">
        <v>61</v>
      </c>
      <c r="L832" t="s">
        <v>61</v>
      </c>
      <c r="M832" t="s">
        <v>61</v>
      </c>
      <c r="N832">
        <v>0</v>
      </c>
      <c r="O832">
        <v>0</v>
      </c>
      <c r="P832">
        <v>0</v>
      </c>
      <c r="Q832">
        <v>0</v>
      </c>
      <c r="R832">
        <v>0</v>
      </c>
      <c r="S832">
        <v>0</v>
      </c>
      <c r="T832">
        <v>0</v>
      </c>
      <c r="U832">
        <v>0</v>
      </c>
      <c r="V832">
        <v>0</v>
      </c>
      <c r="W832">
        <v>0</v>
      </c>
      <c r="X832">
        <v>0</v>
      </c>
      <c r="Y832">
        <v>0</v>
      </c>
      <c r="Z832">
        <v>0</v>
      </c>
      <c r="AA832">
        <v>0</v>
      </c>
      <c r="AB832">
        <v>0</v>
      </c>
      <c r="AC832">
        <v>0</v>
      </c>
      <c r="AD832">
        <v>0</v>
      </c>
      <c r="AE832">
        <v>0</v>
      </c>
      <c r="AF832">
        <v>0</v>
      </c>
      <c r="AG832">
        <v>0</v>
      </c>
      <c r="AH832">
        <v>0</v>
      </c>
      <c r="AI832">
        <v>0</v>
      </c>
      <c r="AJ832">
        <v>0</v>
      </c>
    </row>
    <row r="833" spans="1:36">
      <c r="A833" t="s">
        <v>1995</v>
      </c>
      <c r="B833" t="s">
        <v>1996</v>
      </c>
      <c r="C833" t="s">
        <v>46</v>
      </c>
      <c r="D833" t="s">
        <v>1997</v>
      </c>
      <c r="E833" t="s">
        <v>59</v>
      </c>
      <c r="F833" s="3">
        <v>10</v>
      </c>
      <c r="G833" t="s">
        <v>125</v>
      </c>
      <c r="H833" t="s">
        <v>50</v>
      </c>
      <c r="I833" t="s">
        <v>50</v>
      </c>
      <c r="J833" t="s">
        <v>61</v>
      </c>
      <c r="K833" t="s">
        <v>61</v>
      </c>
      <c r="L833" t="s">
        <v>61</v>
      </c>
      <c r="M833" t="s">
        <v>61</v>
      </c>
      <c r="N833">
        <v>0</v>
      </c>
      <c r="O833">
        <v>0</v>
      </c>
      <c r="P833">
        <v>0</v>
      </c>
      <c r="Q833">
        <v>0</v>
      </c>
      <c r="R833">
        <v>0</v>
      </c>
      <c r="S833">
        <v>0</v>
      </c>
      <c r="T833">
        <v>0</v>
      </c>
      <c r="U833">
        <v>0</v>
      </c>
      <c r="V833">
        <v>0</v>
      </c>
      <c r="W833">
        <v>0</v>
      </c>
      <c r="X833">
        <v>0</v>
      </c>
      <c r="Y833">
        <v>0</v>
      </c>
      <c r="Z833">
        <v>0</v>
      </c>
      <c r="AA833">
        <v>0</v>
      </c>
      <c r="AB833">
        <v>0</v>
      </c>
      <c r="AC833">
        <v>0</v>
      </c>
      <c r="AD833">
        <v>0</v>
      </c>
      <c r="AE833">
        <v>0</v>
      </c>
      <c r="AF833">
        <v>0</v>
      </c>
      <c r="AG833">
        <v>0</v>
      </c>
      <c r="AH833">
        <v>0</v>
      </c>
      <c r="AI833">
        <v>0</v>
      </c>
      <c r="AJ833">
        <v>0</v>
      </c>
    </row>
    <row r="834" spans="1:36">
      <c r="A834" t="s">
        <v>1998</v>
      </c>
      <c r="B834" t="s">
        <v>1999</v>
      </c>
      <c r="C834" t="s">
        <v>88</v>
      </c>
      <c r="D834" t="s">
        <v>89</v>
      </c>
      <c r="E834" t="s">
        <v>89</v>
      </c>
      <c r="F834" s="3">
        <v>69</v>
      </c>
      <c r="G834" t="s">
        <v>70</v>
      </c>
      <c r="H834" t="s">
        <v>50</v>
      </c>
      <c r="I834" t="s">
        <v>50</v>
      </c>
      <c r="J834" t="s">
        <v>51</v>
      </c>
      <c r="K834" t="s">
        <v>51</v>
      </c>
      <c r="L834" t="s">
        <v>51</v>
      </c>
      <c r="M834" t="s">
        <v>61</v>
      </c>
      <c r="N834">
        <v>0</v>
      </c>
      <c r="O834">
        <v>0</v>
      </c>
      <c r="P834">
        <v>0</v>
      </c>
      <c r="Q834">
        <v>0</v>
      </c>
      <c r="R834">
        <v>0</v>
      </c>
      <c r="S834">
        <v>0</v>
      </c>
      <c r="T834">
        <v>0</v>
      </c>
      <c r="U834">
        <v>0</v>
      </c>
      <c r="V834">
        <v>0</v>
      </c>
      <c r="W834">
        <v>0</v>
      </c>
      <c r="X834">
        <v>0</v>
      </c>
      <c r="Y834">
        <v>0</v>
      </c>
      <c r="Z834">
        <v>0</v>
      </c>
      <c r="AA834">
        <v>0</v>
      </c>
      <c r="AB834">
        <v>0</v>
      </c>
      <c r="AC834">
        <v>0</v>
      </c>
      <c r="AD834">
        <v>0</v>
      </c>
      <c r="AE834">
        <v>0</v>
      </c>
      <c r="AF834">
        <v>0</v>
      </c>
      <c r="AG834">
        <v>0</v>
      </c>
      <c r="AH834">
        <v>0</v>
      </c>
      <c r="AI834">
        <v>0</v>
      </c>
      <c r="AJ834">
        <v>0</v>
      </c>
    </row>
    <row r="835" spans="1:36">
      <c r="A835" t="s">
        <v>2000</v>
      </c>
      <c r="B835" t="s">
        <v>2001</v>
      </c>
      <c r="C835" t="s">
        <v>88</v>
      </c>
      <c r="D835" t="s">
        <v>89</v>
      </c>
      <c r="E835" t="s">
        <v>89</v>
      </c>
      <c r="F835" s="3">
        <v>40</v>
      </c>
      <c r="G835" t="s">
        <v>82</v>
      </c>
      <c r="H835" t="s">
        <v>50</v>
      </c>
      <c r="I835" t="s">
        <v>50</v>
      </c>
      <c r="J835" t="s">
        <v>50</v>
      </c>
      <c r="K835" t="s">
        <v>51</v>
      </c>
      <c r="L835" t="s">
        <v>51</v>
      </c>
      <c r="M835" t="s">
        <v>61</v>
      </c>
      <c r="N835">
        <v>0</v>
      </c>
      <c r="O835">
        <v>0</v>
      </c>
      <c r="P835">
        <v>0</v>
      </c>
      <c r="Q835">
        <v>0</v>
      </c>
      <c r="R835">
        <v>0</v>
      </c>
      <c r="S835">
        <v>0</v>
      </c>
      <c r="T835">
        <v>0</v>
      </c>
      <c r="U835">
        <v>0</v>
      </c>
      <c r="V835">
        <v>0</v>
      </c>
      <c r="W835">
        <v>0</v>
      </c>
      <c r="X835">
        <v>0</v>
      </c>
      <c r="Y835">
        <v>0</v>
      </c>
      <c r="Z835">
        <v>0</v>
      </c>
      <c r="AA835">
        <v>0</v>
      </c>
      <c r="AB835">
        <v>0</v>
      </c>
      <c r="AC835">
        <v>0</v>
      </c>
      <c r="AD835">
        <v>0</v>
      </c>
      <c r="AE835">
        <v>0</v>
      </c>
      <c r="AF835">
        <v>0</v>
      </c>
      <c r="AG835">
        <v>0</v>
      </c>
      <c r="AH835">
        <v>0</v>
      </c>
      <c r="AI835">
        <v>0</v>
      </c>
      <c r="AJ835">
        <v>0</v>
      </c>
    </row>
    <row r="836" spans="1:36">
      <c r="A836" t="s">
        <v>2002</v>
      </c>
      <c r="B836" t="s">
        <v>2003</v>
      </c>
      <c r="C836" t="s">
        <v>88</v>
      </c>
      <c r="D836" t="s">
        <v>89</v>
      </c>
      <c r="E836" t="s">
        <v>89</v>
      </c>
      <c r="F836" s="3">
        <v>147</v>
      </c>
      <c r="G836" t="s">
        <v>125</v>
      </c>
      <c r="H836" t="s">
        <v>50</v>
      </c>
      <c r="I836" t="s">
        <v>50</v>
      </c>
      <c r="J836" t="s">
        <v>50</v>
      </c>
      <c r="K836" t="s">
        <v>51</v>
      </c>
      <c r="L836" t="s">
        <v>51</v>
      </c>
      <c r="M836" t="s">
        <v>61</v>
      </c>
      <c r="N836">
        <v>0</v>
      </c>
      <c r="O836">
        <v>0</v>
      </c>
      <c r="P836">
        <v>0</v>
      </c>
      <c r="Q836">
        <v>0</v>
      </c>
      <c r="R836">
        <v>0</v>
      </c>
      <c r="S836">
        <v>0</v>
      </c>
      <c r="T836">
        <v>0</v>
      </c>
      <c r="U836">
        <v>0</v>
      </c>
      <c r="V836">
        <v>0</v>
      </c>
      <c r="W836">
        <v>0</v>
      </c>
      <c r="X836">
        <v>0</v>
      </c>
      <c r="Y836">
        <v>0</v>
      </c>
      <c r="Z836">
        <v>0</v>
      </c>
      <c r="AA836">
        <v>0</v>
      </c>
      <c r="AB836">
        <v>0</v>
      </c>
      <c r="AC836">
        <v>0</v>
      </c>
      <c r="AD836">
        <v>0</v>
      </c>
      <c r="AE836">
        <v>0</v>
      </c>
      <c r="AF836">
        <v>0</v>
      </c>
      <c r="AG836">
        <v>0</v>
      </c>
      <c r="AH836">
        <v>0</v>
      </c>
      <c r="AI836">
        <v>0</v>
      </c>
      <c r="AJ836">
        <v>0</v>
      </c>
    </row>
    <row r="837" spans="1:36">
      <c r="A837" t="s">
        <v>2004</v>
      </c>
      <c r="B837" t="s">
        <v>2005</v>
      </c>
      <c r="C837" t="s">
        <v>88</v>
      </c>
      <c r="D837" t="s">
        <v>89</v>
      </c>
      <c r="E837" t="s">
        <v>89</v>
      </c>
      <c r="F837" s="3">
        <v>180</v>
      </c>
      <c r="G837" t="s">
        <v>55</v>
      </c>
      <c r="H837" t="s">
        <v>50</v>
      </c>
      <c r="I837" t="s">
        <v>50</v>
      </c>
      <c r="J837" t="s">
        <v>51</v>
      </c>
      <c r="K837" t="s">
        <v>51</v>
      </c>
      <c r="L837" t="s">
        <v>51</v>
      </c>
      <c r="M837" t="s">
        <v>61</v>
      </c>
      <c r="N837">
        <v>0</v>
      </c>
      <c r="O837">
        <v>0</v>
      </c>
      <c r="P837">
        <v>0</v>
      </c>
      <c r="Q837">
        <v>0</v>
      </c>
      <c r="R837">
        <v>0</v>
      </c>
      <c r="S837">
        <v>0</v>
      </c>
      <c r="T837">
        <v>0</v>
      </c>
      <c r="U837">
        <v>0</v>
      </c>
      <c r="V837">
        <v>0</v>
      </c>
      <c r="W837">
        <v>0</v>
      </c>
      <c r="X837">
        <v>0</v>
      </c>
      <c r="Y837">
        <v>0</v>
      </c>
      <c r="Z837">
        <v>0</v>
      </c>
      <c r="AA837">
        <v>0</v>
      </c>
      <c r="AB837">
        <v>0</v>
      </c>
      <c r="AC837">
        <v>0</v>
      </c>
      <c r="AD837">
        <v>0</v>
      </c>
      <c r="AE837">
        <v>0</v>
      </c>
      <c r="AF837">
        <v>0</v>
      </c>
      <c r="AG837">
        <v>0</v>
      </c>
      <c r="AH837">
        <v>0</v>
      </c>
      <c r="AI837">
        <v>0</v>
      </c>
      <c r="AJ837">
        <v>0</v>
      </c>
    </row>
    <row r="838" spans="1:36">
      <c r="A838" t="s">
        <v>2006</v>
      </c>
      <c r="B838" t="s">
        <v>2007</v>
      </c>
      <c r="C838" t="s">
        <v>46</v>
      </c>
      <c r="D838" t="s">
        <v>1439</v>
      </c>
      <c r="E838" t="s">
        <v>59</v>
      </c>
      <c r="F838" s="3">
        <v>250</v>
      </c>
      <c r="G838" t="s">
        <v>60</v>
      </c>
      <c r="H838" t="s">
        <v>50</v>
      </c>
      <c r="I838" t="s">
        <v>50</v>
      </c>
      <c r="J838" t="s">
        <v>51</v>
      </c>
      <c r="K838" t="s">
        <v>51</v>
      </c>
      <c r="L838" t="s">
        <v>51</v>
      </c>
      <c r="M838" t="s">
        <v>50</v>
      </c>
      <c r="N838">
        <v>0</v>
      </c>
      <c r="O838">
        <v>0</v>
      </c>
      <c r="P838">
        <v>0</v>
      </c>
      <c r="Q838">
        <v>0</v>
      </c>
      <c r="R838">
        <v>0</v>
      </c>
      <c r="S838">
        <v>0</v>
      </c>
      <c r="T838">
        <v>0</v>
      </c>
      <c r="U838">
        <v>0</v>
      </c>
      <c r="V838">
        <v>0</v>
      </c>
      <c r="W838">
        <v>0</v>
      </c>
      <c r="X838">
        <v>0</v>
      </c>
      <c r="Y838">
        <v>0</v>
      </c>
      <c r="Z838">
        <v>0</v>
      </c>
      <c r="AA838">
        <v>0</v>
      </c>
      <c r="AB838">
        <v>0</v>
      </c>
      <c r="AC838">
        <v>0</v>
      </c>
      <c r="AD838">
        <v>0</v>
      </c>
      <c r="AE838">
        <v>0</v>
      </c>
      <c r="AF838">
        <v>0</v>
      </c>
      <c r="AG838">
        <v>0</v>
      </c>
      <c r="AH838">
        <v>0</v>
      </c>
      <c r="AI838">
        <v>0</v>
      </c>
      <c r="AJ838">
        <v>0</v>
      </c>
    </row>
    <row r="839" spans="1:36">
      <c r="A839" t="s">
        <v>2008</v>
      </c>
      <c r="B839" t="s">
        <v>2009</v>
      </c>
      <c r="C839" t="s">
        <v>64</v>
      </c>
      <c r="D839" t="s">
        <v>2009</v>
      </c>
      <c r="E839" t="s">
        <v>59</v>
      </c>
      <c r="G839" t="s">
        <v>66</v>
      </c>
      <c r="H839" t="s">
        <v>50</v>
      </c>
      <c r="I839" t="s">
        <v>50</v>
      </c>
      <c r="J839" t="s">
        <v>51</v>
      </c>
      <c r="K839" t="s">
        <v>61</v>
      </c>
      <c r="L839" t="s">
        <v>61</v>
      </c>
      <c r="M839" t="s">
        <v>61</v>
      </c>
      <c r="N839">
        <v>0</v>
      </c>
      <c r="O839">
        <v>0</v>
      </c>
      <c r="P839">
        <v>0</v>
      </c>
      <c r="Q839">
        <v>0</v>
      </c>
      <c r="R839">
        <v>0</v>
      </c>
      <c r="S839">
        <v>0</v>
      </c>
      <c r="T839">
        <v>0</v>
      </c>
      <c r="U839">
        <v>0</v>
      </c>
      <c r="V839">
        <v>0</v>
      </c>
      <c r="W839">
        <v>0</v>
      </c>
      <c r="X839">
        <v>0</v>
      </c>
      <c r="Y839">
        <v>0</v>
      </c>
      <c r="Z839">
        <v>0</v>
      </c>
      <c r="AA839">
        <v>0</v>
      </c>
      <c r="AB839">
        <v>0</v>
      </c>
      <c r="AC839">
        <v>0</v>
      </c>
      <c r="AD839">
        <v>0</v>
      </c>
      <c r="AE839">
        <v>0</v>
      </c>
      <c r="AF839">
        <v>0</v>
      </c>
      <c r="AG839">
        <v>0</v>
      </c>
      <c r="AH839">
        <v>0</v>
      </c>
      <c r="AI839">
        <v>0</v>
      </c>
      <c r="AJ839">
        <v>0</v>
      </c>
    </row>
    <row r="840" spans="1:36">
      <c r="A840" t="s">
        <v>2010</v>
      </c>
      <c r="B840" t="s">
        <v>2011</v>
      </c>
      <c r="C840" t="s">
        <v>64</v>
      </c>
      <c r="D840" t="s">
        <v>2012</v>
      </c>
      <c r="E840" t="s">
        <v>59</v>
      </c>
      <c r="G840" t="s">
        <v>66</v>
      </c>
      <c r="H840" t="s">
        <v>50</v>
      </c>
      <c r="I840" t="s">
        <v>50</v>
      </c>
      <c r="J840" t="s">
        <v>51</v>
      </c>
      <c r="K840" t="s">
        <v>61</v>
      </c>
      <c r="L840" t="s">
        <v>61</v>
      </c>
      <c r="M840" t="s">
        <v>61</v>
      </c>
      <c r="N840">
        <v>0</v>
      </c>
      <c r="O840">
        <v>0</v>
      </c>
      <c r="P840">
        <v>0</v>
      </c>
      <c r="Q840">
        <v>0</v>
      </c>
      <c r="R840">
        <v>0</v>
      </c>
      <c r="S840">
        <v>0</v>
      </c>
      <c r="T840">
        <v>0</v>
      </c>
      <c r="U840">
        <v>0</v>
      </c>
      <c r="V840">
        <v>0</v>
      </c>
      <c r="W840">
        <v>0</v>
      </c>
      <c r="X840">
        <v>0</v>
      </c>
      <c r="Y840">
        <v>0</v>
      </c>
      <c r="Z840">
        <v>0</v>
      </c>
      <c r="AA840">
        <v>0</v>
      </c>
      <c r="AB840">
        <v>0</v>
      </c>
      <c r="AC840">
        <v>0</v>
      </c>
      <c r="AD840">
        <v>0</v>
      </c>
      <c r="AE840">
        <v>0</v>
      </c>
      <c r="AF840">
        <v>0</v>
      </c>
      <c r="AG840">
        <v>0</v>
      </c>
      <c r="AH840">
        <v>0</v>
      </c>
      <c r="AI840">
        <v>0</v>
      </c>
      <c r="AJ840">
        <v>0</v>
      </c>
    </row>
    <row r="841" spans="1:36">
      <c r="A841" t="s">
        <v>2013</v>
      </c>
      <c r="B841" t="s">
        <v>2014</v>
      </c>
      <c r="C841" t="s">
        <v>46</v>
      </c>
      <c r="D841" t="s">
        <v>971</v>
      </c>
      <c r="E841" t="s">
        <v>48</v>
      </c>
      <c r="F841" s="3">
        <v>389290</v>
      </c>
      <c r="G841" t="s">
        <v>55</v>
      </c>
      <c r="H841" t="s">
        <v>50</v>
      </c>
      <c r="I841" t="s">
        <v>50</v>
      </c>
      <c r="J841" t="s">
        <v>51</v>
      </c>
      <c r="K841" t="s">
        <v>51</v>
      </c>
      <c r="L841" t="s">
        <v>51</v>
      </c>
      <c r="M841" t="s">
        <v>51</v>
      </c>
      <c r="N841">
        <v>4</v>
      </c>
      <c r="O841">
        <v>0</v>
      </c>
      <c r="P841">
        <v>0</v>
      </c>
      <c r="Q841">
        <v>0</v>
      </c>
      <c r="R841">
        <v>0</v>
      </c>
      <c r="S841">
        <v>0</v>
      </c>
      <c r="T841">
        <v>0</v>
      </c>
      <c r="U841">
        <v>0</v>
      </c>
      <c r="V841">
        <v>0</v>
      </c>
      <c r="W841">
        <v>0</v>
      </c>
      <c r="X841">
        <v>0</v>
      </c>
      <c r="Y841">
        <v>0</v>
      </c>
      <c r="Z841">
        <v>0</v>
      </c>
      <c r="AA841">
        <v>0</v>
      </c>
      <c r="AB841">
        <v>0</v>
      </c>
      <c r="AC841">
        <v>0</v>
      </c>
      <c r="AD841">
        <v>0</v>
      </c>
      <c r="AE841">
        <v>0</v>
      </c>
      <c r="AF841">
        <v>0</v>
      </c>
      <c r="AG841">
        <v>0</v>
      </c>
      <c r="AH841">
        <v>0</v>
      </c>
      <c r="AI841">
        <v>0</v>
      </c>
      <c r="AJ841">
        <v>0</v>
      </c>
    </row>
    <row r="842" spans="1:36">
      <c r="A842" t="s">
        <v>2015</v>
      </c>
      <c r="B842" t="s">
        <v>2016</v>
      </c>
      <c r="C842" t="s">
        <v>46</v>
      </c>
      <c r="D842" t="s">
        <v>128</v>
      </c>
      <c r="E842" t="s">
        <v>48</v>
      </c>
      <c r="F842" s="3">
        <v>1454</v>
      </c>
      <c r="G842" t="s">
        <v>55</v>
      </c>
      <c r="H842" t="s">
        <v>50</v>
      </c>
      <c r="I842" t="s">
        <v>50</v>
      </c>
      <c r="J842" t="s">
        <v>51</v>
      </c>
      <c r="K842" t="s">
        <v>51</v>
      </c>
      <c r="L842" t="s">
        <v>51</v>
      </c>
      <c r="M842" t="s">
        <v>51</v>
      </c>
      <c r="N842">
        <v>1</v>
      </c>
      <c r="O842">
        <v>0</v>
      </c>
      <c r="P842">
        <v>0</v>
      </c>
      <c r="Q842">
        <v>0</v>
      </c>
      <c r="R842">
        <v>0</v>
      </c>
      <c r="S842">
        <v>0</v>
      </c>
      <c r="T842">
        <v>0</v>
      </c>
      <c r="U842">
        <v>0</v>
      </c>
      <c r="V842">
        <v>0</v>
      </c>
      <c r="W842">
        <v>0</v>
      </c>
      <c r="X842">
        <v>0</v>
      </c>
      <c r="Y842">
        <v>1</v>
      </c>
      <c r="Z842">
        <v>0</v>
      </c>
      <c r="AA842">
        <v>1</v>
      </c>
      <c r="AB842">
        <v>0</v>
      </c>
      <c r="AC842">
        <v>0</v>
      </c>
      <c r="AD842">
        <v>0</v>
      </c>
      <c r="AE842">
        <v>0</v>
      </c>
      <c r="AF842">
        <v>0</v>
      </c>
      <c r="AG842">
        <v>0</v>
      </c>
      <c r="AH842">
        <v>0</v>
      </c>
      <c r="AI842">
        <v>0</v>
      </c>
      <c r="AJ842">
        <v>2</v>
      </c>
    </row>
    <row r="843" spans="1:36">
      <c r="A843" t="s">
        <v>2017</v>
      </c>
      <c r="B843" t="s">
        <v>2018</v>
      </c>
      <c r="C843" t="s">
        <v>46</v>
      </c>
      <c r="D843" t="s">
        <v>1984</v>
      </c>
      <c r="E843" t="s">
        <v>48</v>
      </c>
      <c r="F843" s="3">
        <v>7700</v>
      </c>
      <c r="G843" t="s">
        <v>208</v>
      </c>
      <c r="H843" t="s">
        <v>50</v>
      </c>
      <c r="I843" t="s">
        <v>50</v>
      </c>
      <c r="J843" t="s">
        <v>51</v>
      </c>
      <c r="K843" t="s">
        <v>51</v>
      </c>
      <c r="L843" t="s">
        <v>51</v>
      </c>
      <c r="M843" t="s">
        <v>51</v>
      </c>
      <c r="N843">
        <v>0</v>
      </c>
      <c r="O843">
        <v>0</v>
      </c>
      <c r="P843">
        <v>1</v>
      </c>
      <c r="Q843">
        <v>0</v>
      </c>
      <c r="R843">
        <v>0</v>
      </c>
      <c r="S843">
        <v>0</v>
      </c>
      <c r="T843">
        <v>0</v>
      </c>
      <c r="U843">
        <v>0</v>
      </c>
      <c r="V843">
        <v>0</v>
      </c>
      <c r="W843">
        <v>0</v>
      </c>
      <c r="X843">
        <v>0</v>
      </c>
      <c r="Y843">
        <v>0</v>
      </c>
      <c r="Z843">
        <v>0</v>
      </c>
      <c r="AA843">
        <v>0</v>
      </c>
      <c r="AB843">
        <v>0</v>
      </c>
      <c r="AC843">
        <v>0</v>
      </c>
      <c r="AD843">
        <v>0</v>
      </c>
      <c r="AE843">
        <v>0</v>
      </c>
      <c r="AF843">
        <v>0</v>
      </c>
      <c r="AG843">
        <v>0</v>
      </c>
      <c r="AH843">
        <v>0</v>
      </c>
      <c r="AI843">
        <v>0</v>
      </c>
      <c r="AJ843">
        <v>0</v>
      </c>
    </row>
    <row r="844" spans="1:36">
      <c r="A844" t="s">
        <v>2019</v>
      </c>
      <c r="B844" t="s">
        <v>2020</v>
      </c>
      <c r="C844" t="s">
        <v>46</v>
      </c>
      <c r="D844" t="s">
        <v>1360</v>
      </c>
      <c r="E844" t="s">
        <v>48</v>
      </c>
      <c r="F844" s="3">
        <v>7480</v>
      </c>
      <c r="G844" t="s">
        <v>125</v>
      </c>
      <c r="H844" t="s">
        <v>50</v>
      </c>
      <c r="I844" t="s">
        <v>50</v>
      </c>
      <c r="J844" t="s">
        <v>51</v>
      </c>
      <c r="K844" t="s">
        <v>50</v>
      </c>
      <c r="L844" t="s">
        <v>51</v>
      </c>
      <c r="M844" t="s">
        <v>51</v>
      </c>
      <c r="N844">
        <v>0</v>
      </c>
      <c r="O844">
        <v>0</v>
      </c>
      <c r="P844">
        <v>0</v>
      </c>
      <c r="Q844">
        <v>0</v>
      </c>
      <c r="R844">
        <v>0</v>
      </c>
      <c r="S844">
        <v>0</v>
      </c>
      <c r="T844">
        <v>0</v>
      </c>
      <c r="U844">
        <v>0</v>
      </c>
      <c r="V844">
        <v>0</v>
      </c>
      <c r="W844">
        <v>0</v>
      </c>
      <c r="X844">
        <v>0</v>
      </c>
      <c r="Y844">
        <v>0</v>
      </c>
      <c r="Z844">
        <v>0</v>
      </c>
      <c r="AA844">
        <v>0</v>
      </c>
      <c r="AB844">
        <v>0</v>
      </c>
      <c r="AC844">
        <v>0</v>
      </c>
      <c r="AD844">
        <v>0</v>
      </c>
      <c r="AE844">
        <v>0</v>
      </c>
      <c r="AF844">
        <v>0</v>
      </c>
      <c r="AG844">
        <v>0</v>
      </c>
      <c r="AH844">
        <v>0</v>
      </c>
      <c r="AI844">
        <v>0</v>
      </c>
      <c r="AJ844">
        <v>0</v>
      </c>
    </row>
    <row r="845" spans="1:36">
      <c r="A845" t="s">
        <v>2021</v>
      </c>
      <c r="B845" t="s">
        <v>2022</v>
      </c>
      <c r="C845" t="s">
        <v>46</v>
      </c>
      <c r="D845" t="s">
        <v>1981</v>
      </c>
      <c r="E845" t="s">
        <v>48</v>
      </c>
      <c r="F845" s="3">
        <v>20</v>
      </c>
      <c r="G845" t="s">
        <v>101</v>
      </c>
      <c r="H845" t="s">
        <v>50</v>
      </c>
      <c r="I845" t="s">
        <v>50</v>
      </c>
      <c r="J845" t="s">
        <v>51</v>
      </c>
      <c r="K845" t="s">
        <v>61</v>
      </c>
      <c r="L845" t="s">
        <v>51</v>
      </c>
      <c r="M845" t="s">
        <v>51</v>
      </c>
      <c r="N845">
        <v>0</v>
      </c>
      <c r="O845">
        <v>0</v>
      </c>
      <c r="P845">
        <v>0</v>
      </c>
      <c r="Q845">
        <v>0</v>
      </c>
      <c r="R845">
        <v>0</v>
      </c>
      <c r="S845">
        <v>0</v>
      </c>
      <c r="T845">
        <v>0</v>
      </c>
      <c r="U845">
        <v>0</v>
      </c>
      <c r="V845">
        <v>0</v>
      </c>
      <c r="W845">
        <v>0</v>
      </c>
      <c r="X845">
        <v>0</v>
      </c>
      <c r="Y845">
        <v>0</v>
      </c>
      <c r="Z845">
        <v>0</v>
      </c>
      <c r="AA845">
        <v>0</v>
      </c>
      <c r="AB845">
        <v>0</v>
      </c>
      <c r="AC845">
        <v>0</v>
      </c>
      <c r="AD845">
        <v>0</v>
      </c>
      <c r="AE845">
        <v>0</v>
      </c>
      <c r="AF845">
        <v>0</v>
      </c>
      <c r="AG845">
        <v>0</v>
      </c>
      <c r="AH845">
        <v>0</v>
      </c>
      <c r="AI845">
        <v>0</v>
      </c>
      <c r="AJ845">
        <v>0</v>
      </c>
    </row>
    <row r="846" spans="1:36">
      <c r="A846" t="s">
        <v>2023</v>
      </c>
      <c r="B846" t="s">
        <v>2024</v>
      </c>
      <c r="C846" t="s">
        <v>88</v>
      </c>
      <c r="D846" t="s">
        <v>89</v>
      </c>
      <c r="E846" t="s">
        <v>89</v>
      </c>
      <c r="F846" s="3">
        <v>44</v>
      </c>
      <c r="G846" t="s">
        <v>101</v>
      </c>
      <c r="H846" t="s">
        <v>50</v>
      </c>
      <c r="I846" t="s">
        <v>50</v>
      </c>
      <c r="J846" t="s">
        <v>50</v>
      </c>
      <c r="K846" t="s">
        <v>51</v>
      </c>
      <c r="L846" t="s">
        <v>51</v>
      </c>
      <c r="M846" t="s">
        <v>61</v>
      </c>
      <c r="N846">
        <v>1</v>
      </c>
      <c r="O846">
        <v>1</v>
      </c>
      <c r="P846">
        <v>0</v>
      </c>
      <c r="Q846">
        <v>1</v>
      </c>
      <c r="R846">
        <v>0</v>
      </c>
      <c r="S846">
        <v>0</v>
      </c>
      <c r="T846">
        <v>1</v>
      </c>
      <c r="U846">
        <v>0</v>
      </c>
      <c r="V846">
        <v>0</v>
      </c>
      <c r="W846">
        <v>0</v>
      </c>
      <c r="X846">
        <v>0</v>
      </c>
      <c r="Y846">
        <v>0</v>
      </c>
      <c r="Z846">
        <v>0</v>
      </c>
      <c r="AA846">
        <v>0</v>
      </c>
      <c r="AB846">
        <v>0</v>
      </c>
      <c r="AC846">
        <v>0</v>
      </c>
      <c r="AD846">
        <v>1</v>
      </c>
      <c r="AE846">
        <v>0</v>
      </c>
      <c r="AF846">
        <v>1</v>
      </c>
      <c r="AG846">
        <v>0</v>
      </c>
      <c r="AH846">
        <v>0</v>
      </c>
      <c r="AI846">
        <v>1</v>
      </c>
      <c r="AJ846">
        <v>289</v>
      </c>
    </row>
    <row r="847" spans="1:36">
      <c r="A847" t="s">
        <v>2025</v>
      </c>
      <c r="B847" t="s">
        <v>2026</v>
      </c>
      <c r="C847" t="s">
        <v>88</v>
      </c>
      <c r="D847" t="s">
        <v>89</v>
      </c>
      <c r="E847" t="s">
        <v>89</v>
      </c>
      <c r="F847" s="3">
        <v>12</v>
      </c>
      <c r="G847" t="s">
        <v>74</v>
      </c>
      <c r="H847" t="s">
        <v>50</v>
      </c>
      <c r="I847" t="s">
        <v>50</v>
      </c>
      <c r="J847" t="s">
        <v>50</v>
      </c>
      <c r="K847" t="s">
        <v>51</v>
      </c>
      <c r="L847" t="s">
        <v>51</v>
      </c>
      <c r="M847" t="s">
        <v>61</v>
      </c>
      <c r="N847">
        <v>0</v>
      </c>
      <c r="O847">
        <v>0</v>
      </c>
      <c r="P847">
        <v>0</v>
      </c>
      <c r="Q847">
        <v>0</v>
      </c>
      <c r="R847">
        <v>0</v>
      </c>
      <c r="S847">
        <v>0</v>
      </c>
      <c r="T847">
        <v>0</v>
      </c>
      <c r="U847">
        <v>0</v>
      </c>
      <c r="V847">
        <v>0</v>
      </c>
      <c r="W847">
        <v>0</v>
      </c>
      <c r="X847">
        <v>0</v>
      </c>
      <c r="Y847">
        <v>0</v>
      </c>
      <c r="Z847">
        <v>0</v>
      </c>
      <c r="AA847">
        <v>0</v>
      </c>
      <c r="AB847">
        <v>0</v>
      </c>
      <c r="AC847">
        <v>0</v>
      </c>
      <c r="AD847">
        <v>0</v>
      </c>
      <c r="AE847">
        <v>0</v>
      </c>
      <c r="AF847">
        <v>0</v>
      </c>
      <c r="AG847">
        <v>0</v>
      </c>
      <c r="AH847">
        <v>0</v>
      </c>
      <c r="AI847">
        <v>0</v>
      </c>
      <c r="AJ847">
        <v>0</v>
      </c>
    </row>
    <row r="848" spans="1:36">
      <c r="A848" t="s">
        <v>2027</v>
      </c>
      <c r="B848" t="s">
        <v>2028</v>
      </c>
      <c r="C848" t="s">
        <v>88</v>
      </c>
      <c r="D848" t="s">
        <v>89</v>
      </c>
      <c r="E848" t="s">
        <v>89</v>
      </c>
      <c r="F848" s="3">
        <v>200</v>
      </c>
      <c r="G848" t="s">
        <v>259</v>
      </c>
      <c r="H848" t="s">
        <v>50</v>
      </c>
      <c r="I848" t="s">
        <v>50</v>
      </c>
      <c r="J848" t="s">
        <v>51</v>
      </c>
      <c r="K848" t="s">
        <v>51</v>
      </c>
      <c r="L848" t="s">
        <v>51</v>
      </c>
      <c r="M848" t="s">
        <v>61</v>
      </c>
      <c r="N848">
        <v>0</v>
      </c>
      <c r="O848">
        <v>0</v>
      </c>
      <c r="P848">
        <v>0</v>
      </c>
      <c r="Q848">
        <v>0</v>
      </c>
      <c r="R848">
        <v>0</v>
      </c>
      <c r="S848">
        <v>0</v>
      </c>
      <c r="T848">
        <v>0</v>
      </c>
      <c r="U848">
        <v>0</v>
      </c>
      <c r="V848">
        <v>0</v>
      </c>
      <c r="W848">
        <v>0</v>
      </c>
      <c r="X848">
        <v>0</v>
      </c>
      <c r="Y848">
        <v>0</v>
      </c>
      <c r="Z848">
        <v>0</v>
      </c>
      <c r="AA848">
        <v>0</v>
      </c>
      <c r="AB848">
        <v>0</v>
      </c>
      <c r="AC848">
        <v>0</v>
      </c>
      <c r="AD848">
        <v>0</v>
      </c>
      <c r="AE848">
        <v>0</v>
      </c>
      <c r="AF848">
        <v>0</v>
      </c>
      <c r="AG848">
        <v>0</v>
      </c>
      <c r="AH848">
        <v>0</v>
      </c>
      <c r="AI848">
        <v>0</v>
      </c>
      <c r="AJ848">
        <v>0</v>
      </c>
    </row>
    <row r="849" spans="1:36">
      <c r="A849" t="s">
        <v>2029</v>
      </c>
      <c r="B849" t="s">
        <v>2030</v>
      </c>
      <c r="C849" t="s">
        <v>88</v>
      </c>
      <c r="D849" t="s">
        <v>89</v>
      </c>
      <c r="E849" t="s">
        <v>89</v>
      </c>
      <c r="F849" s="3">
        <v>110</v>
      </c>
      <c r="G849" t="s">
        <v>49</v>
      </c>
      <c r="H849" t="s">
        <v>50</v>
      </c>
      <c r="I849" t="s">
        <v>50</v>
      </c>
      <c r="J849" t="s">
        <v>51</v>
      </c>
      <c r="K849" t="s">
        <v>51</v>
      </c>
      <c r="L849" t="s">
        <v>51</v>
      </c>
      <c r="M849" t="s">
        <v>61</v>
      </c>
      <c r="N849">
        <v>3</v>
      </c>
      <c r="O849">
        <v>1</v>
      </c>
      <c r="P849">
        <v>11</v>
      </c>
      <c r="Q849">
        <v>0</v>
      </c>
      <c r="R849">
        <v>0</v>
      </c>
      <c r="S849">
        <v>0</v>
      </c>
      <c r="T849">
        <v>0</v>
      </c>
      <c r="U849">
        <v>0</v>
      </c>
      <c r="V849">
        <v>0</v>
      </c>
      <c r="W849">
        <v>0</v>
      </c>
      <c r="X849">
        <v>0</v>
      </c>
      <c r="Y849">
        <v>0</v>
      </c>
      <c r="Z849">
        <v>0</v>
      </c>
      <c r="AA849">
        <v>0</v>
      </c>
      <c r="AB849">
        <v>0</v>
      </c>
      <c r="AC849">
        <v>0</v>
      </c>
      <c r="AD849">
        <v>1</v>
      </c>
      <c r="AE849">
        <v>0</v>
      </c>
      <c r="AF849">
        <v>1</v>
      </c>
      <c r="AG849">
        <v>0</v>
      </c>
      <c r="AH849">
        <v>0</v>
      </c>
      <c r="AI849">
        <v>0</v>
      </c>
      <c r="AJ849">
        <v>252</v>
      </c>
    </row>
    <row r="850" spans="1:36">
      <c r="A850" t="s">
        <v>2031</v>
      </c>
      <c r="B850" t="s">
        <v>2032</v>
      </c>
      <c r="C850" t="s">
        <v>46</v>
      </c>
      <c r="D850" t="s">
        <v>2033</v>
      </c>
      <c r="E850" t="s">
        <v>59</v>
      </c>
      <c r="F850" s="3">
        <v>16</v>
      </c>
      <c r="G850" t="s">
        <v>55</v>
      </c>
      <c r="H850" t="s">
        <v>50</v>
      </c>
      <c r="I850" t="s">
        <v>50</v>
      </c>
      <c r="J850" t="s">
        <v>51</v>
      </c>
      <c r="K850" t="s">
        <v>51</v>
      </c>
      <c r="L850" t="s">
        <v>51</v>
      </c>
      <c r="M850" t="s">
        <v>50</v>
      </c>
      <c r="N850">
        <v>0</v>
      </c>
      <c r="O850">
        <v>0</v>
      </c>
      <c r="P850">
        <v>0</v>
      </c>
      <c r="Q850">
        <v>0</v>
      </c>
      <c r="R850">
        <v>0</v>
      </c>
      <c r="S850">
        <v>0</v>
      </c>
      <c r="T850">
        <v>0</v>
      </c>
      <c r="U850">
        <v>0</v>
      </c>
      <c r="V850">
        <v>0</v>
      </c>
      <c r="W850">
        <v>0</v>
      </c>
      <c r="X850">
        <v>0</v>
      </c>
      <c r="Y850">
        <v>0</v>
      </c>
      <c r="Z850">
        <v>0</v>
      </c>
      <c r="AA850">
        <v>0</v>
      </c>
      <c r="AB850">
        <v>0</v>
      </c>
      <c r="AC850">
        <v>0</v>
      </c>
      <c r="AD850">
        <v>0</v>
      </c>
      <c r="AE850">
        <v>0</v>
      </c>
      <c r="AF850">
        <v>0</v>
      </c>
      <c r="AG850">
        <v>0</v>
      </c>
      <c r="AH850">
        <v>0</v>
      </c>
      <c r="AI850">
        <v>0</v>
      </c>
      <c r="AJ850">
        <v>0</v>
      </c>
    </row>
    <row r="851" spans="1:36">
      <c r="A851" t="s">
        <v>2034</v>
      </c>
      <c r="B851" t="s">
        <v>2035</v>
      </c>
      <c r="C851" t="s">
        <v>46</v>
      </c>
      <c r="D851" t="s">
        <v>1981</v>
      </c>
      <c r="E851" t="s">
        <v>48</v>
      </c>
      <c r="F851" s="3">
        <v>1463</v>
      </c>
      <c r="G851" t="s">
        <v>101</v>
      </c>
      <c r="H851" t="s">
        <v>50</v>
      </c>
      <c r="I851" t="s">
        <v>50</v>
      </c>
      <c r="J851" t="s">
        <v>51</v>
      </c>
      <c r="K851" t="s">
        <v>51</v>
      </c>
      <c r="L851" t="s">
        <v>51</v>
      </c>
      <c r="M851" t="s">
        <v>51</v>
      </c>
      <c r="N851">
        <v>1</v>
      </c>
      <c r="O851">
        <v>0</v>
      </c>
      <c r="P851">
        <v>0</v>
      </c>
      <c r="Q851">
        <v>0</v>
      </c>
      <c r="R851">
        <v>0</v>
      </c>
      <c r="S851">
        <v>0</v>
      </c>
      <c r="T851">
        <v>0</v>
      </c>
      <c r="U851">
        <v>0</v>
      </c>
      <c r="V851">
        <v>0</v>
      </c>
      <c r="W851">
        <v>0</v>
      </c>
      <c r="X851">
        <v>0</v>
      </c>
      <c r="Y851">
        <v>0</v>
      </c>
      <c r="Z851">
        <v>0</v>
      </c>
      <c r="AA851">
        <v>0</v>
      </c>
      <c r="AB851">
        <v>0</v>
      </c>
      <c r="AC851">
        <v>0</v>
      </c>
      <c r="AD851">
        <v>0</v>
      </c>
      <c r="AE851">
        <v>0</v>
      </c>
      <c r="AF851">
        <v>0</v>
      </c>
      <c r="AG851">
        <v>0</v>
      </c>
      <c r="AH851">
        <v>0</v>
      </c>
      <c r="AI851">
        <v>0</v>
      </c>
      <c r="AJ851">
        <v>0</v>
      </c>
    </row>
    <row r="852" spans="1:36">
      <c r="A852" t="s">
        <v>2036</v>
      </c>
      <c r="B852" t="s">
        <v>2037</v>
      </c>
      <c r="C852" t="s">
        <v>46</v>
      </c>
      <c r="D852" t="s">
        <v>1984</v>
      </c>
      <c r="E852" t="s">
        <v>48</v>
      </c>
      <c r="F852" s="3">
        <v>1830</v>
      </c>
      <c r="G852" t="s">
        <v>208</v>
      </c>
      <c r="H852" t="s">
        <v>50</v>
      </c>
      <c r="I852" t="s">
        <v>50</v>
      </c>
      <c r="J852" t="s">
        <v>51</v>
      </c>
      <c r="K852" t="s">
        <v>51</v>
      </c>
      <c r="L852" t="s">
        <v>51</v>
      </c>
      <c r="M852" t="s">
        <v>51</v>
      </c>
      <c r="N852">
        <v>0</v>
      </c>
      <c r="O852">
        <v>0</v>
      </c>
      <c r="P852">
        <v>0</v>
      </c>
      <c r="Q852">
        <v>0</v>
      </c>
      <c r="R852">
        <v>0</v>
      </c>
      <c r="S852">
        <v>0</v>
      </c>
      <c r="T852">
        <v>0</v>
      </c>
      <c r="U852">
        <v>0</v>
      </c>
      <c r="V852">
        <v>0</v>
      </c>
      <c r="W852">
        <v>0</v>
      </c>
      <c r="X852">
        <v>0</v>
      </c>
      <c r="Y852">
        <v>0</v>
      </c>
      <c r="Z852">
        <v>0</v>
      </c>
      <c r="AA852">
        <v>0</v>
      </c>
      <c r="AB852">
        <v>0</v>
      </c>
      <c r="AC852">
        <v>0</v>
      </c>
      <c r="AD852">
        <v>0</v>
      </c>
      <c r="AE852">
        <v>0</v>
      </c>
      <c r="AF852">
        <v>0</v>
      </c>
      <c r="AG852">
        <v>0</v>
      </c>
      <c r="AH852">
        <v>0</v>
      </c>
      <c r="AI852">
        <v>0</v>
      </c>
      <c r="AJ852">
        <v>0</v>
      </c>
    </row>
    <row r="853" spans="1:36">
      <c r="A853" t="s">
        <v>2038</v>
      </c>
      <c r="B853" t="s">
        <v>2039</v>
      </c>
      <c r="C853" t="s">
        <v>64</v>
      </c>
      <c r="D853" t="s">
        <v>2040</v>
      </c>
      <c r="E853" t="s">
        <v>59</v>
      </c>
      <c r="G853" t="s">
        <v>66</v>
      </c>
      <c r="H853" t="s">
        <v>50</v>
      </c>
      <c r="I853" t="s">
        <v>50</v>
      </c>
      <c r="J853" t="s">
        <v>51</v>
      </c>
      <c r="K853" t="s">
        <v>61</v>
      </c>
      <c r="L853" t="s">
        <v>61</v>
      </c>
      <c r="M853" t="s">
        <v>61</v>
      </c>
      <c r="N853">
        <v>0</v>
      </c>
      <c r="O853">
        <v>0</v>
      </c>
      <c r="P853">
        <v>0</v>
      </c>
      <c r="Q853">
        <v>0</v>
      </c>
      <c r="R853">
        <v>0</v>
      </c>
      <c r="S853">
        <v>0</v>
      </c>
      <c r="T853">
        <v>0</v>
      </c>
      <c r="U853">
        <v>0</v>
      </c>
      <c r="V853">
        <v>0</v>
      </c>
      <c r="W853">
        <v>0</v>
      </c>
      <c r="X853">
        <v>0</v>
      </c>
      <c r="Y853">
        <v>0</v>
      </c>
      <c r="Z853">
        <v>0</v>
      </c>
      <c r="AA853">
        <v>0</v>
      </c>
      <c r="AB853">
        <v>0</v>
      </c>
      <c r="AC853">
        <v>0</v>
      </c>
      <c r="AD853">
        <v>0</v>
      </c>
      <c r="AE853">
        <v>0</v>
      </c>
      <c r="AF853">
        <v>0</v>
      </c>
      <c r="AG853">
        <v>0</v>
      </c>
      <c r="AH853">
        <v>0</v>
      </c>
      <c r="AI853">
        <v>0</v>
      </c>
      <c r="AJ853">
        <v>0</v>
      </c>
    </row>
    <row r="854" spans="1:36">
      <c r="A854" t="s">
        <v>2041</v>
      </c>
      <c r="B854" t="s">
        <v>2042</v>
      </c>
      <c r="C854" t="s">
        <v>46</v>
      </c>
      <c r="D854" t="s">
        <v>2043</v>
      </c>
      <c r="E854" t="s">
        <v>48</v>
      </c>
      <c r="F854" s="3">
        <v>280</v>
      </c>
      <c r="G854" t="s">
        <v>101</v>
      </c>
      <c r="H854" t="s">
        <v>50</v>
      </c>
      <c r="I854" t="s">
        <v>50</v>
      </c>
      <c r="J854" t="s">
        <v>51</v>
      </c>
      <c r="K854" t="s">
        <v>51</v>
      </c>
      <c r="L854" t="s">
        <v>51</v>
      </c>
      <c r="M854" t="s">
        <v>51</v>
      </c>
      <c r="N854">
        <v>0</v>
      </c>
      <c r="O854">
        <v>0</v>
      </c>
      <c r="P854">
        <v>0</v>
      </c>
      <c r="Q854">
        <v>0</v>
      </c>
      <c r="R854">
        <v>0</v>
      </c>
      <c r="S854">
        <v>0</v>
      </c>
      <c r="T854">
        <v>0</v>
      </c>
      <c r="U854">
        <v>0</v>
      </c>
      <c r="V854">
        <v>0</v>
      </c>
      <c r="W854">
        <v>0</v>
      </c>
      <c r="X854">
        <v>0</v>
      </c>
      <c r="Y854">
        <v>0</v>
      </c>
      <c r="Z854">
        <v>0</v>
      </c>
      <c r="AA854">
        <v>0</v>
      </c>
      <c r="AB854">
        <v>0</v>
      </c>
      <c r="AC854">
        <v>0</v>
      </c>
      <c r="AD854">
        <v>0</v>
      </c>
      <c r="AE854">
        <v>0</v>
      </c>
      <c r="AF854">
        <v>0</v>
      </c>
      <c r="AG854">
        <v>0</v>
      </c>
      <c r="AH854">
        <v>0</v>
      </c>
      <c r="AI854">
        <v>0</v>
      </c>
      <c r="AJ854">
        <v>0</v>
      </c>
    </row>
    <row r="855" spans="1:36">
      <c r="A855" t="s">
        <v>2044</v>
      </c>
      <c r="B855" t="s">
        <v>2045</v>
      </c>
      <c r="C855" t="s">
        <v>46</v>
      </c>
      <c r="D855" t="s">
        <v>2046</v>
      </c>
      <c r="E855" t="s">
        <v>59</v>
      </c>
      <c r="F855" s="3">
        <v>250</v>
      </c>
      <c r="G855" t="s">
        <v>259</v>
      </c>
      <c r="H855" t="s">
        <v>50</v>
      </c>
      <c r="I855" t="s">
        <v>50</v>
      </c>
      <c r="J855" t="s">
        <v>50</v>
      </c>
      <c r="K855" t="s">
        <v>50</v>
      </c>
      <c r="L855" t="s">
        <v>50</v>
      </c>
      <c r="M855" t="s">
        <v>50</v>
      </c>
      <c r="N855">
        <v>0</v>
      </c>
      <c r="O855">
        <v>0</v>
      </c>
      <c r="P855">
        <v>0</v>
      </c>
      <c r="Q855">
        <v>0</v>
      </c>
      <c r="R855">
        <v>0</v>
      </c>
      <c r="S855">
        <v>0</v>
      </c>
      <c r="T855">
        <v>0</v>
      </c>
      <c r="U855">
        <v>0</v>
      </c>
      <c r="V855">
        <v>0</v>
      </c>
      <c r="W855">
        <v>0</v>
      </c>
      <c r="X855">
        <v>0</v>
      </c>
      <c r="Y855">
        <v>0</v>
      </c>
      <c r="Z855">
        <v>0</v>
      </c>
      <c r="AA855">
        <v>0</v>
      </c>
      <c r="AB855">
        <v>0</v>
      </c>
      <c r="AC855">
        <v>0</v>
      </c>
      <c r="AD855">
        <v>0</v>
      </c>
      <c r="AE855">
        <v>0</v>
      </c>
      <c r="AF855">
        <v>0</v>
      </c>
      <c r="AG855">
        <v>0</v>
      </c>
      <c r="AH855">
        <v>0</v>
      </c>
      <c r="AI855">
        <v>0</v>
      </c>
      <c r="AJ855">
        <v>0</v>
      </c>
    </row>
    <row r="856" spans="1:36">
      <c r="A856" t="s">
        <v>2047</v>
      </c>
      <c r="B856" t="s">
        <v>2048</v>
      </c>
      <c r="C856" t="s">
        <v>46</v>
      </c>
      <c r="D856" t="s">
        <v>2049</v>
      </c>
      <c r="E856" t="s">
        <v>59</v>
      </c>
      <c r="F856" s="3">
        <v>30</v>
      </c>
      <c r="G856" t="s">
        <v>259</v>
      </c>
      <c r="H856" t="s">
        <v>50</v>
      </c>
      <c r="I856" t="s">
        <v>50</v>
      </c>
      <c r="J856" t="s">
        <v>50</v>
      </c>
      <c r="K856" t="s">
        <v>50</v>
      </c>
      <c r="L856" t="s">
        <v>50</v>
      </c>
      <c r="M856" t="s">
        <v>50</v>
      </c>
      <c r="N856">
        <v>0</v>
      </c>
      <c r="O856">
        <v>0</v>
      </c>
      <c r="P856">
        <v>0</v>
      </c>
      <c r="Q856">
        <v>0</v>
      </c>
      <c r="R856">
        <v>0</v>
      </c>
      <c r="S856">
        <v>0</v>
      </c>
      <c r="T856">
        <v>0</v>
      </c>
      <c r="U856">
        <v>0</v>
      </c>
      <c r="V856">
        <v>0</v>
      </c>
      <c r="W856">
        <v>0</v>
      </c>
      <c r="X856">
        <v>0</v>
      </c>
      <c r="Y856">
        <v>0</v>
      </c>
      <c r="Z856">
        <v>0</v>
      </c>
      <c r="AA856">
        <v>0</v>
      </c>
      <c r="AB856">
        <v>0</v>
      </c>
      <c r="AC856">
        <v>0</v>
      </c>
      <c r="AD856">
        <v>0</v>
      </c>
      <c r="AE856">
        <v>0</v>
      </c>
      <c r="AF856">
        <v>0</v>
      </c>
      <c r="AG856">
        <v>0</v>
      </c>
      <c r="AH856">
        <v>0</v>
      </c>
      <c r="AI856">
        <v>0</v>
      </c>
      <c r="AJ856">
        <v>0</v>
      </c>
    </row>
    <row r="857" spans="1:36">
      <c r="A857" t="s">
        <v>2050</v>
      </c>
      <c r="B857" t="s">
        <v>2051</v>
      </c>
      <c r="C857" t="s">
        <v>46</v>
      </c>
      <c r="D857" t="s">
        <v>2052</v>
      </c>
      <c r="E857" t="s">
        <v>59</v>
      </c>
      <c r="F857" s="3">
        <v>31</v>
      </c>
      <c r="G857" t="s">
        <v>649</v>
      </c>
      <c r="H857" t="s">
        <v>51</v>
      </c>
      <c r="I857" t="s">
        <v>50</v>
      </c>
      <c r="J857" t="s">
        <v>61</v>
      </c>
      <c r="K857" t="s">
        <v>61</v>
      </c>
      <c r="L857" t="s">
        <v>61</v>
      </c>
      <c r="M857" t="s">
        <v>61</v>
      </c>
      <c r="N857">
        <v>0</v>
      </c>
      <c r="O857">
        <v>0</v>
      </c>
      <c r="P857">
        <v>0</v>
      </c>
      <c r="Q857">
        <v>0</v>
      </c>
      <c r="R857">
        <v>0</v>
      </c>
      <c r="S857">
        <v>0</v>
      </c>
      <c r="T857">
        <v>0</v>
      </c>
      <c r="U857">
        <v>0</v>
      </c>
      <c r="V857">
        <v>0</v>
      </c>
      <c r="W857">
        <v>0</v>
      </c>
      <c r="X857">
        <v>0</v>
      </c>
      <c r="Y857">
        <v>0</v>
      </c>
      <c r="Z857">
        <v>0</v>
      </c>
      <c r="AA857">
        <v>0</v>
      </c>
      <c r="AB857">
        <v>0</v>
      </c>
      <c r="AC857">
        <v>0</v>
      </c>
      <c r="AD857">
        <v>0</v>
      </c>
      <c r="AE857">
        <v>0</v>
      </c>
      <c r="AF857">
        <v>0</v>
      </c>
      <c r="AG857">
        <v>0</v>
      </c>
      <c r="AH857">
        <v>0</v>
      </c>
      <c r="AI857">
        <v>0</v>
      </c>
      <c r="AJ857">
        <v>0</v>
      </c>
    </row>
    <row r="858" spans="1:36">
      <c r="A858" t="s">
        <v>2053</v>
      </c>
      <c r="B858" t="s">
        <v>2054</v>
      </c>
      <c r="C858" t="s">
        <v>88</v>
      </c>
      <c r="D858" t="s">
        <v>365</v>
      </c>
      <c r="E858" t="s">
        <v>48</v>
      </c>
      <c r="F858" s="3">
        <v>25</v>
      </c>
      <c r="G858" t="s">
        <v>74</v>
      </c>
      <c r="H858" t="s">
        <v>51</v>
      </c>
      <c r="I858" t="s">
        <v>50</v>
      </c>
      <c r="J858" t="s">
        <v>61</v>
      </c>
      <c r="K858" t="s">
        <v>61</v>
      </c>
      <c r="L858" t="s">
        <v>61</v>
      </c>
      <c r="M858" t="s">
        <v>61</v>
      </c>
      <c r="N858">
        <v>0</v>
      </c>
      <c r="O858">
        <v>0</v>
      </c>
      <c r="P858">
        <v>0</v>
      </c>
      <c r="Q858">
        <v>0</v>
      </c>
      <c r="R858">
        <v>0</v>
      </c>
      <c r="S858">
        <v>0</v>
      </c>
      <c r="T858">
        <v>0</v>
      </c>
      <c r="U858">
        <v>0</v>
      </c>
      <c r="V858">
        <v>0</v>
      </c>
      <c r="W858">
        <v>0</v>
      </c>
      <c r="X858">
        <v>0</v>
      </c>
      <c r="Y858">
        <v>0</v>
      </c>
      <c r="Z858">
        <v>0</v>
      </c>
      <c r="AA858">
        <v>0</v>
      </c>
      <c r="AB858">
        <v>0</v>
      </c>
      <c r="AC858">
        <v>0</v>
      </c>
      <c r="AD858">
        <v>0</v>
      </c>
      <c r="AE858">
        <v>0</v>
      </c>
      <c r="AF858">
        <v>0</v>
      </c>
      <c r="AG858">
        <v>0</v>
      </c>
      <c r="AH858">
        <v>0</v>
      </c>
      <c r="AI858">
        <v>0</v>
      </c>
      <c r="AJ858">
        <v>0</v>
      </c>
    </row>
    <row r="859" spans="1:36">
      <c r="A859" t="s">
        <v>2055</v>
      </c>
      <c r="B859" t="s">
        <v>2056</v>
      </c>
      <c r="C859" t="s">
        <v>88</v>
      </c>
      <c r="D859" t="s">
        <v>89</v>
      </c>
      <c r="E859" t="s">
        <v>89</v>
      </c>
      <c r="F859" s="3">
        <v>40</v>
      </c>
      <c r="G859" t="s">
        <v>82</v>
      </c>
      <c r="H859" t="s">
        <v>50</v>
      </c>
      <c r="I859" t="s">
        <v>50</v>
      </c>
      <c r="J859" t="s">
        <v>50</v>
      </c>
      <c r="K859" t="s">
        <v>51</v>
      </c>
      <c r="L859" t="s">
        <v>51</v>
      </c>
      <c r="M859" t="s">
        <v>61</v>
      </c>
      <c r="N859">
        <v>0</v>
      </c>
      <c r="O859">
        <v>0</v>
      </c>
      <c r="P859">
        <v>0</v>
      </c>
      <c r="Q859">
        <v>0</v>
      </c>
      <c r="R859">
        <v>0</v>
      </c>
      <c r="S859">
        <v>0</v>
      </c>
      <c r="T859">
        <v>0</v>
      </c>
      <c r="U859">
        <v>0</v>
      </c>
      <c r="V859">
        <v>0</v>
      </c>
      <c r="W859">
        <v>0</v>
      </c>
      <c r="X859">
        <v>0</v>
      </c>
      <c r="Y859">
        <v>0</v>
      </c>
      <c r="Z859">
        <v>0</v>
      </c>
      <c r="AA859">
        <v>0</v>
      </c>
      <c r="AB859">
        <v>0</v>
      </c>
      <c r="AC859">
        <v>0</v>
      </c>
      <c r="AD859">
        <v>0</v>
      </c>
      <c r="AE859">
        <v>0</v>
      </c>
      <c r="AF859">
        <v>0</v>
      </c>
      <c r="AG859">
        <v>0</v>
      </c>
      <c r="AH859">
        <v>0</v>
      </c>
      <c r="AI859">
        <v>0</v>
      </c>
      <c r="AJ859">
        <v>0</v>
      </c>
    </row>
    <row r="860" spans="1:36">
      <c r="A860" t="s">
        <v>2057</v>
      </c>
      <c r="B860" t="s">
        <v>2058</v>
      </c>
      <c r="C860" t="s">
        <v>88</v>
      </c>
      <c r="D860" t="s">
        <v>89</v>
      </c>
      <c r="E860" t="s">
        <v>89</v>
      </c>
      <c r="F860" s="3">
        <v>50</v>
      </c>
      <c r="G860" t="s">
        <v>74</v>
      </c>
      <c r="H860" t="s">
        <v>50</v>
      </c>
      <c r="I860" t="s">
        <v>50</v>
      </c>
      <c r="J860" t="s">
        <v>50</v>
      </c>
      <c r="K860" t="s">
        <v>51</v>
      </c>
      <c r="L860" t="s">
        <v>51</v>
      </c>
      <c r="M860" t="s">
        <v>61</v>
      </c>
      <c r="N860">
        <v>0</v>
      </c>
      <c r="O860">
        <v>0</v>
      </c>
      <c r="P860">
        <v>0</v>
      </c>
      <c r="Q860">
        <v>0</v>
      </c>
      <c r="R860">
        <v>0</v>
      </c>
      <c r="S860">
        <v>0</v>
      </c>
      <c r="T860">
        <v>0</v>
      </c>
      <c r="U860">
        <v>0</v>
      </c>
      <c r="V860">
        <v>0</v>
      </c>
      <c r="W860">
        <v>0</v>
      </c>
      <c r="X860">
        <v>0</v>
      </c>
      <c r="Y860">
        <v>0</v>
      </c>
      <c r="Z860">
        <v>0</v>
      </c>
      <c r="AA860">
        <v>0</v>
      </c>
      <c r="AB860">
        <v>0</v>
      </c>
      <c r="AC860">
        <v>0</v>
      </c>
      <c r="AD860">
        <v>0</v>
      </c>
      <c r="AE860">
        <v>0</v>
      </c>
      <c r="AF860">
        <v>0</v>
      </c>
      <c r="AG860">
        <v>0</v>
      </c>
      <c r="AH860">
        <v>0</v>
      </c>
      <c r="AI860">
        <v>0</v>
      </c>
      <c r="AJ860">
        <v>0</v>
      </c>
    </row>
    <row r="861" spans="1:36">
      <c r="A861" t="s">
        <v>2059</v>
      </c>
      <c r="B861" t="s">
        <v>2060</v>
      </c>
      <c r="C861" t="s">
        <v>46</v>
      </c>
      <c r="D861" t="s">
        <v>1981</v>
      </c>
      <c r="E861" t="s">
        <v>48</v>
      </c>
      <c r="F861" s="3">
        <v>187</v>
      </c>
      <c r="G861" t="s">
        <v>101</v>
      </c>
      <c r="H861" t="s">
        <v>50</v>
      </c>
      <c r="I861" t="s">
        <v>50</v>
      </c>
      <c r="J861" t="s">
        <v>51</v>
      </c>
      <c r="K861" t="s">
        <v>51</v>
      </c>
      <c r="L861" t="s">
        <v>51</v>
      </c>
      <c r="M861" t="s">
        <v>51</v>
      </c>
      <c r="N861">
        <v>0</v>
      </c>
      <c r="O861">
        <v>0</v>
      </c>
      <c r="P861">
        <v>0</v>
      </c>
      <c r="Q861">
        <v>0</v>
      </c>
      <c r="R861">
        <v>0</v>
      </c>
      <c r="S861">
        <v>0</v>
      </c>
      <c r="T861">
        <v>0</v>
      </c>
      <c r="U861">
        <v>0</v>
      </c>
      <c r="V861">
        <v>0</v>
      </c>
      <c r="W861">
        <v>0</v>
      </c>
      <c r="X861">
        <v>0</v>
      </c>
      <c r="Y861">
        <v>0</v>
      </c>
      <c r="Z861">
        <v>0</v>
      </c>
      <c r="AA861">
        <v>0</v>
      </c>
      <c r="AB861">
        <v>0</v>
      </c>
      <c r="AC861">
        <v>0</v>
      </c>
      <c r="AD861">
        <v>0</v>
      </c>
      <c r="AE861">
        <v>0</v>
      </c>
      <c r="AF861">
        <v>0</v>
      </c>
      <c r="AG861">
        <v>0</v>
      </c>
      <c r="AH861">
        <v>0</v>
      </c>
      <c r="AI861">
        <v>0</v>
      </c>
      <c r="AJ861">
        <v>0</v>
      </c>
    </row>
    <row r="862" spans="1:36">
      <c r="A862" t="s">
        <v>2061</v>
      </c>
      <c r="B862" t="s">
        <v>2062</v>
      </c>
      <c r="C862" t="s">
        <v>64</v>
      </c>
      <c r="D862" t="s">
        <v>2063</v>
      </c>
      <c r="E862" t="s">
        <v>59</v>
      </c>
      <c r="G862" t="s">
        <v>82</v>
      </c>
      <c r="H862" t="s">
        <v>50</v>
      </c>
      <c r="I862" t="s">
        <v>50</v>
      </c>
      <c r="J862" t="s">
        <v>51</v>
      </c>
      <c r="K862" t="s">
        <v>61</v>
      </c>
      <c r="L862" t="s">
        <v>61</v>
      </c>
      <c r="M862" t="s">
        <v>61</v>
      </c>
      <c r="N862">
        <v>0</v>
      </c>
      <c r="O862">
        <v>0</v>
      </c>
      <c r="P862">
        <v>0</v>
      </c>
      <c r="Q862">
        <v>0</v>
      </c>
      <c r="R862">
        <v>0</v>
      </c>
      <c r="S862">
        <v>0</v>
      </c>
      <c r="T862">
        <v>0</v>
      </c>
      <c r="U862">
        <v>0</v>
      </c>
      <c r="V862">
        <v>0</v>
      </c>
      <c r="W862">
        <v>0</v>
      </c>
      <c r="X862">
        <v>0</v>
      </c>
      <c r="Y862">
        <v>0</v>
      </c>
      <c r="Z862">
        <v>0</v>
      </c>
      <c r="AA862">
        <v>0</v>
      </c>
      <c r="AB862">
        <v>0</v>
      </c>
      <c r="AC862">
        <v>0</v>
      </c>
      <c r="AD862">
        <v>0</v>
      </c>
      <c r="AE862">
        <v>0</v>
      </c>
      <c r="AF862">
        <v>0</v>
      </c>
      <c r="AG862">
        <v>0</v>
      </c>
      <c r="AH862">
        <v>0</v>
      </c>
      <c r="AI862">
        <v>0</v>
      </c>
      <c r="AJ862">
        <v>0</v>
      </c>
    </row>
    <row r="863" spans="1:36">
      <c r="A863" t="s">
        <v>2064</v>
      </c>
      <c r="B863" t="s">
        <v>2065</v>
      </c>
      <c r="C863" t="s">
        <v>46</v>
      </c>
      <c r="D863" t="s">
        <v>1984</v>
      </c>
      <c r="E863" t="s">
        <v>48</v>
      </c>
      <c r="F863" s="3">
        <v>48000</v>
      </c>
      <c r="G863" t="s">
        <v>208</v>
      </c>
      <c r="H863" t="s">
        <v>50</v>
      </c>
      <c r="I863" t="s">
        <v>50</v>
      </c>
      <c r="J863" t="s">
        <v>51</v>
      </c>
      <c r="K863" t="s">
        <v>51</v>
      </c>
      <c r="L863" t="s">
        <v>51</v>
      </c>
      <c r="M863" t="s">
        <v>51</v>
      </c>
      <c r="N863">
        <v>0</v>
      </c>
      <c r="O863">
        <v>0</v>
      </c>
      <c r="P863">
        <v>0</v>
      </c>
      <c r="Q863">
        <v>0</v>
      </c>
      <c r="R863">
        <v>0</v>
      </c>
      <c r="S863">
        <v>0</v>
      </c>
      <c r="T863">
        <v>0</v>
      </c>
      <c r="U863">
        <v>0</v>
      </c>
      <c r="V863">
        <v>0</v>
      </c>
      <c r="W863">
        <v>0</v>
      </c>
      <c r="X863">
        <v>0</v>
      </c>
      <c r="Y863">
        <v>0</v>
      </c>
      <c r="Z863">
        <v>0</v>
      </c>
      <c r="AA863">
        <v>0</v>
      </c>
      <c r="AB863">
        <v>0</v>
      </c>
      <c r="AC863">
        <v>0</v>
      </c>
      <c r="AD863">
        <v>0</v>
      </c>
      <c r="AE863">
        <v>0</v>
      </c>
      <c r="AF863">
        <v>0</v>
      </c>
      <c r="AG863">
        <v>0</v>
      </c>
      <c r="AH863">
        <v>0</v>
      </c>
      <c r="AI863">
        <v>0</v>
      </c>
      <c r="AJ863">
        <v>0</v>
      </c>
    </row>
    <row r="864" spans="1:36">
      <c r="A864" t="s">
        <v>2066</v>
      </c>
      <c r="B864" t="s">
        <v>2067</v>
      </c>
      <c r="C864" t="s">
        <v>46</v>
      </c>
      <c r="D864" t="s">
        <v>2068</v>
      </c>
      <c r="E864" t="s">
        <v>48</v>
      </c>
      <c r="F864" s="3">
        <v>260</v>
      </c>
      <c r="G864" t="s">
        <v>78</v>
      </c>
      <c r="H864" t="s">
        <v>50</v>
      </c>
      <c r="I864" t="s">
        <v>50</v>
      </c>
      <c r="J864" t="s">
        <v>51</v>
      </c>
      <c r="K864" t="s">
        <v>51</v>
      </c>
      <c r="L864" t="s">
        <v>51</v>
      </c>
      <c r="M864" t="s">
        <v>51</v>
      </c>
      <c r="N864">
        <v>0</v>
      </c>
      <c r="O864">
        <v>0</v>
      </c>
      <c r="P864">
        <v>0</v>
      </c>
      <c r="Q864">
        <v>0</v>
      </c>
      <c r="R864">
        <v>0</v>
      </c>
      <c r="S864">
        <v>0</v>
      </c>
      <c r="T864">
        <v>0</v>
      </c>
      <c r="U864">
        <v>0</v>
      </c>
      <c r="V864">
        <v>0</v>
      </c>
      <c r="W864">
        <v>0</v>
      </c>
      <c r="X864">
        <v>0</v>
      </c>
      <c r="Y864">
        <v>0</v>
      </c>
      <c r="Z864">
        <v>0</v>
      </c>
      <c r="AA864">
        <v>0</v>
      </c>
      <c r="AB864">
        <v>0</v>
      </c>
      <c r="AC864">
        <v>0</v>
      </c>
      <c r="AD864">
        <v>0</v>
      </c>
      <c r="AE864">
        <v>0</v>
      </c>
      <c r="AF864">
        <v>0</v>
      </c>
      <c r="AG864">
        <v>0</v>
      </c>
      <c r="AH864">
        <v>0</v>
      </c>
      <c r="AI864">
        <v>0</v>
      </c>
      <c r="AJ864">
        <v>0</v>
      </c>
    </row>
    <row r="865" spans="1:36">
      <c r="A865" t="s">
        <v>2069</v>
      </c>
      <c r="B865" t="s">
        <v>2070</v>
      </c>
      <c r="C865" t="s">
        <v>46</v>
      </c>
      <c r="D865" t="s">
        <v>2043</v>
      </c>
      <c r="E865" t="s">
        <v>48</v>
      </c>
      <c r="F865" s="3">
        <v>470</v>
      </c>
      <c r="G865" t="s">
        <v>101</v>
      </c>
      <c r="H865" t="s">
        <v>50</v>
      </c>
      <c r="I865" t="s">
        <v>50</v>
      </c>
      <c r="J865" t="s">
        <v>51</v>
      </c>
      <c r="K865" t="s">
        <v>51</v>
      </c>
      <c r="L865" t="s">
        <v>51</v>
      </c>
      <c r="M865" t="s">
        <v>51</v>
      </c>
      <c r="N865">
        <v>0</v>
      </c>
      <c r="O865">
        <v>0</v>
      </c>
      <c r="P865">
        <v>0</v>
      </c>
      <c r="Q865">
        <v>0</v>
      </c>
      <c r="R865">
        <v>0</v>
      </c>
      <c r="S865">
        <v>0</v>
      </c>
      <c r="T865">
        <v>0</v>
      </c>
      <c r="U865">
        <v>0</v>
      </c>
      <c r="V865">
        <v>0</v>
      </c>
      <c r="W865">
        <v>0</v>
      </c>
      <c r="X865">
        <v>0</v>
      </c>
      <c r="Y865">
        <v>0</v>
      </c>
      <c r="Z865">
        <v>0</v>
      </c>
      <c r="AA865">
        <v>0</v>
      </c>
      <c r="AB865">
        <v>0</v>
      </c>
      <c r="AC865">
        <v>0</v>
      </c>
      <c r="AD865">
        <v>0</v>
      </c>
      <c r="AE865">
        <v>0</v>
      </c>
      <c r="AF865">
        <v>0</v>
      </c>
      <c r="AG865">
        <v>0</v>
      </c>
      <c r="AH865">
        <v>0</v>
      </c>
      <c r="AI865">
        <v>0</v>
      </c>
      <c r="AJ865">
        <v>0</v>
      </c>
    </row>
    <row r="866" spans="1:36">
      <c r="A866" t="s">
        <v>2071</v>
      </c>
      <c r="B866" t="s">
        <v>2072</v>
      </c>
      <c r="C866" t="s">
        <v>46</v>
      </c>
      <c r="D866" t="s">
        <v>2072</v>
      </c>
      <c r="E866" t="s">
        <v>59</v>
      </c>
      <c r="F866" s="3">
        <v>80</v>
      </c>
      <c r="G866" t="s">
        <v>259</v>
      </c>
      <c r="H866" t="s">
        <v>50</v>
      </c>
      <c r="I866" t="s">
        <v>50</v>
      </c>
      <c r="J866" t="s">
        <v>50</v>
      </c>
      <c r="K866" t="s">
        <v>50</v>
      </c>
      <c r="L866" t="s">
        <v>50</v>
      </c>
      <c r="M866" t="s">
        <v>50</v>
      </c>
      <c r="N866">
        <v>0</v>
      </c>
      <c r="O866">
        <v>0</v>
      </c>
      <c r="P866">
        <v>0</v>
      </c>
      <c r="Q866">
        <v>0</v>
      </c>
      <c r="R866">
        <v>0</v>
      </c>
      <c r="S866">
        <v>0</v>
      </c>
      <c r="T866">
        <v>0</v>
      </c>
      <c r="U866">
        <v>0</v>
      </c>
      <c r="V866">
        <v>0</v>
      </c>
      <c r="W866">
        <v>0</v>
      </c>
      <c r="X866">
        <v>0</v>
      </c>
      <c r="Y866">
        <v>0</v>
      </c>
      <c r="Z866">
        <v>0</v>
      </c>
      <c r="AA866">
        <v>0</v>
      </c>
      <c r="AB866">
        <v>0</v>
      </c>
      <c r="AC866">
        <v>0</v>
      </c>
      <c r="AD866">
        <v>0</v>
      </c>
      <c r="AE866">
        <v>0</v>
      </c>
      <c r="AF866">
        <v>0</v>
      </c>
      <c r="AG866">
        <v>0</v>
      </c>
      <c r="AH866">
        <v>0</v>
      </c>
      <c r="AI866">
        <v>0</v>
      </c>
      <c r="AJ866">
        <v>0</v>
      </c>
    </row>
    <row r="867" spans="1:36">
      <c r="A867" t="s">
        <v>2073</v>
      </c>
      <c r="B867" t="s">
        <v>2074</v>
      </c>
      <c r="C867" t="s">
        <v>64</v>
      </c>
      <c r="D867" t="s">
        <v>2075</v>
      </c>
      <c r="E867" t="s">
        <v>59</v>
      </c>
      <c r="G867" t="s">
        <v>66</v>
      </c>
      <c r="H867" t="s">
        <v>50</v>
      </c>
      <c r="I867" t="s">
        <v>50</v>
      </c>
      <c r="J867" t="s">
        <v>51</v>
      </c>
      <c r="K867" t="s">
        <v>61</v>
      </c>
      <c r="L867" t="s">
        <v>61</v>
      </c>
      <c r="M867" t="s">
        <v>61</v>
      </c>
      <c r="N867">
        <v>0</v>
      </c>
      <c r="O867">
        <v>0</v>
      </c>
      <c r="P867">
        <v>0</v>
      </c>
      <c r="Q867">
        <v>0</v>
      </c>
      <c r="R867">
        <v>0</v>
      </c>
      <c r="S867">
        <v>0</v>
      </c>
      <c r="T867">
        <v>0</v>
      </c>
      <c r="U867">
        <v>0</v>
      </c>
      <c r="V867">
        <v>0</v>
      </c>
      <c r="W867">
        <v>0</v>
      </c>
      <c r="X867">
        <v>0</v>
      </c>
      <c r="Y867">
        <v>0</v>
      </c>
      <c r="Z867">
        <v>0</v>
      </c>
      <c r="AA867">
        <v>0</v>
      </c>
      <c r="AB867">
        <v>0</v>
      </c>
      <c r="AC867">
        <v>0</v>
      </c>
      <c r="AD867">
        <v>0</v>
      </c>
      <c r="AE867">
        <v>0</v>
      </c>
      <c r="AF867">
        <v>0</v>
      </c>
      <c r="AG867">
        <v>0</v>
      </c>
      <c r="AH867">
        <v>0</v>
      </c>
      <c r="AI867">
        <v>0</v>
      </c>
      <c r="AJ867">
        <v>0</v>
      </c>
    </row>
    <row r="868" spans="1:36">
      <c r="A868" t="s">
        <v>2076</v>
      </c>
      <c r="B868" t="s">
        <v>2077</v>
      </c>
      <c r="C868" t="s">
        <v>88</v>
      </c>
      <c r="D868" t="s">
        <v>89</v>
      </c>
      <c r="E868" t="s">
        <v>89</v>
      </c>
      <c r="F868" s="3">
        <v>105</v>
      </c>
      <c r="G868" t="s">
        <v>74</v>
      </c>
      <c r="H868" t="s">
        <v>50</v>
      </c>
      <c r="I868" t="s">
        <v>50</v>
      </c>
      <c r="J868" t="s">
        <v>50</v>
      </c>
      <c r="K868" t="s">
        <v>51</v>
      </c>
      <c r="L868" t="s">
        <v>51</v>
      </c>
      <c r="M868" t="s">
        <v>61</v>
      </c>
      <c r="N868">
        <v>0</v>
      </c>
      <c r="O868">
        <v>0</v>
      </c>
      <c r="P868">
        <v>1</v>
      </c>
      <c r="Q868">
        <v>0</v>
      </c>
      <c r="R868">
        <v>0</v>
      </c>
      <c r="S868">
        <v>0</v>
      </c>
      <c r="T868">
        <v>0</v>
      </c>
      <c r="U868">
        <v>0</v>
      </c>
      <c r="V868">
        <v>0</v>
      </c>
      <c r="W868">
        <v>0</v>
      </c>
      <c r="X868">
        <v>0</v>
      </c>
      <c r="Y868">
        <v>0</v>
      </c>
      <c r="Z868">
        <v>0</v>
      </c>
      <c r="AA868">
        <v>0</v>
      </c>
      <c r="AB868">
        <v>0</v>
      </c>
      <c r="AC868">
        <v>0</v>
      </c>
      <c r="AD868">
        <v>0</v>
      </c>
      <c r="AE868">
        <v>0</v>
      </c>
      <c r="AF868">
        <v>0</v>
      </c>
      <c r="AG868">
        <v>0</v>
      </c>
      <c r="AH868">
        <v>0</v>
      </c>
      <c r="AI868">
        <v>0</v>
      </c>
      <c r="AJ868">
        <v>366</v>
      </c>
    </row>
    <row r="869" spans="1:36">
      <c r="A869" t="s">
        <v>2078</v>
      </c>
      <c r="B869" t="s">
        <v>2079</v>
      </c>
      <c r="C869" t="s">
        <v>88</v>
      </c>
      <c r="D869" t="s">
        <v>189</v>
      </c>
      <c r="E869" t="s">
        <v>59</v>
      </c>
      <c r="F869" s="3">
        <v>40</v>
      </c>
      <c r="G869" t="s">
        <v>66</v>
      </c>
      <c r="H869" t="s">
        <v>50</v>
      </c>
      <c r="I869" t="s">
        <v>50</v>
      </c>
      <c r="J869" t="s">
        <v>61</v>
      </c>
      <c r="K869" t="s">
        <v>61</v>
      </c>
      <c r="L869" t="s">
        <v>61</v>
      </c>
      <c r="M869" t="s">
        <v>61</v>
      </c>
      <c r="N869">
        <v>0</v>
      </c>
      <c r="O869">
        <v>0</v>
      </c>
      <c r="P869">
        <v>0</v>
      </c>
      <c r="Q869">
        <v>0</v>
      </c>
      <c r="R869">
        <v>0</v>
      </c>
      <c r="S869">
        <v>0</v>
      </c>
      <c r="T869">
        <v>0</v>
      </c>
      <c r="U869">
        <v>0</v>
      </c>
      <c r="V869">
        <v>0</v>
      </c>
      <c r="W869">
        <v>0</v>
      </c>
      <c r="X869">
        <v>0</v>
      </c>
      <c r="Y869">
        <v>0</v>
      </c>
      <c r="Z869">
        <v>0</v>
      </c>
      <c r="AA869">
        <v>0</v>
      </c>
      <c r="AB869">
        <v>0</v>
      </c>
      <c r="AC869">
        <v>0</v>
      </c>
      <c r="AD869">
        <v>0</v>
      </c>
      <c r="AE869">
        <v>0</v>
      </c>
      <c r="AF869">
        <v>0</v>
      </c>
      <c r="AG869">
        <v>0</v>
      </c>
      <c r="AH869">
        <v>0</v>
      </c>
      <c r="AI869">
        <v>0</v>
      </c>
      <c r="AJ869">
        <v>0</v>
      </c>
    </row>
    <row r="870" spans="1:36">
      <c r="A870" t="s">
        <v>2080</v>
      </c>
      <c r="B870" t="s">
        <v>2081</v>
      </c>
      <c r="C870" t="s">
        <v>88</v>
      </c>
      <c r="D870" t="s">
        <v>104</v>
      </c>
      <c r="E870" t="s">
        <v>48</v>
      </c>
      <c r="F870" s="3">
        <v>100</v>
      </c>
      <c r="G870" t="s">
        <v>66</v>
      </c>
      <c r="H870" t="s">
        <v>50</v>
      </c>
      <c r="I870" t="s">
        <v>50</v>
      </c>
      <c r="J870" t="s">
        <v>51</v>
      </c>
      <c r="K870" t="s">
        <v>51</v>
      </c>
      <c r="L870" t="s">
        <v>51</v>
      </c>
      <c r="M870" t="s">
        <v>61</v>
      </c>
      <c r="N870">
        <v>0</v>
      </c>
      <c r="O870">
        <v>0</v>
      </c>
      <c r="P870">
        <v>0</v>
      </c>
      <c r="Q870">
        <v>0</v>
      </c>
      <c r="R870">
        <v>0</v>
      </c>
      <c r="S870">
        <v>0</v>
      </c>
      <c r="T870">
        <v>0</v>
      </c>
      <c r="U870">
        <v>0</v>
      </c>
      <c r="V870">
        <v>0</v>
      </c>
      <c r="W870">
        <v>0</v>
      </c>
      <c r="X870">
        <v>0</v>
      </c>
      <c r="Y870">
        <v>0</v>
      </c>
      <c r="Z870">
        <v>0</v>
      </c>
      <c r="AA870">
        <v>0</v>
      </c>
      <c r="AB870">
        <v>0</v>
      </c>
      <c r="AC870">
        <v>0</v>
      </c>
      <c r="AD870">
        <v>0</v>
      </c>
      <c r="AE870">
        <v>0</v>
      </c>
      <c r="AF870">
        <v>0</v>
      </c>
      <c r="AG870">
        <v>0</v>
      </c>
      <c r="AH870">
        <v>0</v>
      </c>
      <c r="AI870">
        <v>0</v>
      </c>
      <c r="AJ870">
        <v>0</v>
      </c>
    </row>
    <row r="871" spans="1:36">
      <c r="A871" t="s">
        <v>2082</v>
      </c>
      <c r="B871" t="s">
        <v>2083</v>
      </c>
      <c r="C871" t="s">
        <v>88</v>
      </c>
      <c r="D871" t="s">
        <v>89</v>
      </c>
      <c r="E871" t="s">
        <v>89</v>
      </c>
      <c r="F871" s="3">
        <v>202</v>
      </c>
      <c r="G871" t="s">
        <v>101</v>
      </c>
      <c r="H871" t="s">
        <v>50</v>
      </c>
      <c r="I871" t="s">
        <v>50</v>
      </c>
      <c r="J871" t="s">
        <v>50</v>
      </c>
      <c r="K871" t="s">
        <v>51</v>
      </c>
      <c r="L871" t="s">
        <v>51</v>
      </c>
      <c r="M871" t="s">
        <v>61</v>
      </c>
      <c r="N871">
        <v>0</v>
      </c>
      <c r="O871">
        <v>0</v>
      </c>
      <c r="P871">
        <v>0</v>
      </c>
      <c r="Q871">
        <v>0</v>
      </c>
      <c r="R871">
        <v>0</v>
      </c>
      <c r="S871">
        <v>0</v>
      </c>
      <c r="T871">
        <v>0</v>
      </c>
      <c r="U871">
        <v>0</v>
      </c>
      <c r="V871">
        <v>0</v>
      </c>
      <c r="W871">
        <v>0</v>
      </c>
      <c r="X871">
        <v>0</v>
      </c>
      <c r="Y871">
        <v>0</v>
      </c>
      <c r="Z871">
        <v>0</v>
      </c>
      <c r="AA871">
        <v>0</v>
      </c>
      <c r="AB871">
        <v>0</v>
      </c>
      <c r="AC871">
        <v>0</v>
      </c>
      <c r="AD871">
        <v>0</v>
      </c>
      <c r="AE871">
        <v>0</v>
      </c>
      <c r="AF871">
        <v>0</v>
      </c>
      <c r="AG871">
        <v>0</v>
      </c>
      <c r="AH871">
        <v>0</v>
      </c>
      <c r="AI871">
        <v>0</v>
      </c>
      <c r="AJ871">
        <v>0</v>
      </c>
    </row>
    <row r="872" spans="1:36">
      <c r="A872" t="s">
        <v>2084</v>
      </c>
      <c r="B872" t="s">
        <v>2085</v>
      </c>
      <c r="C872" t="s">
        <v>88</v>
      </c>
      <c r="D872" t="s">
        <v>89</v>
      </c>
      <c r="E872" t="s">
        <v>89</v>
      </c>
      <c r="F872" s="3">
        <v>150</v>
      </c>
      <c r="G872" t="s">
        <v>101</v>
      </c>
      <c r="H872" t="s">
        <v>50</v>
      </c>
      <c r="I872" t="s">
        <v>50</v>
      </c>
      <c r="J872" t="s">
        <v>50</v>
      </c>
      <c r="K872" t="s">
        <v>51</v>
      </c>
      <c r="L872" t="s">
        <v>51</v>
      </c>
      <c r="M872" t="s">
        <v>61</v>
      </c>
      <c r="N872">
        <v>0</v>
      </c>
      <c r="O872">
        <v>0</v>
      </c>
      <c r="P872">
        <v>0</v>
      </c>
      <c r="Q872">
        <v>0</v>
      </c>
      <c r="R872">
        <v>0</v>
      </c>
      <c r="S872">
        <v>0</v>
      </c>
      <c r="T872">
        <v>0</v>
      </c>
      <c r="U872">
        <v>0</v>
      </c>
      <c r="V872">
        <v>0</v>
      </c>
      <c r="W872">
        <v>0</v>
      </c>
      <c r="X872">
        <v>0</v>
      </c>
      <c r="Y872">
        <v>0</v>
      </c>
      <c r="Z872">
        <v>0</v>
      </c>
      <c r="AA872">
        <v>0</v>
      </c>
      <c r="AB872">
        <v>0</v>
      </c>
      <c r="AC872">
        <v>0</v>
      </c>
      <c r="AD872">
        <v>0</v>
      </c>
      <c r="AE872">
        <v>0</v>
      </c>
      <c r="AF872">
        <v>0</v>
      </c>
      <c r="AG872">
        <v>0</v>
      </c>
      <c r="AH872">
        <v>0</v>
      </c>
      <c r="AI872">
        <v>0</v>
      </c>
      <c r="AJ872">
        <v>0</v>
      </c>
    </row>
    <row r="873" spans="1:36">
      <c r="A873" t="s">
        <v>2086</v>
      </c>
      <c r="B873" t="s">
        <v>2087</v>
      </c>
      <c r="C873" t="s">
        <v>64</v>
      </c>
      <c r="D873" t="s">
        <v>2087</v>
      </c>
      <c r="E873" t="s">
        <v>59</v>
      </c>
      <c r="G873" t="s">
        <v>113</v>
      </c>
      <c r="H873" t="s">
        <v>50</v>
      </c>
      <c r="I873" t="s">
        <v>50</v>
      </c>
      <c r="J873" t="s">
        <v>51</v>
      </c>
      <c r="K873" t="s">
        <v>61</v>
      </c>
      <c r="L873" t="s">
        <v>61</v>
      </c>
      <c r="M873" t="s">
        <v>61</v>
      </c>
      <c r="N873">
        <v>0</v>
      </c>
      <c r="O873">
        <v>0</v>
      </c>
      <c r="P873">
        <v>0</v>
      </c>
      <c r="Q873">
        <v>0</v>
      </c>
      <c r="R873">
        <v>0</v>
      </c>
      <c r="S873">
        <v>0</v>
      </c>
      <c r="T873">
        <v>0</v>
      </c>
      <c r="U873">
        <v>0</v>
      </c>
      <c r="V873">
        <v>0</v>
      </c>
      <c r="W873">
        <v>0</v>
      </c>
      <c r="X873">
        <v>0</v>
      </c>
      <c r="Y873">
        <v>0</v>
      </c>
      <c r="Z873">
        <v>0</v>
      </c>
      <c r="AA873">
        <v>0</v>
      </c>
      <c r="AB873">
        <v>0</v>
      </c>
      <c r="AC873">
        <v>0</v>
      </c>
      <c r="AD873">
        <v>0</v>
      </c>
      <c r="AE873">
        <v>0</v>
      </c>
      <c r="AF873">
        <v>0</v>
      </c>
      <c r="AG873">
        <v>0</v>
      </c>
      <c r="AH873">
        <v>0</v>
      </c>
      <c r="AI873">
        <v>0</v>
      </c>
      <c r="AJ873">
        <v>0</v>
      </c>
    </row>
    <row r="874" spans="1:36">
      <c r="A874" t="s">
        <v>2088</v>
      </c>
      <c r="B874" t="s">
        <v>2089</v>
      </c>
      <c r="C874" t="s">
        <v>970</v>
      </c>
      <c r="D874" t="s">
        <v>971</v>
      </c>
      <c r="E874" t="s">
        <v>48</v>
      </c>
      <c r="G874" t="s">
        <v>55</v>
      </c>
      <c r="H874" t="s">
        <v>50</v>
      </c>
      <c r="I874" t="s">
        <v>50</v>
      </c>
      <c r="J874" t="s">
        <v>51</v>
      </c>
      <c r="K874" t="s">
        <v>51</v>
      </c>
      <c r="L874" t="s">
        <v>51</v>
      </c>
      <c r="M874" t="s">
        <v>61</v>
      </c>
      <c r="N874">
        <v>0</v>
      </c>
      <c r="O874">
        <v>0</v>
      </c>
      <c r="P874">
        <v>0</v>
      </c>
      <c r="Q874">
        <v>0</v>
      </c>
      <c r="R874">
        <v>0</v>
      </c>
      <c r="S874">
        <v>0</v>
      </c>
      <c r="T874">
        <v>0</v>
      </c>
      <c r="U874">
        <v>0</v>
      </c>
      <c r="V874">
        <v>0</v>
      </c>
      <c r="W874">
        <v>0</v>
      </c>
      <c r="X874">
        <v>0</v>
      </c>
      <c r="Y874">
        <v>0</v>
      </c>
      <c r="Z874">
        <v>0</v>
      </c>
      <c r="AA874">
        <v>0</v>
      </c>
      <c r="AB874">
        <v>0</v>
      </c>
      <c r="AC874">
        <v>0</v>
      </c>
      <c r="AD874">
        <v>0</v>
      </c>
      <c r="AE874">
        <v>0</v>
      </c>
      <c r="AF874">
        <v>0</v>
      </c>
      <c r="AG874">
        <v>0</v>
      </c>
      <c r="AH874">
        <v>0</v>
      </c>
      <c r="AI874">
        <v>0</v>
      </c>
      <c r="AJ874">
        <v>0</v>
      </c>
    </row>
    <row r="875" spans="1:36">
      <c r="A875" t="s">
        <v>2090</v>
      </c>
      <c r="B875" t="s">
        <v>2091</v>
      </c>
      <c r="C875" t="s">
        <v>88</v>
      </c>
      <c r="D875" t="s">
        <v>104</v>
      </c>
      <c r="E875" t="s">
        <v>48</v>
      </c>
      <c r="F875" s="3">
        <v>90</v>
      </c>
      <c r="G875" t="s">
        <v>66</v>
      </c>
      <c r="H875" t="s">
        <v>50</v>
      </c>
      <c r="I875" t="s">
        <v>50</v>
      </c>
      <c r="J875" t="s">
        <v>51</v>
      </c>
      <c r="K875" t="s">
        <v>51</v>
      </c>
      <c r="L875" t="s">
        <v>51</v>
      </c>
      <c r="M875" t="s">
        <v>61</v>
      </c>
      <c r="N875">
        <v>0</v>
      </c>
      <c r="O875">
        <v>0</v>
      </c>
      <c r="P875">
        <v>0</v>
      </c>
      <c r="Q875">
        <v>0</v>
      </c>
      <c r="R875">
        <v>0</v>
      </c>
      <c r="S875">
        <v>0</v>
      </c>
      <c r="T875">
        <v>0</v>
      </c>
      <c r="U875">
        <v>0</v>
      </c>
      <c r="V875">
        <v>0</v>
      </c>
      <c r="W875">
        <v>0</v>
      </c>
      <c r="X875">
        <v>0</v>
      </c>
      <c r="Y875">
        <v>0</v>
      </c>
      <c r="Z875">
        <v>0</v>
      </c>
      <c r="AA875">
        <v>0</v>
      </c>
      <c r="AB875">
        <v>0</v>
      </c>
      <c r="AC875">
        <v>0</v>
      </c>
      <c r="AD875">
        <v>0</v>
      </c>
      <c r="AE875">
        <v>0</v>
      </c>
      <c r="AF875">
        <v>0</v>
      </c>
      <c r="AG875">
        <v>0</v>
      </c>
      <c r="AH875">
        <v>0</v>
      </c>
      <c r="AI875">
        <v>0</v>
      </c>
      <c r="AJ875">
        <v>0</v>
      </c>
    </row>
    <row r="876" spans="1:36">
      <c r="A876" t="s">
        <v>2092</v>
      </c>
      <c r="B876" t="s">
        <v>2093</v>
      </c>
      <c r="C876" t="s">
        <v>46</v>
      </c>
      <c r="D876" t="s">
        <v>2094</v>
      </c>
      <c r="E876" t="s">
        <v>59</v>
      </c>
      <c r="F876" s="3">
        <v>40</v>
      </c>
      <c r="G876" t="s">
        <v>55</v>
      </c>
      <c r="H876" t="s">
        <v>50</v>
      </c>
      <c r="I876" t="s">
        <v>50</v>
      </c>
      <c r="J876" t="s">
        <v>51</v>
      </c>
      <c r="K876" t="s">
        <v>51</v>
      </c>
      <c r="L876" t="s">
        <v>51</v>
      </c>
      <c r="M876" t="s">
        <v>51</v>
      </c>
      <c r="N876">
        <v>0</v>
      </c>
      <c r="O876">
        <v>0</v>
      </c>
      <c r="P876">
        <v>0</v>
      </c>
      <c r="Q876">
        <v>0</v>
      </c>
      <c r="R876">
        <v>0</v>
      </c>
      <c r="S876">
        <v>0</v>
      </c>
      <c r="T876">
        <v>0</v>
      </c>
      <c r="U876">
        <v>0</v>
      </c>
      <c r="V876">
        <v>0</v>
      </c>
      <c r="W876">
        <v>0</v>
      </c>
      <c r="X876">
        <v>0</v>
      </c>
      <c r="Y876">
        <v>0</v>
      </c>
      <c r="Z876">
        <v>0</v>
      </c>
      <c r="AA876">
        <v>0</v>
      </c>
      <c r="AB876">
        <v>0</v>
      </c>
      <c r="AC876">
        <v>0</v>
      </c>
      <c r="AD876">
        <v>0</v>
      </c>
      <c r="AE876">
        <v>0</v>
      </c>
      <c r="AF876">
        <v>0</v>
      </c>
      <c r="AG876">
        <v>0</v>
      </c>
      <c r="AH876">
        <v>0</v>
      </c>
      <c r="AI876">
        <v>0</v>
      </c>
      <c r="AJ876">
        <v>0</v>
      </c>
    </row>
    <row r="877" spans="1:36">
      <c r="A877" t="s">
        <v>2095</v>
      </c>
      <c r="B877" t="s">
        <v>2096</v>
      </c>
      <c r="C877" t="s">
        <v>46</v>
      </c>
      <c r="D877" t="s">
        <v>2068</v>
      </c>
      <c r="E877" t="s">
        <v>48</v>
      </c>
      <c r="F877" s="3">
        <v>123</v>
      </c>
      <c r="G877" t="s">
        <v>78</v>
      </c>
      <c r="H877" t="s">
        <v>50</v>
      </c>
      <c r="I877" t="s">
        <v>50</v>
      </c>
      <c r="J877" t="s">
        <v>51</v>
      </c>
      <c r="K877" t="s">
        <v>51</v>
      </c>
      <c r="L877" t="s">
        <v>51</v>
      </c>
      <c r="M877" t="s">
        <v>51</v>
      </c>
      <c r="N877">
        <v>0</v>
      </c>
      <c r="O877">
        <v>0</v>
      </c>
      <c r="P877">
        <v>0</v>
      </c>
      <c r="Q877">
        <v>0</v>
      </c>
      <c r="R877">
        <v>0</v>
      </c>
      <c r="S877">
        <v>0</v>
      </c>
      <c r="T877">
        <v>0</v>
      </c>
      <c r="U877">
        <v>0</v>
      </c>
      <c r="V877">
        <v>0</v>
      </c>
      <c r="W877">
        <v>0</v>
      </c>
      <c r="X877">
        <v>0</v>
      </c>
      <c r="Y877">
        <v>0</v>
      </c>
      <c r="Z877">
        <v>0</v>
      </c>
      <c r="AA877">
        <v>0</v>
      </c>
      <c r="AB877">
        <v>0</v>
      </c>
      <c r="AC877">
        <v>0</v>
      </c>
      <c r="AD877">
        <v>0</v>
      </c>
      <c r="AE877">
        <v>0</v>
      </c>
      <c r="AF877">
        <v>0</v>
      </c>
      <c r="AG877">
        <v>0</v>
      </c>
      <c r="AH877">
        <v>0</v>
      </c>
      <c r="AI877">
        <v>0</v>
      </c>
      <c r="AJ877">
        <v>0</v>
      </c>
    </row>
    <row r="878" spans="1:36">
      <c r="A878" t="s">
        <v>2097</v>
      </c>
      <c r="B878" t="s">
        <v>2098</v>
      </c>
      <c r="C878" t="s">
        <v>46</v>
      </c>
      <c r="D878" t="s">
        <v>2043</v>
      </c>
      <c r="E878" t="s">
        <v>48</v>
      </c>
      <c r="F878" s="3">
        <v>200</v>
      </c>
      <c r="G878" t="s">
        <v>101</v>
      </c>
      <c r="H878" t="s">
        <v>50</v>
      </c>
      <c r="I878" t="s">
        <v>50</v>
      </c>
      <c r="J878" t="s">
        <v>51</v>
      </c>
      <c r="K878" t="s">
        <v>51</v>
      </c>
      <c r="L878" t="s">
        <v>51</v>
      </c>
      <c r="M878" t="s">
        <v>51</v>
      </c>
      <c r="N878">
        <v>0</v>
      </c>
      <c r="O878">
        <v>0</v>
      </c>
      <c r="P878">
        <v>0</v>
      </c>
      <c r="Q878">
        <v>0</v>
      </c>
      <c r="R878">
        <v>0</v>
      </c>
      <c r="S878">
        <v>0</v>
      </c>
      <c r="T878">
        <v>0</v>
      </c>
      <c r="U878">
        <v>0</v>
      </c>
      <c r="V878">
        <v>0</v>
      </c>
      <c r="W878">
        <v>0</v>
      </c>
      <c r="X878">
        <v>0</v>
      </c>
      <c r="Y878">
        <v>0</v>
      </c>
      <c r="Z878">
        <v>0</v>
      </c>
      <c r="AA878">
        <v>0</v>
      </c>
      <c r="AB878">
        <v>0</v>
      </c>
      <c r="AC878">
        <v>0</v>
      </c>
      <c r="AD878">
        <v>0</v>
      </c>
      <c r="AE878">
        <v>0</v>
      </c>
      <c r="AF878">
        <v>0</v>
      </c>
      <c r="AG878">
        <v>0</v>
      </c>
      <c r="AH878">
        <v>0</v>
      </c>
      <c r="AI878">
        <v>0</v>
      </c>
      <c r="AJ878">
        <v>0</v>
      </c>
    </row>
    <row r="879" spans="1:36">
      <c r="A879" t="s">
        <v>2099</v>
      </c>
      <c r="B879" t="s">
        <v>2100</v>
      </c>
      <c r="C879" t="s">
        <v>46</v>
      </c>
      <c r="D879" t="s">
        <v>2101</v>
      </c>
      <c r="E879" t="s">
        <v>59</v>
      </c>
      <c r="F879" s="3">
        <v>46</v>
      </c>
      <c r="G879" t="s">
        <v>55</v>
      </c>
      <c r="H879" t="s">
        <v>50</v>
      </c>
      <c r="I879" t="s">
        <v>50</v>
      </c>
      <c r="J879" t="s">
        <v>50</v>
      </c>
      <c r="K879" t="s">
        <v>50</v>
      </c>
      <c r="L879" t="s">
        <v>50</v>
      </c>
      <c r="M879" t="s">
        <v>50</v>
      </c>
      <c r="N879">
        <v>0</v>
      </c>
      <c r="O879">
        <v>0</v>
      </c>
      <c r="P879">
        <v>0</v>
      </c>
      <c r="Q879">
        <v>0</v>
      </c>
      <c r="R879">
        <v>0</v>
      </c>
      <c r="S879">
        <v>0</v>
      </c>
      <c r="T879">
        <v>0</v>
      </c>
      <c r="U879">
        <v>0</v>
      </c>
      <c r="V879">
        <v>0</v>
      </c>
      <c r="W879">
        <v>0</v>
      </c>
      <c r="X879">
        <v>0</v>
      </c>
      <c r="Y879">
        <v>0</v>
      </c>
      <c r="Z879">
        <v>0</v>
      </c>
      <c r="AA879">
        <v>0</v>
      </c>
      <c r="AB879">
        <v>0</v>
      </c>
      <c r="AC879">
        <v>0</v>
      </c>
      <c r="AD879">
        <v>0</v>
      </c>
      <c r="AE879">
        <v>0</v>
      </c>
      <c r="AF879">
        <v>0</v>
      </c>
      <c r="AG879">
        <v>0</v>
      </c>
      <c r="AH879">
        <v>0</v>
      </c>
      <c r="AI879">
        <v>0</v>
      </c>
      <c r="AJ879">
        <v>0</v>
      </c>
    </row>
    <row r="880" spans="1:36">
      <c r="A880" t="s">
        <v>2102</v>
      </c>
      <c r="B880" t="s">
        <v>2103</v>
      </c>
      <c r="C880" t="s">
        <v>64</v>
      </c>
      <c r="D880" t="s">
        <v>2104</v>
      </c>
      <c r="E880" t="s">
        <v>59</v>
      </c>
      <c r="G880" t="s">
        <v>60</v>
      </c>
      <c r="H880" t="s">
        <v>50</v>
      </c>
      <c r="I880" t="s">
        <v>50</v>
      </c>
      <c r="J880" t="s">
        <v>50</v>
      </c>
      <c r="K880" t="s">
        <v>61</v>
      </c>
      <c r="L880" t="s">
        <v>61</v>
      </c>
      <c r="M880" t="s">
        <v>61</v>
      </c>
      <c r="N880">
        <v>0</v>
      </c>
      <c r="O880">
        <v>0</v>
      </c>
      <c r="P880">
        <v>0</v>
      </c>
      <c r="Q880">
        <v>0</v>
      </c>
      <c r="R880">
        <v>0</v>
      </c>
      <c r="S880">
        <v>0</v>
      </c>
      <c r="T880">
        <v>0</v>
      </c>
      <c r="U880">
        <v>0</v>
      </c>
      <c r="V880">
        <v>0</v>
      </c>
      <c r="W880">
        <v>0</v>
      </c>
      <c r="X880">
        <v>0</v>
      </c>
      <c r="Y880">
        <v>0</v>
      </c>
      <c r="Z880">
        <v>0</v>
      </c>
      <c r="AA880">
        <v>0</v>
      </c>
      <c r="AB880">
        <v>0</v>
      </c>
      <c r="AC880">
        <v>0</v>
      </c>
      <c r="AD880">
        <v>0</v>
      </c>
      <c r="AE880">
        <v>0</v>
      </c>
      <c r="AF880">
        <v>0</v>
      </c>
      <c r="AG880">
        <v>0</v>
      </c>
      <c r="AH880">
        <v>0</v>
      </c>
      <c r="AI880">
        <v>0</v>
      </c>
      <c r="AJ880">
        <v>0</v>
      </c>
    </row>
    <row r="881" spans="1:36">
      <c r="A881" t="s">
        <v>2105</v>
      </c>
      <c r="B881" t="s">
        <v>2106</v>
      </c>
      <c r="C881" t="s">
        <v>88</v>
      </c>
      <c r="D881" t="s">
        <v>89</v>
      </c>
      <c r="E881" t="s">
        <v>89</v>
      </c>
      <c r="F881" s="3">
        <v>48</v>
      </c>
      <c r="G881" t="s">
        <v>101</v>
      </c>
      <c r="H881" t="s">
        <v>50</v>
      </c>
      <c r="I881" t="s">
        <v>50</v>
      </c>
      <c r="J881" t="s">
        <v>50</v>
      </c>
      <c r="K881" t="s">
        <v>51</v>
      </c>
      <c r="L881" t="s">
        <v>51</v>
      </c>
      <c r="M881" t="s">
        <v>61</v>
      </c>
      <c r="N881">
        <v>0</v>
      </c>
      <c r="O881">
        <v>0</v>
      </c>
      <c r="P881">
        <v>0</v>
      </c>
      <c r="Q881">
        <v>0</v>
      </c>
      <c r="R881">
        <v>0</v>
      </c>
      <c r="S881">
        <v>0</v>
      </c>
      <c r="T881">
        <v>0</v>
      </c>
      <c r="U881">
        <v>0</v>
      </c>
      <c r="V881">
        <v>0</v>
      </c>
      <c r="W881">
        <v>0</v>
      </c>
      <c r="X881">
        <v>0</v>
      </c>
      <c r="Y881">
        <v>0</v>
      </c>
      <c r="Z881">
        <v>0</v>
      </c>
      <c r="AA881">
        <v>0</v>
      </c>
      <c r="AB881">
        <v>0</v>
      </c>
      <c r="AC881">
        <v>0</v>
      </c>
      <c r="AD881">
        <v>0</v>
      </c>
      <c r="AE881">
        <v>0</v>
      </c>
      <c r="AF881">
        <v>0</v>
      </c>
      <c r="AG881">
        <v>0</v>
      </c>
      <c r="AH881">
        <v>0</v>
      </c>
      <c r="AI881">
        <v>0</v>
      </c>
      <c r="AJ881">
        <v>0</v>
      </c>
    </row>
    <row r="882" spans="1:36">
      <c r="A882" t="s">
        <v>2107</v>
      </c>
      <c r="B882" t="s">
        <v>2108</v>
      </c>
      <c r="C882" t="s">
        <v>88</v>
      </c>
      <c r="D882" t="s">
        <v>89</v>
      </c>
      <c r="E882" t="s">
        <v>89</v>
      </c>
      <c r="F882" s="3">
        <v>203</v>
      </c>
      <c r="G882" t="s">
        <v>66</v>
      </c>
      <c r="H882" t="s">
        <v>50</v>
      </c>
      <c r="I882" t="s">
        <v>50</v>
      </c>
      <c r="J882" t="s">
        <v>51</v>
      </c>
      <c r="K882" t="s">
        <v>51</v>
      </c>
      <c r="L882" t="s">
        <v>51</v>
      </c>
      <c r="M882" t="s">
        <v>61</v>
      </c>
      <c r="N882">
        <v>1</v>
      </c>
      <c r="O882">
        <v>1</v>
      </c>
      <c r="P882">
        <v>1</v>
      </c>
      <c r="Q882">
        <v>0</v>
      </c>
      <c r="R882">
        <v>0</v>
      </c>
      <c r="S882">
        <v>0</v>
      </c>
      <c r="T882">
        <v>0</v>
      </c>
      <c r="U882">
        <v>0</v>
      </c>
      <c r="V882">
        <v>0</v>
      </c>
      <c r="W882">
        <v>0</v>
      </c>
      <c r="X882">
        <v>0</v>
      </c>
      <c r="Y882">
        <v>1</v>
      </c>
      <c r="Z882">
        <v>0</v>
      </c>
      <c r="AA882">
        <v>1</v>
      </c>
      <c r="AB882">
        <v>0</v>
      </c>
      <c r="AC882">
        <v>0</v>
      </c>
      <c r="AD882">
        <v>0</v>
      </c>
      <c r="AE882">
        <v>0</v>
      </c>
      <c r="AF882">
        <v>0</v>
      </c>
      <c r="AG882">
        <v>0</v>
      </c>
      <c r="AH882">
        <v>0</v>
      </c>
      <c r="AI882">
        <v>0</v>
      </c>
      <c r="AJ882">
        <v>15</v>
      </c>
    </row>
    <row r="883" spans="1:36">
      <c r="A883" t="s">
        <v>2109</v>
      </c>
      <c r="B883" t="s">
        <v>2110</v>
      </c>
      <c r="C883" t="s">
        <v>88</v>
      </c>
      <c r="D883" t="s">
        <v>89</v>
      </c>
      <c r="E883" t="s">
        <v>89</v>
      </c>
      <c r="F883" s="3">
        <v>450</v>
      </c>
      <c r="G883" t="s">
        <v>66</v>
      </c>
      <c r="H883" t="s">
        <v>50</v>
      </c>
      <c r="I883" t="s">
        <v>50</v>
      </c>
      <c r="J883" t="s">
        <v>51</v>
      </c>
      <c r="K883" t="s">
        <v>51</v>
      </c>
      <c r="L883" t="s">
        <v>51</v>
      </c>
      <c r="M883" t="s">
        <v>61</v>
      </c>
      <c r="N883">
        <v>0</v>
      </c>
      <c r="O883">
        <v>0</v>
      </c>
      <c r="P883">
        <v>0</v>
      </c>
      <c r="Q883">
        <v>0</v>
      </c>
      <c r="R883">
        <v>0</v>
      </c>
      <c r="S883">
        <v>0</v>
      </c>
      <c r="T883">
        <v>0</v>
      </c>
      <c r="U883">
        <v>0</v>
      </c>
      <c r="V883">
        <v>0</v>
      </c>
      <c r="W883">
        <v>0</v>
      </c>
      <c r="X883">
        <v>0</v>
      </c>
      <c r="Y883">
        <v>0</v>
      </c>
      <c r="Z883">
        <v>0</v>
      </c>
      <c r="AA883">
        <v>0</v>
      </c>
      <c r="AB883">
        <v>0</v>
      </c>
      <c r="AC883">
        <v>0</v>
      </c>
      <c r="AD883">
        <v>0</v>
      </c>
      <c r="AE883">
        <v>0</v>
      </c>
      <c r="AF883">
        <v>0</v>
      </c>
      <c r="AG883">
        <v>0</v>
      </c>
      <c r="AH883">
        <v>0</v>
      </c>
      <c r="AI883">
        <v>0</v>
      </c>
      <c r="AJ883">
        <v>0</v>
      </c>
    </row>
    <row r="884" spans="1:36">
      <c r="A884" t="s">
        <v>2111</v>
      </c>
      <c r="B884" t="s">
        <v>2112</v>
      </c>
      <c r="C884" t="s">
        <v>88</v>
      </c>
      <c r="D884" t="s">
        <v>89</v>
      </c>
      <c r="E884" t="s">
        <v>89</v>
      </c>
      <c r="F884" s="3">
        <v>45</v>
      </c>
      <c r="G884" t="s">
        <v>66</v>
      </c>
      <c r="H884" t="s">
        <v>50</v>
      </c>
      <c r="I884" t="s">
        <v>50</v>
      </c>
      <c r="J884" t="s">
        <v>50</v>
      </c>
      <c r="K884" t="s">
        <v>51</v>
      </c>
      <c r="L884" t="s">
        <v>51</v>
      </c>
      <c r="M884" t="s">
        <v>61</v>
      </c>
      <c r="N884">
        <v>0</v>
      </c>
      <c r="O884">
        <v>0</v>
      </c>
      <c r="P884">
        <v>0</v>
      </c>
      <c r="Q884">
        <v>0</v>
      </c>
      <c r="R884">
        <v>0</v>
      </c>
      <c r="S884">
        <v>0</v>
      </c>
      <c r="T884">
        <v>0</v>
      </c>
      <c r="U884">
        <v>0</v>
      </c>
      <c r="V884">
        <v>0</v>
      </c>
      <c r="W884">
        <v>0</v>
      </c>
      <c r="X884">
        <v>0</v>
      </c>
      <c r="Y884">
        <v>0</v>
      </c>
      <c r="Z884">
        <v>0</v>
      </c>
      <c r="AA884">
        <v>0</v>
      </c>
      <c r="AB884">
        <v>0</v>
      </c>
      <c r="AC884">
        <v>0</v>
      </c>
      <c r="AD884">
        <v>0</v>
      </c>
      <c r="AE884">
        <v>0</v>
      </c>
      <c r="AF884">
        <v>0</v>
      </c>
      <c r="AG884">
        <v>0</v>
      </c>
      <c r="AH884">
        <v>0</v>
      </c>
      <c r="AI884">
        <v>0</v>
      </c>
      <c r="AJ884">
        <v>0</v>
      </c>
    </row>
    <row r="885" spans="1:36">
      <c r="A885" t="s">
        <v>2113</v>
      </c>
      <c r="B885" t="s">
        <v>2114</v>
      </c>
      <c r="C885" t="s">
        <v>88</v>
      </c>
      <c r="D885" t="s">
        <v>2115</v>
      </c>
      <c r="E885" t="s">
        <v>59</v>
      </c>
      <c r="F885" s="3">
        <v>50</v>
      </c>
      <c r="G885" t="s">
        <v>55</v>
      </c>
      <c r="H885" t="s">
        <v>50</v>
      </c>
      <c r="I885" t="s">
        <v>50</v>
      </c>
      <c r="J885" t="s">
        <v>50</v>
      </c>
      <c r="K885" t="s">
        <v>51</v>
      </c>
      <c r="L885" t="s">
        <v>51</v>
      </c>
      <c r="M885" t="s">
        <v>61</v>
      </c>
      <c r="N885">
        <v>0</v>
      </c>
      <c r="O885">
        <v>0</v>
      </c>
      <c r="P885">
        <v>0</v>
      </c>
      <c r="Q885">
        <v>0</v>
      </c>
      <c r="R885">
        <v>0</v>
      </c>
      <c r="S885">
        <v>0</v>
      </c>
      <c r="T885">
        <v>0</v>
      </c>
      <c r="U885">
        <v>0</v>
      </c>
      <c r="V885">
        <v>0</v>
      </c>
      <c r="W885">
        <v>0</v>
      </c>
      <c r="X885">
        <v>0</v>
      </c>
      <c r="Y885">
        <v>0</v>
      </c>
      <c r="Z885">
        <v>0</v>
      </c>
      <c r="AA885">
        <v>0</v>
      </c>
      <c r="AB885">
        <v>0</v>
      </c>
      <c r="AC885">
        <v>0</v>
      </c>
      <c r="AD885">
        <v>0</v>
      </c>
      <c r="AE885">
        <v>0</v>
      </c>
      <c r="AF885">
        <v>0</v>
      </c>
      <c r="AG885">
        <v>0</v>
      </c>
      <c r="AH885">
        <v>0</v>
      </c>
      <c r="AI885">
        <v>0</v>
      </c>
      <c r="AJ885">
        <v>0</v>
      </c>
    </row>
    <row r="886" spans="1:36">
      <c r="A886" t="s">
        <v>2116</v>
      </c>
      <c r="B886" t="s">
        <v>2117</v>
      </c>
      <c r="C886" t="s">
        <v>88</v>
      </c>
      <c r="D886" t="s">
        <v>2117</v>
      </c>
      <c r="E886" t="s">
        <v>59</v>
      </c>
      <c r="F886" s="3">
        <v>100</v>
      </c>
      <c r="G886" t="s">
        <v>70</v>
      </c>
      <c r="H886" t="s">
        <v>50</v>
      </c>
      <c r="I886" t="s">
        <v>50</v>
      </c>
      <c r="J886" t="s">
        <v>51</v>
      </c>
      <c r="K886" t="s">
        <v>50</v>
      </c>
      <c r="L886" t="s">
        <v>51</v>
      </c>
      <c r="M886" t="s">
        <v>61</v>
      </c>
      <c r="N886">
        <v>0</v>
      </c>
      <c r="O886">
        <v>0</v>
      </c>
      <c r="P886">
        <v>0</v>
      </c>
      <c r="Q886">
        <v>0</v>
      </c>
      <c r="R886">
        <v>0</v>
      </c>
      <c r="S886">
        <v>0</v>
      </c>
      <c r="T886">
        <v>0</v>
      </c>
      <c r="U886">
        <v>0</v>
      </c>
      <c r="V886">
        <v>0</v>
      </c>
      <c r="W886">
        <v>0</v>
      </c>
      <c r="X886">
        <v>0</v>
      </c>
      <c r="Y886">
        <v>0</v>
      </c>
      <c r="Z886">
        <v>0</v>
      </c>
      <c r="AA886">
        <v>0</v>
      </c>
      <c r="AB886">
        <v>0</v>
      </c>
      <c r="AC886">
        <v>0</v>
      </c>
      <c r="AD886">
        <v>0</v>
      </c>
      <c r="AE886">
        <v>0</v>
      </c>
      <c r="AF886">
        <v>0</v>
      </c>
      <c r="AG886">
        <v>0</v>
      </c>
      <c r="AH886">
        <v>0</v>
      </c>
      <c r="AI886">
        <v>0</v>
      </c>
      <c r="AJ886">
        <v>0</v>
      </c>
    </row>
    <row r="887" spans="1:36">
      <c r="A887" t="s">
        <v>2118</v>
      </c>
      <c r="B887" t="s">
        <v>2119</v>
      </c>
      <c r="C887" t="s">
        <v>88</v>
      </c>
      <c r="D887" t="s">
        <v>2120</v>
      </c>
      <c r="E887" t="s">
        <v>59</v>
      </c>
      <c r="F887" s="3">
        <v>205</v>
      </c>
      <c r="G887" t="s">
        <v>82</v>
      </c>
      <c r="H887" t="s">
        <v>51</v>
      </c>
      <c r="I887" t="s">
        <v>50</v>
      </c>
      <c r="J887" t="s">
        <v>61</v>
      </c>
      <c r="K887" t="s">
        <v>61</v>
      </c>
      <c r="L887" t="s">
        <v>61</v>
      </c>
      <c r="M887" t="s">
        <v>61</v>
      </c>
      <c r="N887">
        <v>0</v>
      </c>
      <c r="O887">
        <v>0</v>
      </c>
      <c r="P887">
        <v>0</v>
      </c>
      <c r="Q887">
        <v>0</v>
      </c>
      <c r="R887">
        <v>0</v>
      </c>
      <c r="S887">
        <v>0</v>
      </c>
      <c r="T887">
        <v>0</v>
      </c>
      <c r="U887">
        <v>0</v>
      </c>
      <c r="V887">
        <v>0</v>
      </c>
      <c r="W887">
        <v>0</v>
      </c>
      <c r="X887">
        <v>0</v>
      </c>
      <c r="Y887">
        <v>0</v>
      </c>
      <c r="Z887">
        <v>0</v>
      </c>
      <c r="AA887">
        <v>0</v>
      </c>
      <c r="AB887">
        <v>0</v>
      </c>
      <c r="AC887">
        <v>0</v>
      </c>
      <c r="AD887">
        <v>0</v>
      </c>
      <c r="AE887">
        <v>0</v>
      </c>
      <c r="AF887">
        <v>0</v>
      </c>
      <c r="AG887">
        <v>0</v>
      </c>
      <c r="AH887">
        <v>0</v>
      </c>
      <c r="AI887">
        <v>0</v>
      </c>
      <c r="AJ887">
        <v>0</v>
      </c>
    </row>
    <row r="888" spans="1:36">
      <c r="A888" t="s">
        <v>2121</v>
      </c>
      <c r="B888" t="s">
        <v>2122</v>
      </c>
      <c r="C888" t="s">
        <v>46</v>
      </c>
      <c r="D888" t="s">
        <v>1981</v>
      </c>
      <c r="E888" t="s">
        <v>48</v>
      </c>
      <c r="F888" s="3">
        <v>118</v>
      </c>
      <c r="G888" t="s">
        <v>101</v>
      </c>
      <c r="H888" t="s">
        <v>50</v>
      </c>
      <c r="I888" t="s">
        <v>50</v>
      </c>
      <c r="J888" t="s">
        <v>51</v>
      </c>
      <c r="K888" t="s">
        <v>50</v>
      </c>
      <c r="L888" t="s">
        <v>51</v>
      </c>
      <c r="M888" t="s">
        <v>51</v>
      </c>
      <c r="N888">
        <v>0</v>
      </c>
      <c r="O888">
        <v>0</v>
      </c>
      <c r="P888">
        <v>0</v>
      </c>
      <c r="Q888">
        <v>0</v>
      </c>
      <c r="R888">
        <v>0</v>
      </c>
      <c r="S888">
        <v>0</v>
      </c>
      <c r="T888">
        <v>0</v>
      </c>
      <c r="U888">
        <v>0</v>
      </c>
      <c r="V888">
        <v>0</v>
      </c>
      <c r="W888">
        <v>0</v>
      </c>
      <c r="X888">
        <v>0</v>
      </c>
      <c r="Y888">
        <v>0</v>
      </c>
      <c r="Z888">
        <v>0</v>
      </c>
      <c r="AA888">
        <v>0</v>
      </c>
      <c r="AB888">
        <v>0</v>
      </c>
      <c r="AC888">
        <v>0</v>
      </c>
      <c r="AD888">
        <v>0</v>
      </c>
      <c r="AE888">
        <v>0</v>
      </c>
      <c r="AF888">
        <v>0</v>
      </c>
      <c r="AG888">
        <v>0</v>
      </c>
      <c r="AH888">
        <v>0</v>
      </c>
      <c r="AI888">
        <v>0</v>
      </c>
      <c r="AJ888">
        <v>0</v>
      </c>
    </row>
    <row r="889" spans="1:36">
      <c r="A889" t="s">
        <v>2123</v>
      </c>
      <c r="B889" t="s">
        <v>2124</v>
      </c>
      <c r="C889" t="s">
        <v>46</v>
      </c>
      <c r="D889" t="s">
        <v>2125</v>
      </c>
      <c r="E889" t="s">
        <v>59</v>
      </c>
      <c r="F889" s="3">
        <v>6</v>
      </c>
      <c r="G889" t="s">
        <v>119</v>
      </c>
      <c r="H889" t="s">
        <v>50</v>
      </c>
      <c r="I889" t="s">
        <v>50</v>
      </c>
      <c r="J889" t="s">
        <v>51</v>
      </c>
      <c r="K889" t="s">
        <v>61</v>
      </c>
      <c r="L889" t="s">
        <v>50</v>
      </c>
      <c r="M889" t="s">
        <v>50</v>
      </c>
      <c r="N889">
        <v>0</v>
      </c>
      <c r="O889">
        <v>0</v>
      </c>
      <c r="P889">
        <v>0</v>
      </c>
      <c r="Q889">
        <v>0</v>
      </c>
      <c r="R889">
        <v>0</v>
      </c>
      <c r="S889">
        <v>0</v>
      </c>
      <c r="T889">
        <v>0</v>
      </c>
      <c r="U889">
        <v>0</v>
      </c>
      <c r="V889">
        <v>0</v>
      </c>
      <c r="W889">
        <v>0</v>
      </c>
      <c r="X889">
        <v>0</v>
      </c>
      <c r="Y889">
        <v>0</v>
      </c>
      <c r="Z889">
        <v>0</v>
      </c>
      <c r="AA889">
        <v>0</v>
      </c>
      <c r="AB889">
        <v>0</v>
      </c>
      <c r="AC889">
        <v>0</v>
      </c>
      <c r="AD889">
        <v>0</v>
      </c>
      <c r="AE889">
        <v>0</v>
      </c>
      <c r="AF889">
        <v>0</v>
      </c>
      <c r="AG889">
        <v>0</v>
      </c>
      <c r="AH889">
        <v>0</v>
      </c>
      <c r="AI889">
        <v>0</v>
      </c>
      <c r="AJ889">
        <v>0</v>
      </c>
    </row>
    <row r="890" spans="1:36">
      <c r="A890" t="s">
        <v>2126</v>
      </c>
      <c r="B890" t="s">
        <v>2127</v>
      </c>
      <c r="C890" t="s">
        <v>64</v>
      </c>
      <c r="D890" t="s">
        <v>2127</v>
      </c>
      <c r="E890" t="s">
        <v>59</v>
      </c>
      <c r="G890" t="s">
        <v>60</v>
      </c>
      <c r="H890" t="s">
        <v>50</v>
      </c>
      <c r="I890" t="s">
        <v>50</v>
      </c>
      <c r="J890" t="s">
        <v>51</v>
      </c>
      <c r="K890" t="s">
        <v>61</v>
      </c>
      <c r="L890" t="s">
        <v>61</v>
      </c>
      <c r="M890" t="s">
        <v>61</v>
      </c>
      <c r="N890">
        <v>0</v>
      </c>
      <c r="O890">
        <v>0</v>
      </c>
      <c r="P890">
        <v>0</v>
      </c>
      <c r="Q890">
        <v>0</v>
      </c>
      <c r="R890">
        <v>0</v>
      </c>
      <c r="S890">
        <v>0</v>
      </c>
      <c r="T890">
        <v>0</v>
      </c>
      <c r="U890">
        <v>0</v>
      </c>
      <c r="V890">
        <v>0</v>
      </c>
      <c r="W890">
        <v>0</v>
      </c>
      <c r="X890">
        <v>0</v>
      </c>
      <c r="Y890">
        <v>0</v>
      </c>
      <c r="Z890">
        <v>0</v>
      </c>
      <c r="AA890">
        <v>0</v>
      </c>
      <c r="AB890">
        <v>0</v>
      </c>
      <c r="AC890">
        <v>0</v>
      </c>
      <c r="AD890">
        <v>0</v>
      </c>
      <c r="AE890">
        <v>0</v>
      </c>
      <c r="AF890">
        <v>0</v>
      </c>
      <c r="AG890">
        <v>0</v>
      </c>
      <c r="AH890">
        <v>0</v>
      </c>
      <c r="AI890">
        <v>0</v>
      </c>
      <c r="AJ890">
        <v>0</v>
      </c>
    </row>
    <row r="891" spans="1:36">
      <c r="A891" t="s">
        <v>2128</v>
      </c>
      <c r="B891" t="s">
        <v>2129</v>
      </c>
      <c r="C891" t="s">
        <v>46</v>
      </c>
      <c r="D891" t="s">
        <v>2068</v>
      </c>
      <c r="E891" t="s">
        <v>48</v>
      </c>
      <c r="F891" s="3">
        <v>784</v>
      </c>
      <c r="G891" t="s">
        <v>78</v>
      </c>
      <c r="H891" t="s">
        <v>50</v>
      </c>
      <c r="I891" t="s">
        <v>50</v>
      </c>
      <c r="J891" t="s">
        <v>51</v>
      </c>
      <c r="K891" t="s">
        <v>51</v>
      </c>
      <c r="L891" t="s">
        <v>51</v>
      </c>
      <c r="M891" t="s">
        <v>51</v>
      </c>
      <c r="N891">
        <v>0</v>
      </c>
      <c r="O891">
        <v>1</v>
      </c>
      <c r="P891">
        <v>0</v>
      </c>
      <c r="Q891">
        <v>12</v>
      </c>
      <c r="R891">
        <v>0</v>
      </c>
      <c r="S891">
        <v>0</v>
      </c>
      <c r="T891">
        <v>0</v>
      </c>
      <c r="U891">
        <v>0</v>
      </c>
      <c r="V891">
        <v>1</v>
      </c>
      <c r="W891">
        <v>0</v>
      </c>
      <c r="X891">
        <v>11</v>
      </c>
      <c r="Y891">
        <v>0</v>
      </c>
      <c r="Z891">
        <v>0</v>
      </c>
      <c r="AA891">
        <v>0</v>
      </c>
      <c r="AB891">
        <v>0</v>
      </c>
      <c r="AC891">
        <v>0</v>
      </c>
      <c r="AD891">
        <v>0</v>
      </c>
      <c r="AE891">
        <v>0</v>
      </c>
      <c r="AF891">
        <v>0</v>
      </c>
      <c r="AG891">
        <v>0</v>
      </c>
      <c r="AH891">
        <v>0</v>
      </c>
      <c r="AI891">
        <v>0</v>
      </c>
      <c r="AJ891">
        <v>0</v>
      </c>
    </row>
    <row r="892" spans="1:36">
      <c r="A892" t="s">
        <v>2130</v>
      </c>
      <c r="B892" t="s">
        <v>2131</v>
      </c>
      <c r="C892" t="s">
        <v>46</v>
      </c>
      <c r="D892" t="s">
        <v>2043</v>
      </c>
      <c r="E892" t="s">
        <v>48</v>
      </c>
      <c r="F892" s="3">
        <v>4612</v>
      </c>
      <c r="G892" t="s">
        <v>101</v>
      </c>
      <c r="H892" t="s">
        <v>50</v>
      </c>
      <c r="I892" t="s">
        <v>50</v>
      </c>
      <c r="J892" t="s">
        <v>51</v>
      </c>
      <c r="K892" t="s">
        <v>51</v>
      </c>
      <c r="L892" t="s">
        <v>51</v>
      </c>
      <c r="M892" t="s">
        <v>51</v>
      </c>
      <c r="N892">
        <v>0</v>
      </c>
      <c r="O892">
        <v>0</v>
      </c>
      <c r="P892">
        <v>0</v>
      </c>
      <c r="Q892">
        <v>0</v>
      </c>
      <c r="R892">
        <v>0</v>
      </c>
      <c r="S892">
        <v>0</v>
      </c>
      <c r="T892">
        <v>0</v>
      </c>
      <c r="U892">
        <v>0</v>
      </c>
      <c r="V892">
        <v>0</v>
      </c>
      <c r="W892">
        <v>0</v>
      </c>
      <c r="X892">
        <v>0</v>
      </c>
      <c r="Y892">
        <v>0</v>
      </c>
      <c r="Z892">
        <v>0</v>
      </c>
      <c r="AA892">
        <v>0</v>
      </c>
      <c r="AB892">
        <v>0</v>
      </c>
      <c r="AC892">
        <v>0</v>
      </c>
      <c r="AD892">
        <v>0</v>
      </c>
      <c r="AE892">
        <v>0</v>
      </c>
      <c r="AF892">
        <v>0</v>
      </c>
      <c r="AG892">
        <v>0</v>
      </c>
      <c r="AH892">
        <v>0</v>
      </c>
      <c r="AI892">
        <v>0</v>
      </c>
      <c r="AJ892">
        <v>0</v>
      </c>
    </row>
    <row r="893" spans="1:36">
      <c r="A893" t="s">
        <v>2132</v>
      </c>
      <c r="B893" t="s">
        <v>2133</v>
      </c>
      <c r="C893" t="s">
        <v>64</v>
      </c>
      <c r="D893" t="s">
        <v>1444</v>
      </c>
      <c r="E893" t="s">
        <v>59</v>
      </c>
      <c r="G893" t="s">
        <v>101</v>
      </c>
      <c r="H893" t="s">
        <v>50</v>
      </c>
      <c r="I893" t="s">
        <v>50</v>
      </c>
      <c r="J893" t="s">
        <v>51</v>
      </c>
      <c r="K893" t="s">
        <v>61</v>
      </c>
      <c r="L893" t="s">
        <v>61</v>
      </c>
      <c r="M893" t="s">
        <v>61</v>
      </c>
      <c r="N893">
        <v>0</v>
      </c>
      <c r="O893">
        <v>0</v>
      </c>
      <c r="P893">
        <v>0</v>
      </c>
      <c r="Q893">
        <v>0</v>
      </c>
      <c r="R893">
        <v>0</v>
      </c>
      <c r="S893">
        <v>0</v>
      </c>
      <c r="T893">
        <v>0</v>
      </c>
      <c r="U893">
        <v>0</v>
      </c>
      <c r="V893">
        <v>0</v>
      </c>
      <c r="W893">
        <v>0</v>
      </c>
      <c r="X893">
        <v>0</v>
      </c>
      <c r="Y893">
        <v>0</v>
      </c>
      <c r="Z893">
        <v>0</v>
      </c>
      <c r="AA893">
        <v>0</v>
      </c>
      <c r="AB893">
        <v>0</v>
      </c>
      <c r="AC893">
        <v>0</v>
      </c>
      <c r="AD893">
        <v>0</v>
      </c>
      <c r="AE893">
        <v>0</v>
      </c>
      <c r="AF893">
        <v>0</v>
      </c>
      <c r="AG893">
        <v>0</v>
      </c>
      <c r="AH893">
        <v>0</v>
      </c>
      <c r="AI893">
        <v>0</v>
      </c>
      <c r="AJ893">
        <v>0</v>
      </c>
    </row>
    <row r="894" spans="1:36">
      <c r="A894" t="s">
        <v>2134</v>
      </c>
      <c r="B894" t="s">
        <v>2135</v>
      </c>
      <c r="C894" t="s">
        <v>88</v>
      </c>
      <c r="D894" t="s">
        <v>155</v>
      </c>
      <c r="E894" t="s">
        <v>59</v>
      </c>
      <c r="F894" s="3">
        <v>1000</v>
      </c>
      <c r="G894" t="s">
        <v>119</v>
      </c>
      <c r="H894" t="s">
        <v>50</v>
      </c>
      <c r="I894" t="s">
        <v>50</v>
      </c>
      <c r="J894" t="s">
        <v>51</v>
      </c>
      <c r="K894" t="s">
        <v>51</v>
      </c>
      <c r="L894" t="s">
        <v>51</v>
      </c>
      <c r="M894" t="s">
        <v>61</v>
      </c>
      <c r="N894">
        <v>0</v>
      </c>
      <c r="O894">
        <v>0</v>
      </c>
      <c r="P894">
        <v>0</v>
      </c>
      <c r="Q894">
        <v>0</v>
      </c>
      <c r="R894">
        <v>0</v>
      </c>
      <c r="S894">
        <v>0</v>
      </c>
      <c r="T894">
        <v>0</v>
      </c>
      <c r="U894">
        <v>0</v>
      </c>
      <c r="V894">
        <v>0</v>
      </c>
      <c r="W894">
        <v>0</v>
      </c>
      <c r="X894">
        <v>0</v>
      </c>
      <c r="Y894">
        <v>0</v>
      </c>
      <c r="Z894">
        <v>0</v>
      </c>
      <c r="AA894">
        <v>0</v>
      </c>
      <c r="AB894">
        <v>0</v>
      </c>
      <c r="AC894">
        <v>0</v>
      </c>
      <c r="AD894">
        <v>0</v>
      </c>
      <c r="AE894">
        <v>0</v>
      </c>
      <c r="AF894">
        <v>0</v>
      </c>
      <c r="AG894">
        <v>0</v>
      </c>
      <c r="AH894">
        <v>0</v>
      </c>
      <c r="AI894">
        <v>0</v>
      </c>
      <c r="AJ894">
        <v>0</v>
      </c>
    </row>
    <row r="895" spans="1:36">
      <c r="A895" t="s">
        <v>2136</v>
      </c>
      <c r="B895" t="s">
        <v>2137</v>
      </c>
      <c r="C895" t="s">
        <v>88</v>
      </c>
      <c r="D895" t="s">
        <v>104</v>
      </c>
      <c r="E895" t="s">
        <v>48</v>
      </c>
      <c r="F895" s="3">
        <v>100</v>
      </c>
      <c r="G895" t="s">
        <v>66</v>
      </c>
      <c r="H895" t="s">
        <v>50</v>
      </c>
      <c r="I895" t="s">
        <v>50</v>
      </c>
      <c r="J895" t="s">
        <v>51</v>
      </c>
      <c r="K895" t="s">
        <v>51</v>
      </c>
      <c r="L895" t="s">
        <v>51</v>
      </c>
      <c r="M895" t="s">
        <v>61</v>
      </c>
      <c r="N895">
        <v>0</v>
      </c>
      <c r="O895">
        <v>0</v>
      </c>
      <c r="P895">
        <v>0</v>
      </c>
      <c r="Q895">
        <v>0</v>
      </c>
      <c r="R895">
        <v>0</v>
      </c>
      <c r="S895">
        <v>0</v>
      </c>
      <c r="T895">
        <v>0</v>
      </c>
      <c r="U895">
        <v>0</v>
      </c>
      <c r="V895">
        <v>0</v>
      </c>
      <c r="W895">
        <v>0</v>
      </c>
      <c r="X895">
        <v>0</v>
      </c>
      <c r="Y895">
        <v>0</v>
      </c>
      <c r="Z895">
        <v>0</v>
      </c>
      <c r="AA895">
        <v>0</v>
      </c>
      <c r="AB895">
        <v>0</v>
      </c>
      <c r="AC895">
        <v>0</v>
      </c>
      <c r="AD895">
        <v>0</v>
      </c>
      <c r="AE895">
        <v>0</v>
      </c>
      <c r="AF895">
        <v>0</v>
      </c>
      <c r="AG895">
        <v>0</v>
      </c>
      <c r="AH895">
        <v>0</v>
      </c>
      <c r="AI895">
        <v>0</v>
      </c>
      <c r="AJ895">
        <v>0</v>
      </c>
    </row>
    <row r="896" spans="1:36">
      <c r="A896" t="s">
        <v>2138</v>
      </c>
      <c r="B896" t="s">
        <v>2139</v>
      </c>
      <c r="C896" t="s">
        <v>88</v>
      </c>
      <c r="D896" t="s">
        <v>89</v>
      </c>
      <c r="E896" t="s">
        <v>89</v>
      </c>
      <c r="F896" s="3">
        <v>180</v>
      </c>
      <c r="G896" t="s">
        <v>74</v>
      </c>
      <c r="H896" t="s">
        <v>50</v>
      </c>
      <c r="I896" t="s">
        <v>50</v>
      </c>
      <c r="J896" t="s">
        <v>51</v>
      </c>
      <c r="K896" t="s">
        <v>51</v>
      </c>
      <c r="L896" t="s">
        <v>51</v>
      </c>
      <c r="M896" t="s">
        <v>61</v>
      </c>
      <c r="N896">
        <v>0</v>
      </c>
      <c r="O896">
        <v>0</v>
      </c>
      <c r="P896">
        <v>0</v>
      </c>
      <c r="Q896">
        <v>0</v>
      </c>
      <c r="R896">
        <v>0</v>
      </c>
      <c r="S896">
        <v>0</v>
      </c>
      <c r="T896">
        <v>0</v>
      </c>
      <c r="U896">
        <v>0</v>
      </c>
      <c r="V896">
        <v>0</v>
      </c>
      <c r="W896">
        <v>0</v>
      </c>
      <c r="X896">
        <v>0</v>
      </c>
      <c r="Y896">
        <v>0</v>
      </c>
      <c r="Z896">
        <v>0</v>
      </c>
      <c r="AA896">
        <v>0</v>
      </c>
      <c r="AB896">
        <v>0</v>
      </c>
      <c r="AC896">
        <v>0</v>
      </c>
      <c r="AD896">
        <v>0</v>
      </c>
      <c r="AE896">
        <v>0</v>
      </c>
      <c r="AF896">
        <v>0</v>
      </c>
      <c r="AG896">
        <v>0</v>
      </c>
      <c r="AH896">
        <v>0</v>
      </c>
      <c r="AI896">
        <v>0</v>
      </c>
      <c r="AJ896">
        <v>0</v>
      </c>
    </row>
    <row r="897" spans="1:36">
      <c r="A897" t="s">
        <v>2140</v>
      </c>
      <c r="B897" t="s">
        <v>2141</v>
      </c>
      <c r="C897" t="s">
        <v>88</v>
      </c>
      <c r="D897" t="s">
        <v>89</v>
      </c>
      <c r="E897" t="s">
        <v>89</v>
      </c>
      <c r="F897" s="3">
        <v>50</v>
      </c>
      <c r="G897" t="s">
        <v>82</v>
      </c>
      <c r="H897" t="s">
        <v>50</v>
      </c>
      <c r="I897" t="s">
        <v>50</v>
      </c>
      <c r="J897" t="s">
        <v>50</v>
      </c>
      <c r="K897" t="s">
        <v>51</v>
      </c>
      <c r="L897" t="s">
        <v>51</v>
      </c>
      <c r="M897" t="s">
        <v>61</v>
      </c>
      <c r="N897">
        <v>0</v>
      </c>
      <c r="O897">
        <v>0</v>
      </c>
      <c r="P897">
        <v>0</v>
      </c>
      <c r="Q897">
        <v>0</v>
      </c>
      <c r="R897">
        <v>0</v>
      </c>
      <c r="S897">
        <v>0</v>
      </c>
      <c r="T897">
        <v>0</v>
      </c>
      <c r="U897">
        <v>0</v>
      </c>
      <c r="V897">
        <v>0</v>
      </c>
      <c r="W897">
        <v>0</v>
      </c>
      <c r="X897">
        <v>0</v>
      </c>
      <c r="Y897">
        <v>0</v>
      </c>
      <c r="Z897">
        <v>0</v>
      </c>
      <c r="AA897">
        <v>0</v>
      </c>
      <c r="AB897">
        <v>0</v>
      </c>
      <c r="AC897">
        <v>0</v>
      </c>
      <c r="AD897">
        <v>0</v>
      </c>
      <c r="AE897">
        <v>0</v>
      </c>
      <c r="AF897">
        <v>0</v>
      </c>
      <c r="AG897">
        <v>0</v>
      </c>
      <c r="AH897">
        <v>0</v>
      </c>
      <c r="AI897">
        <v>0</v>
      </c>
      <c r="AJ897">
        <v>0</v>
      </c>
    </row>
    <row r="898" spans="1:36">
      <c r="A898" t="s">
        <v>2142</v>
      </c>
      <c r="B898" t="s">
        <v>2143</v>
      </c>
      <c r="C898" t="s">
        <v>88</v>
      </c>
      <c r="D898" t="s">
        <v>2144</v>
      </c>
      <c r="E898" t="s">
        <v>59</v>
      </c>
      <c r="F898" s="3">
        <v>35</v>
      </c>
      <c r="G898" t="s">
        <v>82</v>
      </c>
      <c r="H898" t="s">
        <v>51</v>
      </c>
      <c r="I898" t="s">
        <v>50</v>
      </c>
      <c r="J898" t="s">
        <v>61</v>
      </c>
      <c r="K898" t="s">
        <v>61</v>
      </c>
      <c r="L898" t="s">
        <v>61</v>
      </c>
      <c r="M898" t="s">
        <v>61</v>
      </c>
      <c r="N898">
        <v>0</v>
      </c>
      <c r="O898">
        <v>0</v>
      </c>
      <c r="P898">
        <v>0</v>
      </c>
      <c r="Q898">
        <v>0</v>
      </c>
      <c r="R898">
        <v>0</v>
      </c>
      <c r="S898">
        <v>0</v>
      </c>
      <c r="T898">
        <v>0</v>
      </c>
      <c r="U898">
        <v>0</v>
      </c>
      <c r="V898">
        <v>0</v>
      </c>
      <c r="W898">
        <v>0</v>
      </c>
      <c r="X898">
        <v>0</v>
      </c>
      <c r="Y898">
        <v>0</v>
      </c>
      <c r="Z898">
        <v>0</v>
      </c>
      <c r="AA898">
        <v>0</v>
      </c>
      <c r="AB898">
        <v>0</v>
      </c>
      <c r="AC898">
        <v>0</v>
      </c>
      <c r="AD898">
        <v>0</v>
      </c>
      <c r="AE898">
        <v>0</v>
      </c>
      <c r="AF898">
        <v>0</v>
      </c>
      <c r="AG898">
        <v>0</v>
      </c>
      <c r="AH898">
        <v>0</v>
      </c>
      <c r="AI898">
        <v>0</v>
      </c>
      <c r="AJ898">
        <v>0</v>
      </c>
    </row>
    <row r="899" spans="1:36">
      <c r="A899" t="s">
        <v>2145</v>
      </c>
      <c r="B899" t="s">
        <v>2146</v>
      </c>
      <c r="C899" t="s">
        <v>46</v>
      </c>
      <c r="D899" t="s">
        <v>1981</v>
      </c>
      <c r="E899" t="s">
        <v>48</v>
      </c>
      <c r="F899" s="3">
        <v>2738</v>
      </c>
      <c r="G899" t="s">
        <v>101</v>
      </c>
      <c r="H899" t="s">
        <v>50</v>
      </c>
      <c r="I899" t="s">
        <v>50</v>
      </c>
      <c r="J899" t="s">
        <v>51</v>
      </c>
      <c r="K899" t="s">
        <v>50</v>
      </c>
      <c r="L899" t="s">
        <v>51</v>
      </c>
      <c r="M899" t="s">
        <v>51</v>
      </c>
      <c r="N899">
        <v>1</v>
      </c>
      <c r="O899">
        <v>12</v>
      </c>
      <c r="P899">
        <v>0</v>
      </c>
      <c r="Q899">
        <v>8</v>
      </c>
      <c r="R899">
        <v>0</v>
      </c>
      <c r="S899">
        <v>8</v>
      </c>
      <c r="T899">
        <v>0</v>
      </c>
      <c r="U899">
        <v>0</v>
      </c>
      <c r="V899">
        <v>0</v>
      </c>
      <c r="W899">
        <v>0</v>
      </c>
      <c r="X899">
        <v>0</v>
      </c>
      <c r="Y899">
        <v>0</v>
      </c>
      <c r="Z899">
        <v>0</v>
      </c>
      <c r="AA899">
        <v>0</v>
      </c>
      <c r="AB899">
        <v>0</v>
      </c>
      <c r="AC899">
        <v>0</v>
      </c>
      <c r="AD899">
        <v>0</v>
      </c>
      <c r="AE899">
        <v>0</v>
      </c>
      <c r="AF899">
        <v>0</v>
      </c>
      <c r="AG899">
        <v>0</v>
      </c>
      <c r="AH899">
        <v>0</v>
      </c>
      <c r="AI899">
        <v>0</v>
      </c>
      <c r="AJ899">
        <v>0</v>
      </c>
    </row>
    <row r="900" spans="1:36">
      <c r="A900" t="s">
        <v>2147</v>
      </c>
      <c r="B900" t="s">
        <v>2148</v>
      </c>
      <c r="C900" t="s">
        <v>64</v>
      </c>
      <c r="D900" t="s">
        <v>2149</v>
      </c>
      <c r="E900" t="s">
        <v>59</v>
      </c>
      <c r="G900" t="s">
        <v>60</v>
      </c>
      <c r="H900" t="s">
        <v>50</v>
      </c>
      <c r="I900" t="s">
        <v>50</v>
      </c>
      <c r="J900" t="s">
        <v>50</v>
      </c>
      <c r="K900" t="s">
        <v>61</v>
      </c>
      <c r="L900" t="s">
        <v>61</v>
      </c>
      <c r="M900" t="s">
        <v>61</v>
      </c>
      <c r="N900">
        <v>0</v>
      </c>
      <c r="O900">
        <v>0</v>
      </c>
      <c r="P900">
        <v>0</v>
      </c>
      <c r="Q900">
        <v>0</v>
      </c>
      <c r="R900">
        <v>0</v>
      </c>
      <c r="S900">
        <v>0</v>
      </c>
      <c r="T900">
        <v>0</v>
      </c>
      <c r="U900">
        <v>0</v>
      </c>
      <c r="V900">
        <v>0</v>
      </c>
      <c r="W900">
        <v>0</v>
      </c>
      <c r="X900">
        <v>0</v>
      </c>
      <c r="Y900">
        <v>0</v>
      </c>
      <c r="Z900">
        <v>0</v>
      </c>
      <c r="AA900">
        <v>0</v>
      </c>
      <c r="AB900">
        <v>0</v>
      </c>
      <c r="AC900">
        <v>0</v>
      </c>
      <c r="AD900">
        <v>0</v>
      </c>
      <c r="AE900">
        <v>0</v>
      </c>
      <c r="AF900">
        <v>0</v>
      </c>
      <c r="AG900">
        <v>0</v>
      </c>
      <c r="AH900">
        <v>0</v>
      </c>
      <c r="AI900">
        <v>0</v>
      </c>
      <c r="AJ900">
        <v>0</v>
      </c>
    </row>
    <row r="901" spans="1:36">
      <c r="A901" t="s">
        <v>2150</v>
      </c>
      <c r="B901" t="s">
        <v>2151</v>
      </c>
      <c r="C901" t="s">
        <v>46</v>
      </c>
      <c r="D901" t="s">
        <v>2068</v>
      </c>
      <c r="E901" t="s">
        <v>48</v>
      </c>
      <c r="F901" s="3">
        <v>353</v>
      </c>
      <c r="G901" t="s">
        <v>78</v>
      </c>
      <c r="H901" t="s">
        <v>50</v>
      </c>
      <c r="I901" t="s">
        <v>50</v>
      </c>
      <c r="J901" t="s">
        <v>51</v>
      </c>
      <c r="K901" t="s">
        <v>51</v>
      </c>
      <c r="L901" t="s">
        <v>51</v>
      </c>
      <c r="M901" t="s">
        <v>51</v>
      </c>
      <c r="N901">
        <v>1</v>
      </c>
      <c r="O901">
        <v>0</v>
      </c>
      <c r="P901">
        <v>0</v>
      </c>
      <c r="Q901">
        <v>0</v>
      </c>
      <c r="R901">
        <v>0</v>
      </c>
      <c r="S901">
        <v>0</v>
      </c>
      <c r="T901">
        <v>0</v>
      </c>
      <c r="U901">
        <v>0</v>
      </c>
      <c r="V901">
        <v>0</v>
      </c>
      <c r="W901">
        <v>0</v>
      </c>
      <c r="X901">
        <v>0</v>
      </c>
      <c r="Y901">
        <v>0</v>
      </c>
      <c r="Z901">
        <v>0</v>
      </c>
      <c r="AA901">
        <v>0</v>
      </c>
      <c r="AB901">
        <v>0</v>
      </c>
      <c r="AC901">
        <v>0</v>
      </c>
      <c r="AD901">
        <v>0</v>
      </c>
      <c r="AE901">
        <v>0</v>
      </c>
      <c r="AF901">
        <v>0</v>
      </c>
      <c r="AG901">
        <v>0</v>
      </c>
      <c r="AH901">
        <v>0</v>
      </c>
      <c r="AI901">
        <v>0</v>
      </c>
      <c r="AJ901">
        <v>0</v>
      </c>
    </row>
    <row r="902" spans="1:36">
      <c r="A902" t="s">
        <v>2152</v>
      </c>
      <c r="B902" t="s">
        <v>2153</v>
      </c>
      <c r="C902" t="s">
        <v>46</v>
      </c>
      <c r="D902" t="s">
        <v>2154</v>
      </c>
      <c r="E902" t="s">
        <v>59</v>
      </c>
      <c r="F902" s="3">
        <v>90</v>
      </c>
      <c r="G902" t="s">
        <v>119</v>
      </c>
      <c r="H902" t="s">
        <v>50</v>
      </c>
      <c r="I902" t="s">
        <v>50</v>
      </c>
      <c r="J902" t="s">
        <v>51</v>
      </c>
      <c r="K902" t="s">
        <v>51</v>
      </c>
      <c r="L902" t="s">
        <v>51</v>
      </c>
      <c r="M902" t="s">
        <v>50</v>
      </c>
      <c r="N902">
        <v>0</v>
      </c>
      <c r="O902">
        <v>0</v>
      </c>
      <c r="P902">
        <v>0</v>
      </c>
      <c r="Q902">
        <v>0</v>
      </c>
      <c r="R902">
        <v>0</v>
      </c>
      <c r="S902">
        <v>0</v>
      </c>
      <c r="T902">
        <v>0</v>
      </c>
      <c r="U902">
        <v>0</v>
      </c>
      <c r="V902">
        <v>0</v>
      </c>
      <c r="W902">
        <v>0</v>
      </c>
      <c r="X902">
        <v>0</v>
      </c>
      <c r="Y902">
        <v>0</v>
      </c>
      <c r="Z902">
        <v>0</v>
      </c>
      <c r="AA902">
        <v>0</v>
      </c>
      <c r="AB902">
        <v>0</v>
      </c>
      <c r="AC902">
        <v>0</v>
      </c>
      <c r="AD902">
        <v>0</v>
      </c>
      <c r="AE902">
        <v>0</v>
      </c>
      <c r="AF902">
        <v>0</v>
      </c>
      <c r="AG902">
        <v>0</v>
      </c>
      <c r="AH902">
        <v>0</v>
      </c>
      <c r="AI902">
        <v>0</v>
      </c>
      <c r="AJ902">
        <v>0</v>
      </c>
    </row>
    <row r="903" spans="1:36">
      <c r="A903" t="s">
        <v>2155</v>
      </c>
      <c r="B903" t="s">
        <v>2156</v>
      </c>
      <c r="C903" t="s">
        <v>64</v>
      </c>
      <c r="D903" t="s">
        <v>2157</v>
      </c>
      <c r="E903" t="s">
        <v>59</v>
      </c>
      <c r="G903" t="s">
        <v>60</v>
      </c>
      <c r="H903" t="s">
        <v>50</v>
      </c>
      <c r="I903" t="s">
        <v>50</v>
      </c>
      <c r="J903" t="s">
        <v>50</v>
      </c>
      <c r="K903" t="s">
        <v>61</v>
      </c>
      <c r="L903" t="s">
        <v>61</v>
      </c>
      <c r="M903" t="s">
        <v>61</v>
      </c>
      <c r="N903">
        <v>0</v>
      </c>
      <c r="O903">
        <v>0</v>
      </c>
      <c r="P903">
        <v>0</v>
      </c>
      <c r="Q903">
        <v>0</v>
      </c>
      <c r="R903">
        <v>0</v>
      </c>
      <c r="S903">
        <v>0</v>
      </c>
      <c r="T903">
        <v>0</v>
      </c>
      <c r="U903">
        <v>0</v>
      </c>
      <c r="V903">
        <v>0</v>
      </c>
      <c r="W903">
        <v>0</v>
      </c>
      <c r="X903">
        <v>0</v>
      </c>
      <c r="Y903">
        <v>0</v>
      </c>
      <c r="Z903">
        <v>0</v>
      </c>
      <c r="AA903">
        <v>0</v>
      </c>
      <c r="AB903">
        <v>0</v>
      </c>
      <c r="AC903">
        <v>0</v>
      </c>
      <c r="AD903">
        <v>0</v>
      </c>
      <c r="AE903">
        <v>0</v>
      </c>
      <c r="AF903">
        <v>0</v>
      </c>
      <c r="AG903">
        <v>0</v>
      </c>
      <c r="AH903">
        <v>0</v>
      </c>
      <c r="AI903">
        <v>0</v>
      </c>
      <c r="AJ903">
        <v>0</v>
      </c>
    </row>
    <row r="904" spans="1:36">
      <c r="A904" t="s">
        <v>2158</v>
      </c>
      <c r="B904" t="s">
        <v>2159</v>
      </c>
      <c r="C904" t="s">
        <v>46</v>
      </c>
      <c r="D904" t="s">
        <v>452</v>
      </c>
      <c r="E904" t="s">
        <v>48</v>
      </c>
      <c r="F904" s="3">
        <v>15</v>
      </c>
      <c r="G904" t="s">
        <v>125</v>
      </c>
      <c r="H904" t="s">
        <v>50</v>
      </c>
      <c r="I904" t="s">
        <v>50</v>
      </c>
      <c r="J904" t="s">
        <v>51</v>
      </c>
      <c r="K904" t="s">
        <v>51</v>
      </c>
      <c r="L904" t="s">
        <v>51</v>
      </c>
      <c r="M904" t="s">
        <v>51</v>
      </c>
      <c r="N904">
        <v>0</v>
      </c>
      <c r="O904">
        <v>0</v>
      </c>
      <c r="P904">
        <v>0</v>
      </c>
      <c r="Q904">
        <v>0</v>
      </c>
      <c r="R904">
        <v>0</v>
      </c>
      <c r="S904">
        <v>0</v>
      </c>
      <c r="T904">
        <v>0</v>
      </c>
      <c r="U904">
        <v>0</v>
      </c>
      <c r="V904">
        <v>0</v>
      </c>
      <c r="W904">
        <v>0</v>
      </c>
      <c r="X904">
        <v>0</v>
      </c>
      <c r="Y904">
        <v>0</v>
      </c>
      <c r="Z904">
        <v>0</v>
      </c>
      <c r="AA904">
        <v>0</v>
      </c>
      <c r="AB904">
        <v>0</v>
      </c>
      <c r="AC904">
        <v>0</v>
      </c>
      <c r="AD904">
        <v>0</v>
      </c>
      <c r="AE904">
        <v>0</v>
      </c>
      <c r="AF904">
        <v>0</v>
      </c>
      <c r="AG904">
        <v>0</v>
      </c>
      <c r="AH904">
        <v>0</v>
      </c>
      <c r="AI904">
        <v>0</v>
      </c>
      <c r="AJ904">
        <v>0</v>
      </c>
    </row>
    <row r="905" spans="1:36">
      <c r="A905" t="s">
        <v>2160</v>
      </c>
      <c r="B905" t="s">
        <v>2161</v>
      </c>
      <c r="C905" t="s">
        <v>88</v>
      </c>
      <c r="D905" t="s">
        <v>2162</v>
      </c>
      <c r="E905" t="s">
        <v>59</v>
      </c>
      <c r="F905" s="3">
        <v>40</v>
      </c>
      <c r="G905" t="s">
        <v>66</v>
      </c>
      <c r="H905" t="s">
        <v>50</v>
      </c>
      <c r="I905" t="s">
        <v>50</v>
      </c>
      <c r="J905" t="s">
        <v>61</v>
      </c>
      <c r="K905" t="s">
        <v>61</v>
      </c>
      <c r="L905" t="s">
        <v>61</v>
      </c>
      <c r="M905" t="s">
        <v>61</v>
      </c>
      <c r="N905">
        <v>0</v>
      </c>
      <c r="O905">
        <v>0</v>
      </c>
      <c r="P905">
        <v>0</v>
      </c>
      <c r="Q905">
        <v>0</v>
      </c>
      <c r="R905">
        <v>0</v>
      </c>
      <c r="S905">
        <v>0</v>
      </c>
      <c r="T905">
        <v>0</v>
      </c>
      <c r="U905">
        <v>0</v>
      </c>
      <c r="V905">
        <v>0</v>
      </c>
      <c r="W905">
        <v>0</v>
      </c>
      <c r="X905">
        <v>0</v>
      </c>
      <c r="Y905">
        <v>0</v>
      </c>
      <c r="Z905">
        <v>0</v>
      </c>
      <c r="AA905">
        <v>0</v>
      </c>
      <c r="AB905">
        <v>0</v>
      </c>
      <c r="AC905">
        <v>0</v>
      </c>
      <c r="AD905">
        <v>0</v>
      </c>
      <c r="AE905">
        <v>0</v>
      </c>
      <c r="AF905">
        <v>0</v>
      </c>
      <c r="AG905">
        <v>0</v>
      </c>
      <c r="AH905">
        <v>0</v>
      </c>
      <c r="AI905">
        <v>0</v>
      </c>
      <c r="AJ905">
        <v>0</v>
      </c>
    </row>
    <row r="906" spans="1:36">
      <c r="A906" t="s">
        <v>2163</v>
      </c>
      <c r="B906" t="s">
        <v>2164</v>
      </c>
      <c r="C906" t="s">
        <v>88</v>
      </c>
      <c r="D906" t="s">
        <v>89</v>
      </c>
      <c r="E906" t="s">
        <v>89</v>
      </c>
      <c r="F906" s="3">
        <v>60</v>
      </c>
      <c r="G906" t="s">
        <v>60</v>
      </c>
      <c r="H906" t="s">
        <v>50</v>
      </c>
      <c r="I906" t="s">
        <v>50</v>
      </c>
      <c r="J906" t="s">
        <v>51</v>
      </c>
      <c r="K906" t="s">
        <v>51</v>
      </c>
      <c r="L906" t="s">
        <v>51</v>
      </c>
      <c r="M906" t="s">
        <v>61</v>
      </c>
      <c r="N906">
        <v>1</v>
      </c>
      <c r="O906">
        <v>1</v>
      </c>
      <c r="P906">
        <v>3</v>
      </c>
      <c r="Q906">
        <v>0</v>
      </c>
      <c r="R906">
        <v>0</v>
      </c>
      <c r="S906">
        <v>0</v>
      </c>
      <c r="T906">
        <v>0</v>
      </c>
      <c r="U906">
        <v>0</v>
      </c>
      <c r="V906">
        <v>0</v>
      </c>
      <c r="W906">
        <v>0</v>
      </c>
      <c r="X906">
        <v>0</v>
      </c>
      <c r="Y906">
        <v>1</v>
      </c>
      <c r="Z906">
        <v>0</v>
      </c>
      <c r="AA906">
        <v>0</v>
      </c>
      <c r="AB906">
        <v>1</v>
      </c>
      <c r="AC906">
        <v>0</v>
      </c>
      <c r="AD906">
        <v>0</v>
      </c>
      <c r="AE906">
        <v>0</v>
      </c>
      <c r="AF906">
        <v>0</v>
      </c>
      <c r="AG906">
        <v>0</v>
      </c>
      <c r="AH906">
        <v>0</v>
      </c>
      <c r="AI906">
        <v>0</v>
      </c>
      <c r="AJ906">
        <v>40</v>
      </c>
    </row>
    <row r="907" spans="1:36">
      <c r="A907" t="s">
        <v>2165</v>
      </c>
      <c r="B907" t="s">
        <v>2166</v>
      </c>
      <c r="C907" t="s">
        <v>88</v>
      </c>
      <c r="D907" t="s">
        <v>89</v>
      </c>
      <c r="E907" t="s">
        <v>89</v>
      </c>
      <c r="F907" s="3">
        <v>110</v>
      </c>
      <c r="G907" t="s">
        <v>101</v>
      </c>
      <c r="H907" t="s">
        <v>50</v>
      </c>
      <c r="I907" t="s">
        <v>50</v>
      </c>
      <c r="J907" t="s">
        <v>51</v>
      </c>
      <c r="K907" t="s">
        <v>51</v>
      </c>
      <c r="L907" t="s">
        <v>51</v>
      </c>
      <c r="M907" t="s">
        <v>61</v>
      </c>
      <c r="N907">
        <v>0</v>
      </c>
      <c r="O907">
        <v>0</v>
      </c>
      <c r="P907">
        <v>0</v>
      </c>
      <c r="Q907">
        <v>0</v>
      </c>
      <c r="R907">
        <v>0</v>
      </c>
      <c r="S907">
        <v>0</v>
      </c>
      <c r="T907">
        <v>0</v>
      </c>
      <c r="U907">
        <v>0</v>
      </c>
      <c r="V907">
        <v>0</v>
      </c>
      <c r="W907">
        <v>0</v>
      </c>
      <c r="X907">
        <v>0</v>
      </c>
      <c r="Y907">
        <v>0</v>
      </c>
      <c r="Z907">
        <v>0</v>
      </c>
      <c r="AA907">
        <v>0</v>
      </c>
      <c r="AB907">
        <v>0</v>
      </c>
      <c r="AC907">
        <v>0</v>
      </c>
      <c r="AD907">
        <v>0</v>
      </c>
      <c r="AE907">
        <v>0</v>
      </c>
      <c r="AF907">
        <v>0</v>
      </c>
      <c r="AG907">
        <v>0</v>
      </c>
      <c r="AH907">
        <v>0</v>
      </c>
      <c r="AI907">
        <v>0</v>
      </c>
      <c r="AJ907">
        <v>0</v>
      </c>
    </row>
    <row r="908" spans="1:36">
      <c r="A908" t="s">
        <v>2167</v>
      </c>
      <c r="B908" t="s">
        <v>2168</v>
      </c>
      <c r="C908" t="s">
        <v>88</v>
      </c>
      <c r="D908" t="s">
        <v>89</v>
      </c>
      <c r="E908" t="s">
        <v>89</v>
      </c>
      <c r="F908" s="3">
        <v>30</v>
      </c>
      <c r="G908" t="s">
        <v>78</v>
      </c>
      <c r="H908" t="s">
        <v>50</v>
      </c>
      <c r="I908" t="s">
        <v>50</v>
      </c>
      <c r="J908" t="s">
        <v>50</v>
      </c>
      <c r="K908" t="s">
        <v>51</v>
      </c>
      <c r="L908" t="s">
        <v>51</v>
      </c>
      <c r="M908" t="s">
        <v>61</v>
      </c>
      <c r="N908">
        <v>0</v>
      </c>
      <c r="O908">
        <v>0</v>
      </c>
      <c r="P908">
        <v>0</v>
      </c>
      <c r="Q908">
        <v>0</v>
      </c>
      <c r="R908">
        <v>0</v>
      </c>
      <c r="S908">
        <v>0</v>
      </c>
      <c r="T908">
        <v>0</v>
      </c>
      <c r="U908">
        <v>0</v>
      </c>
      <c r="V908">
        <v>0</v>
      </c>
      <c r="W908">
        <v>0</v>
      </c>
      <c r="X908">
        <v>0</v>
      </c>
      <c r="Y908">
        <v>0</v>
      </c>
      <c r="Z908">
        <v>0</v>
      </c>
      <c r="AA908">
        <v>0</v>
      </c>
      <c r="AB908">
        <v>0</v>
      </c>
      <c r="AC908">
        <v>0</v>
      </c>
      <c r="AD908">
        <v>0</v>
      </c>
      <c r="AE908">
        <v>0</v>
      </c>
      <c r="AF908">
        <v>0</v>
      </c>
      <c r="AG908">
        <v>0</v>
      </c>
      <c r="AH908">
        <v>0</v>
      </c>
      <c r="AI908">
        <v>0</v>
      </c>
      <c r="AJ908">
        <v>0</v>
      </c>
    </row>
    <row r="909" spans="1:36">
      <c r="A909" t="s">
        <v>2169</v>
      </c>
      <c r="B909" t="s">
        <v>2170</v>
      </c>
      <c r="C909" t="s">
        <v>88</v>
      </c>
      <c r="D909" t="s">
        <v>89</v>
      </c>
      <c r="E909" t="s">
        <v>89</v>
      </c>
      <c r="F909" s="3">
        <v>106</v>
      </c>
      <c r="G909" t="s">
        <v>82</v>
      </c>
      <c r="H909" t="s">
        <v>50</v>
      </c>
      <c r="I909" t="s">
        <v>50</v>
      </c>
      <c r="J909" t="s">
        <v>51</v>
      </c>
      <c r="K909" t="s">
        <v>51</v>
      </c>
      <c r="L909" t="s">
        <v>51</v>
      </c>
      <c r="M909" t="s">
        <v>61</v>
      </c>
      <c r="N909">
        <v>0</v>
      </c>
      <c r="O909">
        <v>0</v>
      </c>
      <c r="P909">
        <v>0</v>
      </c>
      <c r="Q909">
        <v>0</v>
      </c>
      <c r="R909">
        <v>0</v>
      </c>
      <c r="S909">
        <v>0</v>
      </c>
      <c r="T909">
        <v>0</v>
      </c>
      <c r="U909">
        <v>0</v>
      </c>
      <c r="V909">
        <v>0</v>
      </c>
      <c r="W909">
        <v>0</v>
      </c>
      <c r="X909">
        <v>0</v>
      </c>
      <c r="Y909">
        <v>0</v>
      </c>
      <c r="Z909">
        <v>0</v>
      </c>
      <c r="AA909">
        <v>0</v>
      </c>
      <c r="AB909">
        <v>0</v>
      </c>
      <c r="AC909">
        <v>0</v>
      </c>
      <c r="AD909">
        <v>0</v>
      </c>
      <c r="AE909">
        <v>0</v>
      </c>
      <c r="AF909">
        <v>0</v>
      </c>
      <c r="AG909">
        <v>0</v>
      </c>
      <c r="AH909">
        <v>0</v>
      </c>
      <c r="AI909">
        <v>0</v>
      </c>
      <c r="AJ909">
        <v>0</v>
      </c>
    </row>
    <row r="910" spans="1:36">
      <c r="A910" t="s">
        <v>2171</v>
      </c>
      <c r="B910" t="s">
        <v>2172</v>
      </c>
      <c r="C910" t="s">
        <v>46</v>
      </c>
      <c r="D910" t="s">
        <v>1981</v>
      </c>
      <c r="E910" t="s">
        <v>48</v>
      </c>
      <c r="F910" s="3">
        <v>27623</v>
      </c>
      <c r="G910" t="s">
        <v>101</v>
      </c>
      <c r="H910" t="s">
        <v>50</v>
      </c>
      <c r="I910" t="s">
        <v>50</v>
      </c>
      <c r="J910" t="s">
        <v>51</v>
      </c>
      <c r="K910" t="s">
        <v>51</v>
      </c>
      <c r="L910" t="s">
        <v>51</v>
      </c>
      <c r="M910" t="s">
        <v>51</v>
      </c>
      <c r="N910">
        <v>1</v>
      </c>
      <c r="O910">
        <v>0</v>
      </c>
      <c r="P910">
        <v>0</v>
      </c>
      <c r="Q910">
        <v>0</v>
      </c>
      <c r="R910">
        <v>0</v>
      </c>
      <c r="S910">
        <v>0</v>
      </c>
      <c r="T910">
        <v>0</v>
      </c>
      <c r="U910">
        <v>0</v>
      </c>
      <c r="V910">
        <v>0</v>
      </c>
      <c r="W910">
        <v>0</v>
      </c>
      <c r="X910">
        <v>0</v>
      </c>
      <c r="Y910">
        <v>1</v>
      </c>
      <c r="Z910">
        <v>1</v>
      </c>
      <c r="AA910">
        <v>0</v>
      </c>
      <c r="AB910">
        <v>0</v>
      </c>
      <c r="AC910">
        <v>0</v>
      </c>
      <c r="AD910">
        <v>0</v>
      </c>
      <c r="AE910">
        <v>0</v>
      </c>
      <c r="AF910">
        <v>0</v>
      </c>
      <c r="AG910">
        <v>0</v>
      </c>
      <c r="AH910">
        <v>0</v>
      </c>
      <c r="AI910">
        <v>0</v>
      </c>
      <c r="AJ910">
        <v>3</v>
      </c>
    </row>
    <row r="911" spans="1:36">
      <c r="A911" t="s">
        <v>2173</v>
      </c>
      <c r="B911" t="s">
        <v>2174</v>
      </c>
      <c r="C911" t="s">
        <v>64</v>
      </c>
      <c r="D911" t="s">
        <v>2175</v>
      </c>
      <c r="E911" t="s">
        <v>59</v>
      </c>
      <c r="G911" t="s">
        <v>70</v>
      </c>
      <c r="H911" t="s">
        <v>50</v>
      </c>
      <c r="I911" t="s">
        <v>50</v>
      </c>
      <c r="J911" t="s">
        <v>51</v>
      </c>
      <c r="K911" t="s">
        <v>61</v>
      </c>
      <c r="L911" t="s">
        <v>61</v>
      </c>
      <c r="M911" t="s">
        <v>61</v>
      </c>
      <c r="N911">
        <v>0</v>
      </c>
      <c r="O911">
        <v>0</v>
      </c>
      <c r="P911">
        <v>0</v>
      </c>
      <c r="Q911">
        <v>0</v>
      </c>
      <c r="R911">
        <v>0</v>
      </c>
      <c r="S911">
        <v>0</v>
      </c>
      <c r="T911">
        <v>0</v>
      </c>
      <c r="U911">
        <v>0</v>
      </c>
      <c r="V911">
        <v>0</v>
      </c>
      <c r="W911">
        <v>0</v>
      </c>
      <c r="X911">
        <v>0</v>
      </c>
      <c r="Y911">
        <v>0</v>
      </c>
      <c r="Z911">
        <v>0</v>
      </c>
      <c r="AA911">
        <v>0</v>
      </c>
      <c r="AB911">
        <v>0</v>
      </c>
      <c r="AC911">
        <v>0</v>
      </c>
      <c r="AD911">
        <v>0</v>
      </c>
      <c r="AE911">
        <v>0</v>
      </c>
      <c r="AF911">
        <v>0</v>
      </c>
      <c r="AG911">
        <v>0</v>
      </c>
      <c r="AH911">
        <v>0</v>
      </c>
      <c r="AI911">
        <v>0</v>
      </c>
      <c r="AJ911">
        <v>0</v>
      </c>
    </row>
    <row r="912" spans="1:36">
      <c r="A912" t="s">
        <v>2176</v>
      </c>
      <c r="B912" t="s">
        <v>2177</v>
      </c>
      <c r="C912" t="s">
        <v>46</v>
      </c>
      <c r="D912" t="s">
        <v>2068</v>
      </c>
      <c r="E912" t="s">
        <v>48</v>
      </c>
      <c r="F912" s="3">
        <v>30</v>
      </c>
      <c r="G912" t="s">
        <v>78</v>
      </c>
      <c r="H912" t="s">
        <v>50</v>
      </c>
      <c r="I912" t="s">
        <v>50</v>
      </c>
      <c r="J912" t="s">
        <v>51</v>
      </c>
      <c r="K912" t="s">
        <v>51</v>
      </c>
      <c r="L912" t="s">
        <v>51</v>
      </c>
      <c r="M912" t="s">
        <v>51</v>
      </c>
      <c r="N912">
        <v>0</v>
      </c>
      <c r="O912">
        <v>1</v>
      </c>
      <c r="P912">
        <v>0</v>
      </c>
      <c r="Q912">
        <v>1</v>
      </c>
      <c r="R912">
        <v>0</v>
      </c>
      <c r="S912">
        <v>0</v>
      </c>
      <c r="T912">
        <v>0</v>
      </c>
      <c r="U912">
        <v>0</v>
      </c>
      <c r="V912">
        <v>0</v>
      </c>
      <c r="W912">
        <v>0</v>
      </c>
      <c r="X912">
        <v>1</v>
      </c>
      <c r="Y912">
        <v>0</v>
      </c>
      <c r="Z912">
        <v>0</v>
      </c>
      <c r="AA912">
        <v>0</v>
      </c>
      <c r="AB912">
        <v>0</v>
      </c>
      <c r="AC912">
        <v>0</v>
      </c>
      <c r="AD912">
        <v>0</v>
      </c>
      <c r="AE912">
        <v>0</v>
      </c>
      <c r="AF912">
        <v>0</v>
      </c>
      <c r="AG912">
        <v>0</v>
      </c>
      <c r="AH912">
        <v>0</v>
      </c>
      <c r="AI912">
        <v>0</v>
      </c>
      <c r="AJ912">
        <v>0</v>
      </c>
    </row>
    <row r="913" spans="1:36">
      <c r="A913" t="s">
        <v>2178</v>
      </c>
      <c r="B913" t="s">
        <v>2179</v>
      </c>
      <c r="C913" t="s">
        <v>64</v>
      </c>
      <c r="D913" t="s">
        <v>1444</v>
      </c>
      <c r="E913" t="s">
        <v>59</v>
      </c>
      <c r="G913" t="s">
        <v>119</v>
      </c>
      <c r="H913" t="s">
        <v>50</v>
      </c>
      <c r="I913" t="s">
        <v>50</v>
      </c>
      <c r="J913" t="s">
        <v>51</v>
      </c>
      <c r="K913" t="s">
        <v>61</v>
      </c>
      <c r="L913" t="s">
        <v>61</v>
      </c>
      <c r="M913" t="s">
        <v>61</v>
      </c>
      <c r="N913">
        <v>0</v>
      </c>
      <c r="O913">
        <v>0</v>
      </c>
      <c r="P913">
        <v>0</v>
      </c>
      <c r="Q913">
        <v>0</v>
      </c>
      <c r="R913">
        <v>0</v>
      </c>
      <c r="S913">
        <v>0</v>
      </c>
      <c r="T913">
        <v>0</v>
      </c>
      <c r="U913">
        <v>0</v>
      </c>
      <c r="V913">
        <v>0</v>
      </c>
      <c r="W913">
        <v>0</v>
      </c>
      <c r="X913">
        <v>0</v>
      </c>
      <c r="Y913">
        <v>0</v>
      </c>
      <c r="Z913">
        <v>0</v>
      </c>
      <c r="AA913">
        <v>0</v>
      </c>
      <c r="AB913">
        <v>0</v>
      </c>
      <c r="AC913">
        <v>0</v>
      </c>
      <c r="AD913">
        <v>0</v>
      </c>
      <c r="AE913">
        <v>0</v>
      </c>
      <c r="AF913">
        <v>0</v>
      </c>
      <c r="AG913">
        <v>0</v>
      </c>
      <c r="AH913">
        <v>0</v>
      </c>
      <c r="AI913">
        <v>0</v>
      </c>
      <c r="AJ913">
        <v>0</v>
      </c>
    </row>
    <row r="914" spans="1:36">
      <c r="A914" t="s">
        <v>2180</v>
      </c>
      <c r="B914" t="s">
        <v>2181</v>
      </c>
      <c r="C914" t="s">
        <v>46</v>
      </c>
      <c r="D914" t="s">
        <v>230</v>
      </c>
      <c r="E914" t="s">
        <v>59</v>
      </c>
      <c r="F914" s="3">
        <v>501</v>
      </c>
      <c r="G914" t="s">
        <v>66</v>
      </c>
      <c r="H914" t="s">
        <v>50</v>
      </c>
      <c r="I914" t="s">
        <v>50</v>
      </c>
      <c r="J914" t="s">
        <v>51</v>
      </c>
      <c r="K914" t="s">
        <v>61</v>
      </c>
      <c r="L914" t="s">
        <v>51</v>
      </c>
      <c r="M914" t="s">
        <v>51</v>
      </c>
      <c r="N914">
        <v>0</v>
      </c>
      <c r="O914">
        <v>0</v>
      </c>
      <c r="P914">
        <v>0</v>
      </c>
      <c r="Q914">
        <v>0</v>
      </c>
      <c r="R914">
        <v>0</v>
      </c>
      <c r="S914">
        <v>0</v>
      </c>
      <c r="T914">
        <v>0</v>
      </c>
      <c r="U914">
        <v>0</v>
      </c>
      <c r="V914">
        <v>0</v>
      </c>
      <c r="W914">
        <v>0</v>
      </c>
      <c r="X914">
        <v>0</v>
      </c>
      <c r="Y914">
        <v>0</v>
      </c>
      <c r="Z914">
        <v>0</v>
      </c>
      <c r="AA914">
        <v>0</v>
      </c>
      <c r="AB914">
        <v>0</v>
      </c>
      <c r="AC914">
        <v>0</v>
      </c>
      <c r="AD914">
        <v>0</v>
      </c>
      <c r="AE914">
        <v>0</v>
      </c>
      <c r="AF914">
        <v>0</v>
      </c>
      <c r="AG914">
        <v>0</v>
      </c>
      <c r="AH914">
        <v>0</v>
      </c>
      <c r="AI914">
        <v>0</v>
      </c>
      <c r="AJ914">
        <v>0</v>
      </c>
    </row>
    <row r="915" spans="1:36">
      <c r="A915" t="s">
        <v>2182</v>
      </c>
      <c r="B915" t="s">
        <v>2183</v>
      </c>
      <c r="C915" t="s">
        <v>46</v>
      </c>
      <c r="D915" t="s">
        <v>1329</v>
      </c>
      <c r="E915" t="s">
        <v>48</v>
      </c>
      <c r="F915" s="3">
        <v>10</v>
      </c>
      <c r="G915" t="s">
        <v>78</v>
      </c>
      <c r="H915" t="s">
        <v>50</v>
      </c>
      <c r="I915" t="s">
        <v>50</v>
      </c>
      <c r="J915" t="s">
        <v>50</v>
      </c>
      <c r="K915" t="s">
        <v>61</v>
      </c>
      <c r="L915" t="s">
        <v>50</v>
      </c>
      <c r="M915" t="s">
        <v>50</v>
      </c>
      <c r="N915">
        <v>0</v>
      </c>
      <c r="O915">
        <v>0</v>
      </c>
      <c r="P915">
        <v>0</v>
      </c>
      <c r="Q915">
        <v>0</v>
      </c>
      <c r="R915">
        <v>0</v>
      </c>
      <c r="S915">
        <v>0</v>
      </c>
      <c r="T915">
        <v>0</v>
      </c>
      <c r="U915">
        <v>0</v>
      </c>
      <c r="V915">
        <v>0</v>
      </c>
      <c r="W915">
        <v>0</v>
      </c>
      <c r="X915">
        <v>0</v>
      </c>
      <c r="Y915">
        <v>0</v>
      </c>
      <c r="Z915">
        <v>0</v>
      </c>
      <c r="AA915">
        <v>0</v>
      </c>
      <c r="AB915">
        <v>0</v>
      </c>
      <c r="AC915">
        <v>0</v>
      </c>
      <c r="AD915">
        <v>0</v>
      </c>
      <c r="AE915">
        <v>0</v>
      </c>
      <c r="AF915">
        <v>0</v>
      </c>
      <c r="AG915">
        <v>0</v>
      </c>
      <c r="AH915">
        <v>0</v>
      </c>
      <c r="AI915">
        <v>0</v>
      </c>
      <c r="AJ915">
        <v>0</v>
      </c>
    </row>
    <row r="916" spans="1:36">
      <c r="A916" t="s">
        <v>2184</v>
      </c>
      <c r="B916" t="s">
        <v>2185</v>
      </c>
      <c r="C916" t="s">
        <v>88</v>
      </c>
      <c r="D916" t="s">
        <v>89</v>
      </c>
      <c r="E916" t="s">
        <v>89</v>
      </c>
      <c r="F916" s="3">
        <v>70</v>
      </c>
      <c r="G916" t="s">
        <v>101</v>
      </c>
      <c r="H916" t="s">
        <v>50</v>
      </c>
      <c r="I916" t="s">
        <v>50</v>
      </c>
      <c r="J916" t="s">
        <v>51</v>
      </c>
      <c r="K916" t="s">
        <v>51</v>
      </c>
      <c r="L916" t="s">
        <v>51</v>
      </c>
      <c r="M916" t="s">
        <v>61</v>
      </c>
      <c r="N916">
        <v>0</v>
      </c>
      <c r="O916">
        <v>0</v>
      </c>
      <c r="P916">
        <v>0</v>
      </c>
      <c r="Q916">
        <v>0</v>
      </c>
      <c r="R916">
        <v>0</v>
      </c>
      <c r="S916">
        <v>0</v>
      </c>
      <c r="T916">
        <v>0</v>
      </c>
      <c r="U916">
        <v>0</v>
      </c>
      <c r="V916">
        <v>0</v>
      </c>
      <c r="W916">
        <v>0</v>
      </c>
      <c r="X916">
        <v>0</v>
      </c>
      <c r="Y916">
        <v>0</v>
      </c>
      <c r="Z916">
        <v>0</v>
      </c>
      <c r="AA916">
        <v>0</v>
      </c>
      <c r="AB916">
        <v>0</v>
      </c>
      <c r="AC916">
        <v>0</v>
      </c>
      <c r="AD916">
        <v>0</v>
      </c>
      <c r="AE916">
        <v>0</v>
      </c>
      <c r="AF916">
        <v>0</v>
      </c>
      <c r="AG916">
        <v>0</v>
      </c>
      <c r="AH916">
        <v>0</v>
      </c>
      <c r="AI916">
        <v>0</v>
      </c>
      <c r="AJ916">
        <v>0</v>
      </c>
    </row>
    <row r="917" spans="1:36">
      <c r="A917" t="s">
        <v>2186</v>
      </c>
      <c r="B917" t="s">
        <v>2187</v>
      </c>
      <c r="C917" t="s">
        <v>88</v>
      </c>
      <c r="D917" t="s">
        <v>2187</v>
      </c>
      <c r="E917" t="s">
        <v>59</v>
      </c>
      <c r="F917" s="3">
        <v>40</v>
      </c>
      <c r="G917" t="s">
        <v>101</v>
      </c>
      <c r="H917" t="s">
        <v>50</v>
      </c>
      <c r="I917" t="s">
        <v>50</v>
      </c>
      <c r="J917" t="s">
        <v>51</v>
      </c>
      <c r="K917" t="s">
        <v>51</v>
      </c>
      <c r="L917" t="s">
        <v>51</v>
      </c>
      <c r="M917" t="s">
        <v>61</v>
      </c>
      <c r="N917">
        <v>0</v>
      </c>
      <c r="O917">
        <v>0</v>
      </c>
      <c r="P917">
        <v>0</v>
      </c>
      <c r="Q917">
        <v>0</v>
      </c>
      <c r="R917">
        <v>0</v>
      </c>
      <c r="S917">
        <v>0</v>
      </c>
      <c r="T917">
        <v>0</v>
      </c>
      <c r="U917">
        <v>0</v>
      </c>
      <c r="V917">
        <v>0</v>
      </c>
      <c r="W917">
        <v>0</v>
      </c>
      <c r="X917">
        <v>0</v>
      </c>
      <c r="Y917">
        <v>0</v>
      </c>
      <c r="Z917">
        <v>0</v>
      </c>
      <c r="AA917">
        <v>0</v>
      </c>
      <c r="AB917">
        <v>0</v>
      </c>
      <c r="AC917">
        <v>0</v>
      </c>
      <c r="AD917">
        <v>0</v>
      </c>
      <c r="AE917">
        <v>0</v>
      </c>
      <c r="AF917">
        <v>0</v>
      </c>
      <c r="AG917">
        <v>0</v>
      </c>
      <c r="AH917">
        <v>0</v>
      </c>
      <c r="AI917">
        <v>0</v>
      </c>
      <c r="AJ917">
        <v>0</v>
      </c>
    </row>
    <row r="918" spans="1:36">
      <c r="A918" t="s">
        <v>2188</v>
      </c>
      <c r="B918" t="s">
        <v>2189</v>
      </c>
      <c r="C918" t="s">
        <v>88</v>
      </c>
      <c r="D918" t="s">
        <v>802</v>
      </c>
      <c r="E918" t="s">
        <v>59</v>
      </c>
      <c r="F918" s="3">
        <v>40</v>
      </c>
      <c r="G918" t="s">
        <v>49</v>
      </c>
      <c r="H918" t="s">
        <v>50</v>
      </c>
      <c r="I918" t="s">
        <v>50</v>
      </c>
      <c r="J918" t="s">
        <v>51</v>
      </c>
      <c r="K918" t="s">
        <v>51</v>
      </c>
      <c r="L918" t="s">
        <v>51</v>
      </c>
      <c r="M918" t="s">
        <v>61</v>
      </c>
      <c r="N918">
        <v>0</v>
      </c>
      <c r="O918">
        <v>0</v>
      </c>
      <c r="P918">
        <v>0</v>
      </c>
      <c r="Q918">
        <v>0</v>
      </c>
      <c r="R918">
        <v>0</v>
      </c>
      <c r="S918">
        <v>0</v>
      </c>
      <c r="T918">
        <v>0</v>
      </c>
      <c r="U918">
        <v>0</v>
      </c>
      <c r="V918">
        <v>0</v>
      </c>
      <c r="W918">
        <v>0</v>
      </c>
      <c r="X918">
        <v>0</v>
      </c>
      <c r="Y918">
        <v>0</v>
      </c>
      <c r="Z918">
        <v>0</v>
      </c>
      <c r="AA918">
        <v>0</v>
      </c>
      <c r="AB918">
        <v>0</v>
      </c>
      <c r="AC918">
        <v>0</v>
      </c>
      <c r="AD918">
        <v>0</v>
      </c>
      <c r="AE918">
        <v>0</v>
      </c>
      <c r="AF918">
        <v>0</v>
      </c>
      <c r="AG918">
        <v>0</v>
      </c>
      <c r="AH918">
        <v>0</v>
      </c>
      <c r="AI918">
        <v>0</v>
      </c>
      <c r="AJ918">
        <v>0</v>
      </c>
    </row>
    <row r="919" spans="1:36">
      <c r="A919" t="s">
        <v>2190</v>
      </c>
      <c r="B919" t="s">
        <v>2191</v>
      </c>
      <c r="C919" t="s">
        <v>88</v>
      </c>
      <c r="D919" t="s">
        <v>89</v>
      </c>
      <c r="E919" t="s">
        <v>89</v>
      </c>
      <c r="F919" s="3">
        <v>70</v>
      </c>
      <c r="G919" t="s">
        <v>101</v>
      </c>
      <c r="H919" t="s">
        <v>50</v>
      </c>
      <c r="I919" t="s">
        <v>50</v>
      </c>
      <c r="J919" t="s">
        <v>51</v>
      </c>
      <c r="K919" t="s">
        <v>51</v>
      </c>
      <c r="L919" t="s">
        <v>51</v>
      </c>
      <c r="M919" t="s">
        <v>61</v>
      </c>
      <c r="N919">
        <v>0</v>
      </c>
      <c r="O919">
        <v>0</v>
      </c>
      <c r="P919">
        <v>0</v>
      </c>
      <c r="Q919">
        <v>0</v>
      </c>
      <c r="R919">
        <v>0</v>
      </c>
      <c r="S919">
        <v>0</v>
      </c>
      <c r="T919">
        <v>0</v>
      </c>
      <c r="U919">
        <v>0</v>
      </c>
      <c r="V919">
        <v>0</v>
      </c>
      <c r="W919">
        <v>0</v>
      </c>
      <c r="X919">
        <v>0</v>
      </c>
      <c r="Y919">
        <v>0</v>
      </c>
      <c r="Z919">
        <v>0</v>
      </c>
      <c r="AA919">
        <v>0</v>
      </c>
      <c r="AB919">
        <v>0</v>
      </c>
      <c r="AC919">
        <v>0</v>
      </c>
      <c r="AD919">
        <v>0</v>
      </c>
      <c r="AE919">
        <v>0</v>
      </c>
      <c r="AF919">
        <v>0</v>
      </c>
      <c r="AG919">
        <v>0</v>
      </c>
      <c r="AH919">
        <v>0</v>
      </c>
      <c r="AI919">
        <v>0</v>
      </c>
      <c r="AJ919">
        <v>0</v>
      </c>
    </row>
    <row r="920" spans="1:36">
      <c r="A920" t="s">
        <v>2192</v>
      </c>
      <c r="B920" t="s">
        <v>2193</v>
      </c>
      <c r="C920" t="s">
        <v>88</v>
      </c>
      <c r="D920" t="s">
        <v>1981</v>
      </c>
      <c r="E920" t="s">
        <v>48</v>
      </c>
      <c r="F920" s="3">
        <v>25</v>
      </c>
      <c r="G920" t="s">
        <v>101</v>
      </c>
      <c r="H920" t="s">
        <v>50</v>
      </c>
      <c r="I920" t="s">
        <v>50</v>
      </c>
      <c r="J920" t="s">
        <v>51</v>
      </c>
      <c r="K920" t="s">
        <v>51</v>
      </c>
      <c r="L920" t="s">
        <v>51</v>
      </c>
      <c r="M920" t="s">
        <v>61</v>
      </c>
      <c r="N920">
        <v>0</v>
      </c>
      <c r="O920">
        <v>1</v>
      </c>
      <c r="P920">
        <v>1</v>
      </c>
      <c r="Q920">
        <v>0</v>
      </c>
      <c r="R920">
        <v>0</v>
      </c>
      <c r="S920">
        <v>0</v>
      </c>
      <c r="T920">
        <v>0</v>
      </c>
      <c r="U920">
        <v>0</v>
      </c>
      <c r="V920">
        <v>0</v>
      </c>
      <c r="W920">
        <v>0</v>
      </c>
      <c r="X920">
        <v>0</v>
      </c>
      <c r="Y920">
        <v>1</v>
      </c>
      <c r="Z920">
        <v>1</v>
      </c>
      <c r="AA920">
        <v>0</v>
      </c>
      <c r="AB920">
        <v>0</v>
      </c>
      <c r="AC920">
        <v>0</v>
      </c>
      <c r="AD920">
        <v>0</v>
      </c>
      <c r="AE920">
        <v>0</v>
      </c>
      <c r="AF920">
        <v>0</v>
      </c>
      <c r="AG920">
        <v>0</v>
      </c>
      <c r="AH920">
        <v>0</v>
      </c>
      <c r="AI920">
        <v>0</v>
      </c>
      <c r="AJ920">
        <v>6</v>
      </c>
    </row>
    <row r="921" spans="1:36">
      <c r="A921" t="s">
        <v>2194</v>
      </c>
      <c r="B921" t="s">
        <v>2195</v>
      </c>
      <c r="C921" t="s">
        <v>58</v>
      </c>
      <c r="D921" t="s">
        <v>2196</v>
      </c>
      <c r="E921" t="s">
        <v>59</v>
      </c>
      <c r="G921" t="s">
        <v>66</v>
      </c>
      <c r="H921" t="s">
        <v>50</v>
      </c>
      <c r="I921" t="s">
        <v>50</v>
      </c>
      <c r="J921" t="s">
        <v>51</v>
      </c>
      <c r="K921" t="s">
        <v>50</v>
      </c>
      <c r="L921" t="s">
        <v>50</v>
      </c>
      <c r="M921" t="s">
        <v>61</v>
      </c>
      <c r="N921">
        <v>0</v>
      </c>
      <c r="O921">
        <v>0</v>
      </c>
      <c r="P921">
        <v>0</v>
      </c>
      <c r="Q921">
        <v>0</v>
      </c>
      <c r="R921">
        <v>0</v>
      </c>
      <c r="S921">
        <v>0</v>
      </c>
      <c r="T921">
        <v>0</v>
      </c>
      <c r="U921">
        <v>0</v>
      </c>
      <c r="V921">
        <v>0</v>
      </c>
      <c r="W921">
        <v>0</v>
      </c>
      <c r="X921">
        <v>0</v>
      </c>
      <c r="Y921">
        <v>0</v>
      </c>
      <c r="Z921">
        <v>0</v>
      </c>
      <c r="AA921">
        <v>0</v>
      </c>
      <c r="AB921">
        <v>0</v>
      </c>
      <c r="AC921">
        <v>0</v>
      </c>
      <c r="AD921">
        <v>0</v>
      </c>
      <c r="AE921">
        <v>0</v>
      </c>
      <c r="AF921">
        <v>0</v>
      </c>
      <c r="AG921">
        <v>0</v>
      </c>
      <c r="AH921">
        <v>0</v>
      </c>
      <c r="AI921">
        <v>0</v>
      </c>
      <c r="AJ921">
        <v>0</v>
      </c>
    </row>
    <row r="922" spans="1:36">
      <c r="A922" t="s">
        <v>2197</v>
      </c>
      <c r="B922" t="s">
        <v>2198</v>
      </c>
      <c r="C922" t="s">
        <v>64</v>
      </c>
      <c r="D922" t="s">
        <v>2199</v>
      </c>
      <c r="E922" t="s">
        <v>59</v>
      </c>
      <c r="G922" t="s">
        <v>60</v>
      </c>
      <c r="H922" t="s">
        <v>50</v>
      </c>
      <c r="I922" t="s">
        <v>50</v>
      </c>
      <c r="J922" t="s">
        <v>51</v>
      </c>
      <c r="K922" t="s">
        <v>61</v>
      </c>
      <c r="L922" t="s">
        <v>61</v>
      </c>
      <c r="M922" t="s">
        <v>61</v>
      </c>
      <c r="N922">
        <v>0</v>
      </c>
      <c r="O922">
        <v>0</v>
      </c>
      <c r="P922">
        <v>0</v>
      </c>
      <c r="Q922">
        <v>0</v>
      </c>
      <c r="R922">
        <v>0</v>
      </c>
      <c r="S922">
        <v>0</v>
      </c>
      <c r="T922">
        <v>0</v>
      </c>
      <c r="U922">
        <v>0</v>
      </c>
      <c r="V922">
        <v>0</v>
      </c>
      <c r="W922">
        <v>0</v>
      </c>
      <c r="X922">
        <v>0</v>
      </c>
      <c r="Y922">
        <v>0</v>
      </c>
      <c r="Z922">
        <v>0</v>
      </c>
      <c r="AA922">
        <v>0</v>
      </c>
      <c r="AB922">
        <v>0</v>
      </c>
      <c r="AC922">
        <v>0</v>
      </c>
      <c r="AD922">
        <v>0</v>
      </c>
      <c r="AE922">
        <v>0</v>
      </c>
      <c r="AF922">
        <v>0</v>
      </c>
      <c r="AG922">
        <v>0</v>
      </c>
      <c r="AH922">
        <v>0</v>
      </c>
      <c r="AI922">
        <v>0</v>
      </c>
      <c r="AJ922">
        <v>0</v>
      </c>
    </row>
    <row r="923" spans="1:36">
      <c r="A923" t="s">
        <v>2200</v>
      </c>
      <c r="B923" t="s">
        <v>2201</v>
      </c>
      <c r="C923" t="s">
        <v>58</v>
      </c>
      <c r="D923" t="s">
        <v>1094</v>
      </c>
      <c r="E923" t="s">
        <v>59</v>
      </c>
      <c r="G923" t="s">
        <v>66</v>
      </c>
      <c r="H923" t="s">
        <v>50</v>
      </c>
      <c r="I923" t="s">
        <v>50</v>
      </c>
      <c r="J923" t="s">
        <v>51</v>
      </c>
      <c r="K923" t="s">
        <v>51</v>
      </c>
      <c r="L923" t="s">
        <v>51</v>
      </c>
      <c r="M923" t="s">
        <v>61</v>
      </c>
      <c r="N923">
        <v>0</v>
      </c>
      <c r="O923">
        <v>0</v>
      </c>
      <c r="P923">
        <v>0</v>
      </c>
      <c r="Q923">
        <v>0</v>
      </c>
      <c r="R923">
        <v>0</v>
      </c>
      <c r="S923">
        <v>0</v>
      </c>
      <c r="T923">
        <v>0</v>
      </c>
      <c r="U923">
        <v>0</v>
      </c>
      <c r="V923">
        <v>0</v>
      </c>
      <c r="W923">
        <v>0</v>
      </c>
      <c r="X923">
        <v>0</v>
      </c>
      <c r="Y923">
        <v>0</v>
      </c>
      <c r="Z923">
        <v>0</v>
      </c>
      <c r="AA923">
        <v>0</v>
      </c>
      <c r="AB923">
        <v>0</v>
      </c>
      <c r="AC923">
        <v>0</v>
      </c>
      <c r="AD923">
        <v>0</v>
      </c>
      <c r="AE923">
        <v>0</v>
      </c>
      <c r="AF923">
        <v>0</v>
      </c>
      <c r="AG923">
        <v>0</v>
      </c>
      <c r="AH923">
        <v>0</v>
      </c>
      <c r="AI923">
        <v>0</v>
      </c>
      <c r="AJ923">
        <v>0</v>
      </c>
    </row>
    <row r="924" spans="1:36">
      <c r="A924" t="s">
        <v>2202</v>
      </c>
      <c r="B924" t="s">
        <v>2203</v>
      </c>
      <c r="C924" t="s">
        <v>46</v>
      </c>
      <c r="D924" t="s">
        <v>1981</v>
      </c>
      <c r="E924" t="s">
        <v>48</v>
      </c>
      <c r="F924" s="3">
        <v>169</v>
      </c>
      <c r="G924" t="s">
        <v>101</v>
      </c>
      <c r="H924" t="s">
        <v>50</v>
      </c>
      <c r="I924" t="s">
        <v>50</v>
      </c>
      <c r="J924" t="s">
        <v>51</v>
      </c>
      <c r="K924" t="s">
        <v>51</v>
      </c>
      <c r="L924" t="s">
        <v>51</v>
      </c>
      <c r="M924" t="s">
        <v>51</v>
      </c>
      <c r="N924">
        <v>0</v>
      </c>
      <c r="O924">
        <v>0</v>
      </c>
      <c r="P924">
        <v>0</v>
      </c>
      <c r="Q924">
        <v>0</v>
      </c>
      <c r="R924">
        <v>0</v>
      </c>
      <c r="S924">
        <v>0</v>
      </c>
      <c r="T924">
        <v>0</v>
      </c>
      <c r="U924">
        <v>0</v>
      </c>
      <c r="V924">
        <v>0</v>
      </c>
      <c r="W924">
        <v>0</v>
      </c>
      <c r="X924">
        <v>0</v>
      </c>
      <c r="Y924">
        <v>0</v>
      </c>
      <c r="Z924">
        <v>0</v>
      </c>
      <c r="AA924">
        <v>0</v>
      </c>
      <c r="AB924">
        <v>0</v>
      </c>
      <c r="AC924">
        <v>0</v>
      </c>
      <c r="AD924">
        <v>0</v>
      </c>
      <c r="AE924">
        <v>0</v>
      </c>
      <c r="AF924">
        <v>0</v>
      </c>
      <c r="AG924">
        <v>0</v>
      </c>
      <c r="AH924">
        <v>0</v>
      </c>
      <c r="AI924">
        <v>0</v>
      </c>
      <c r="AJ924">
        <v>0</v>
      </c>
    </row>
    <row r="925" spans="1:36">
      <c r="A925" t="s">
        <v>2204</v>
      </c>
      <c r="B925" t="s">
        <v>2205</v>
      </c>
      <c r="C925" t="s">
        <v>46</v>
      </c>
      <c r="D925" t="s">
        <v>258</v>
      </c>
      <c r="E925" t="s">
        <v>258</v>
      </c>
      <c r="F925" s="3">
        <v>250</v>
      </c>
      <c r="G925" t="s">
        <v>259</v>
      </c>
      <c r="H925" t="s">
        <v>50</v>
      </c>
      <c r="I925" t="s">
        <v>51</v>
      </c>
      <c r="J925" t="s">
        <v>61</v>
      </c>
      <c r="K925" t="s">
        <v>61</v>
      </c>
      <c r="L925" t="s">
        <v>61</v>
      </c>
      <c r="M925" t="s">
        <v>61</v>
      </c>
      <c r="N925">
        <v>0</v>
      </c>
      <c r="O925">
        <v>0</v>
      </c>
      <c r="P925">
        <v>0</v>
      </c>
      <c r="Q925">
        <v>0</v>
      </c>
      <c r="R925">
        <v>0</v>
      </c>
      <c r="S925">
        <v>0</v>
      </c>
      <c r="T925">
        <v>0</v>
      </c>
      <c r="U925">
        <v>0</v>
      </c>
      <c r="V925">
        <v>0</v>
      </c>
      <c r="W925">
        <v>0</v>
      </c>
      <c r="X925">
        <v>0</v>
      </c>
      <c r="Y925">
        <v>0</v>
      </c>
      <c r="Z925">
        <v>0</v>
      </c>
      <c r="AA925">
        <v>0</v>
      </c>
      <c r="AB925">
        <v>0</v>
      </c>
      <c r="AC925">
        <v>0</v>
      </c>
      <c r="AD925">
        <v>1</v>
      </c>
      <c r="AE925">
        <v>1</v>
      </c>
      <c r="AF925">
        <v>0</v>
      </c>
      <c r="AG925">
        <v>0</v>
      </c>
      <c r="AH925">
        <v>0</v>
      </c>
      <c r="AI925">
        <v>1</v>
      </c>
      <c r="AJ925">
        <v>366</v>
      </c>
    </row>
    <row r="926" spans="1:36">
      <c r="A926" t="s">
        <v>2206</v>
      </c>
      <c r="B926" t="s">
        <v>2207</v>
      </c>
      <c r="C926" t="s">
        <v>58</v>
      </c>
      <c r="D926" t="s">
        <v>1868</v>
      </c>
      <c r="E926" t="s">
        <v>59</v>
      </c>
      <c r="G926" t="s">
        <v>66</v>
      </c>
      <c r="H926" t="s">
        <v>50</v>
      </c>
      <c r="I926" t="s">
        <v>50</v>
      </c>
      <c r="J926" t="s">
        <v>51</v>
      </c>
      <c r="K926" t="s">
        <v>61</v>
      </c>
      <c r="L926" t="s">
        <v>50</v>
      </c>
      <c r="M926" t="s">
        <v>61</v>
      </c>
      <c r="N926">
        <v>0</v>
      </c>
      <c r="O926">
        <v>0</v>
      </c>
      <c r="P926">
        <v>0</v>
      </c>
      <c r="Q926">
        <v>0</v>
      </c>
      <c r="R926">
        <v>0</v>
      </c>
      <c r="S926">
        <v>0</v>
      </c>
      <c r="T926">
        <v>0</v>
      </c>
      <c r="U926">
        <v>0</v>
      </c>
      <c r="V926">
        <v>0</v>
      </c>
      <c r="W926">
        <v>0</v>
      </c>
      <c r="X926">
        <v>0</v>
      </c>
      <c r="Y926">
        <v>0</v>
      </c>
      <c r="Z926">
        <v>0</v>
      </c>
      <c r="AA926">
        <v>0</v>
      </c>
      <c r="AB926">
        <v>0</v>
      </c>
      <c r="AC926">
        <v>0</v>
      </c>
      <c r="AD926">
        <v>0</v>
      </c>
      <c r="AE926">
        <v>0</v>
      </c>
      <c r="AF926">
        <v>0</v>
      </c>
      <c r="AG926">
        <v>0</v>
      </c>
      <c r="AH926">
        <v>0</v>
      </c>
      <c r="AI926">
        <v>0</v>
      </c>
      <c r="AJ926">
        <v>0</v>
      </c>
    </row>
    <row r="927" spans="1:36">
      <c r="A927" t="s">
        <v>2208</v>
      </c>
      <c r="B927" t="s">
        <v>2209</v>
      </c>
      <c r="C927" t="s">
        <v>64</v>
      </c>
      <c r="D927" t="s">
        <v>2209</v>
      </c>
      <c r="E927" t="s">
        <v>59</v>
      </c>
      <c r="G927" t="s">
        <v>208</v>
      </c>
      <c r="H927" t="s">
        <v>50</v>
      </c>
      <c r="I927" t="s">
        <v>50</v>
      </c>
      <c r="J927" t="s">
        <v>51</v>
      </c>
      <c r="K927" t="s">
        <v>61</v>
      </c>
      <c r="L927" t="s">
        <v>61</v>
      </c>
      <c r="M927" t="s">
        <v>61</v>
      </c>
      <c r="N927">
        <v>0</v>
      </c>
      <c r="O927">
        <v>0</v>
      </c>
      <c r="P927">
        <v>0</v>
      </c>
      <c r="Q927">
        <v>0</v>
      </c>
      <c r="R927">
        <v>0</v>
      </c>
      <c r="S927">
        <v>0</v>
      </c>
      <c r="T927">
        <v>0</v>
      </c>
      <c r="U927">
        <v>0</v>
      </c>
      <c r="V927">
        <v>0</v>
      </c>
      <c r="W927">
        <v>0</v>
      </c>
      <c r="X927">
        <v>0</v>
      </c>
      <c r="Y927">
        <v>0</v>
      </c>
      <c r="Z927">
        <v>0</v>
      </c>
      <c r="AA927">
        <v>0</v>
      </c>
      <c r="AB927">
        <v>0</v>
      </c>
      <c r="AC927">
        <v>0</v>
      </c>
      <c r="AD927">
        <v>0</v>
      </c>
      <c r="AE927">
        <v>0</v>
      </c>
      <c r="AF927">
        <v>0</v>
      </c>
      <c r="AG927">
        <v>0</v>
      </c>
      <c r="AH927">
        <v>0</v>
      </c>
      <c r="AI927">
        <v>0</v>
      </c>
      <c r="AJ927">
        <v>0</v>
      </c>
    </row>
    <row r="928" spans="1:36">
      <c r="A928" t="s">
        <v>2210</v>
      </c>
      <c r="B928" t="s">
        <v>2211</v>
      </c>
      <c r="C928" t="s">
        <v>46</v>
      </c>
      <c r="D928" t="s">
        <v>2068</v>
      </c>
      <c r="E928" t="s">
        <v>48</v>
      </c>
      <c r="F928" s="3">
        <v>60</v>
      </c>
      <c r="G928" t="s">
        <v>78</v>
      </c>
      <c r="H928" t="s">
        <v>50</v>
      </c>
      <c r="I928" t="s">
        <v>50</v>
      </c>
      <c r="J928" t="s">
        <v>51</v>
      </c>
      <c r="K928" t="s">
        <v>51</v>
      </c>
      <c r="L928" t="s">
        <v>51</v>
      </c>
      <c r="M928" t="s">
        <v>51</v>
      </c>
      <c r="N928">
        <v>0</v>
      </c>
      <c r="O928">
        <v>0</v>
      </c>
      <c r="P928">
        <v>0</v>
      </c>
      <c r="Q928">
        <v>0</v>
      </c>
      <c r="R928">
        <v>0</v>
      </c>
      <c r="S928">
        <v>0</v>
      </c>
      <c r="T928">
        <v>0</v>
      </c>
      <c r="U928">
        <v>0</v>
      </c>
      <c r="V928">
        <v>0</v>
      </c>
      <c r="W928">
        <v>0</v>
      </c>
      <c r="X928">
        <v>0</v>
      </c>
      <c r="Y928">
        <v>0</v>
      </c>
      <c r="Z928">
        <v>0</v>
      </c>
      <c r="AA928">
        <v>0</v>
      </c>
      <c r="AB928">
        <v>0</v>
      </c>
      <c r="AC928">
        <v>0</v>
      </c>
      <c r="AD928">
        <v>0</v>
      </c>
      <c r="AE928">
        <v>0</v>
      </c>
      <c r="AF928">
        <v>0</v>
      </c>
      <c r="AG928">
        <v>0</v>
      </c>
      <c r="AH928">
        <v>0</v>
      </c>
      <c r="AI928">
        <v>0</v>
      </c>
      <c r="AJ928">
        <v>0</v>
      </c>
    </row>
    <row r="929" spans="1:36">
      <c r="A929" t="s">
        <v>2212</v>
      </c>
      <c r="B929" t="s">
        <v>2213</v>
      </c>
      <c r="C929" t="s">
        <v>46</v>
      </c>
      <c r="D929" t="s">
        <v>2214</v>
      </c>
      <c r="E929" t="s">
        <v>48</v>
      </c>
      <c r="F929" s="3">
        <v>350</v>
      </c>
      <c r="G929" t="s">
        <v>74</v>
      </c>
      <c r="H929" t="s">
        <v>50</v>
      </c>
      <c r="I929" t="s">
        <v>50</v>
      </c>
      <c r="J929" t="s">
        <v>51</v>
      </c>
      <c r="K929" t="s">
        <v>61</v>
      </c>
      <c r="L929" t="s">
        <v>51</v>
      </c>
      <c r="M929" t="s">
        <v>51</v>
      </c>
      <c r="N929">
        <v>3</v>
      </c>
      <c r="O929">
        <v>0</v>
      </c>
      <c r="P929">
        <v>0</v>
      </c>
      <c r="Q929">
        <v>0</v>
      </c>
      <c r="R929">
        <v>0</v>
      </c>
      <c r="S929">
        <v>0</v>
      </c>
      <c r="T929">
        <v>0</v>
      </c>
      <c r="U929">
        <v>0</v>
      </c>
      <c r="V929">
        <v>0</v>
      </c>
      <c r="W929">
        <v>0</v>
      </c>
      <c r="X929">
        <v>0</v>
      </c>
      <c r="Y929">
        <v>0</v>
      </c>
      <c r="Z929">
        <v>0</v>
      </c>
      <c r="AA929">
        <v>0</v>
      </c>
      <c r="AB929">
        <v>0</v>
      </c>
      <c r="AC929">
        <v>0</v>
      </c>
      <c r="AD929">
        <v>0</v>
      </c>
      <c r="AE929">
        <v>0</v>
      </c>
      <c r="AF929">
        <v>0</v>
      </c>
      <c r="AG929">
        <v>0</v>
      </c>
      <c r="AH929">
        <v>0</v>
      </c>
      <c r="AI929">
        <v>0</v>
      </c>
      <c r="AJ929">
        <v>0</v>
      </c>
    </row>
    <row r="930" spans="1:36">
      <c r="A930" t="s">
        <v>2215</v>
      </c>
      <c r="B930" t="s">
        <v>2216</v>
      </c>
      <c r="C930" t="s">
        <v>46</v>
      </c>
      <c r="D930" t="s">
        <v>2217</v>
      </c>
      <c r="E930" t="s">
        <v>59</v>
      </c>
      <c r="F930" s="3">
        <v>1600</v>
      </c>
      <c r="G930" t="s">
        <v>55</v>
      </c>
      <c r="H930" t="s">
        <v>50</v>
      </c>
      <c r="I930" t="s">
        <v>50</v>
      </c>
      <c r="J930" t="s">
        <v>51</v>
      </c>
      <c r="K930" t="s">
        <v>51</v>
      </c>
      <c r="L930" t="s">
        <v>51</v>
      </c>
      <c r="M930" t="s">
        <v>50</v>
      </c>
      <c r="N930">
        <v>0</v>
      </c>
      <c r="O930">
        <v>0</v>
      </c>
      <c r="P930">
        <v>0</v>
      </c>
      <c r="Q930">
        <v>0</v>
      </c>
      <c r="R930">
        <v>0</v>
      </c>
      <c r="S930">
        <v>0</v>
      </c>
      <c r="T930">
        <v>0</v>
      </c>
      <c r="U930">
        <v>0</v>
      </c>
      <c r="V930">
        <v>0</v>
      </c>
      <c r="W930">
        <v>0</v>
      </c>
      <c r="X930">
        <v>0</v>
      </c>
      <c r="Y930">
        <v>0</v>
      </c>
      <c r="Z930">
        <v>0</v>
      </c>
      <c r="AA930">
        <v>0</v>
      </c>
      <c r="AB930">
        <v>0</v>
      </c>
      <c r="AC930">
        <v>0</v>
      </c>
      <c r="AD930">
        <v>0</v>
      </c>
      <c r="AE930">
        <v>0</v>
      </c>
      <c r="AF930">
        <v>0</v>
      </c>
      <c r="AG930">
        <v>0</v>
      </c>
      <c r="AH930">
        <v>0</v>
      </c>
      <c r="AI930">
        <v>0</v>
      </c>
      <c r="AJ930">
        <v>0</v>
      </c>
    </row>
    <row r="931" spans="1:36">
      <c r="A931" t="s">
        <v>2218</v>
      </c>
      <c r="B931" t="s">
        <v>2219</v>
      </c>
      <c r="C931" t="s">
        <v>64</v>
      </c>
      <c r="D931" t="s">
        <v>1277</v>
      </c>
      <c r="E931" t="s">
        <v>59</v>
      </c>
      <c r="G931" t="s">
        <v>66</v>
      </c>
      <c r="H931" t="s">
        <v>50</v>
      </c>
      <c r="I931" t="s">
        <v>50</v>
      </c>
      <c r="J931" t="s">
        <v>51</v>
      </c>
      <c r="K931" t="s">
        <v>61</v>
      </c>
      <c r="L931" t="s">
        <v>61</v>
      </c>
      <c r="M931" t="s">
        <v>61</v>
      </c>
      <c r="N931">
        <v>0</v>
      </c>
      <c r="O931">
        <v>0</v>
      </c>
      <c r="P931">
        <v>0</v>
      </c>
      <c r="Q931">
        <v>0</v>
      </c>
      <c r="R931">
        <v>0</v>
      </c>
      <c r="S931">
        <v>0</v>
      </c>
      <c r="T931">
        <v>0</v>
      </c>
      <c r="U931">
        <v>0</v>
      </c>
      <c r="V931">
        <v>0</v>
      </c>
      <c r="W931">
        <v>0</v>
      </c>
      <c r="X931">
        <v>0</v>
      </c>
      <c r="Y931">
        <v>0</v>
      </c>
      <c r="Z931">
        <v>0</v>
      </c>
      <c r="AA931">
        <v>0</v>
      </c>
      <c r="AB931">
        <v>0</v>
      </c>
      <c r="AC931">
        <v>0</v>
      </c>
      <c r="AD931">
        <v>0</v>
      </c>
      <c r="AE931">
        <v>0</v>
      </c>
      <c r="AF931">
        <v>0</v>
      </c>
      <c r="AG931">
        <v>0</v>
      </c>
      <c r="AH931">
        <v>0</v>
      </c>
      <c r="AI931">
        <v>0</v>
      </c>
      <c r="AJ931">
        <v>0</v>
      </c>
    </row>
    <row r="932" spans="1:36">
      <c r="A932" t="s">
        <v>2220</v>
      </c>
      <c r="B932" t="s">
        <v>2221</v>
      </c>
      <c r="C932" t="s">
        <v>88</v>
      </c>
      <c r="D932" t="s">
        <v>2222</v>
      </c>
      <c r="E932" t="s">
        <v>59</v>
      </c>
      <c r="F932" s="3">
        <v>35</v>
      </c>
      <c r="G932" t="s">
        <v>101</v>
      </c>
      <c r="H932" t="s">
        <v>50</v>
      </c>
      <c r="I932" t="s">
        <v>50</v>
      </c>
      <c r="J932" t="s">
        <v>61</v>
      </c>
      <c r="K932" t="s">
        <v>61</v>
      </c>
      <c r="L932" t="s">
        <v>61</v>
      </c>
      <c r="M932" t="s">
        <v>61</v>
      </c>
      <c r="N932">
        <v>0</v>
      </c>
      <c r="O932">
        <v>0</v>
      </c>
      <c r="P932">
        <v>0</v>
      </c>
      <c r="Q932">
        <v>0</v>
      </c>
      <c r="R932">
        <v>0</v>
      </c>
      <c r="S932">
        <v>0</v>
      </c>
      <c r="T932">
        <v>0</v>
      </c>
      <c r="U932">
        <v>0</v>
      </c>
      <c r="V932">
        <v>0</v>
      </c>
      <c r="W932">
        <v>0</v>
      </c>
      <c r="X932">
        <v>0</v>
      </c>
      <c r="Y932">
        <v>0</v>
      </c>
      <c r="Z932">
        <v>0</v>
      </c>
      <c r="AA932">
        <v>0</v>
      </c>
      <c r="AB932">
        <v>0</v>
      </c>
      <c r="AC932">
        <v>0</v>
      </c>
      <c r="AD932">
        <v>0</v>
      </c>
      <c r="AE932">
        <v>0</v>
      </c>
      <c r="AF932">
        <v>0</v>
      </c>
      <c r="AG932">
        <v>0</v>
      </c>
      <c r="AH932">
        <v>0</v>
      </c>
      <c r="AI932">
        <v>0</v>
      </c>
      <c r="AJ932">
        <v>0</v>
      </c>
    </row>
    <row r="933" spans="1:36">
      <c r="A933" t="s">
        <v>2223</v>
      </c>
      <c r="B933" t="s">
        <v>2224</v>
      </c>
      <c r="C933" t="s">
        <v>88</v>
      </c>
      <c r="D933" t="s">
        <v>89</v>
      </c>
      <c r="E933" t="s">
        <v>89</v>
      </c>
      <c r="F933" s="3">
        <v>190</v>
      </c>
      <c r="G933" t="s">
        <v>60</v>
      </c>
      <c r="H933" t="s">
        <v>50</v>
      </c>
      <c r="I933" t="s">
        <v>50</v>
      </c>
      <c r="J933" t="s">
        <v>51</v>
      </c>
      <c r="K933" t="s">
        <v>51</v>
      </c>
      <c r="L933" t="s">
        <v>51</v>
      </c>
      <c r="M933" t="s">
        <v>61</v>
      </c>
      <c r="N933">
        <v>0</v>
      </c>
      <c r="O933">
        <v>0</v>
      </c>
      <c r="P933">
        <v>0</v>
      </c>
      <c r="Q933">
        <v>0</v>
      </c>
      <c r="R933">
        <v>0</v>
      </c>
      <c r="S933">
        <v>0</v>
      </c>
      <c r="T933">
        <v>0</v>
      </c>
      <c r="U933">
        <v>0</v>
      </c>
      <c r="V933">
        <v>0</v>
      </c>
      <c r="W933">
        <v>0</v>
      </c>
      <c r="X933">
        <v>0</v>
      </c>
      <c r="Y933">
        <v>0</v>
      </c>
      <c r="Z933">
        <v>0</v>
      </c>
      <c r="AA933">
        <v>0</v>
      </c>
      <c r="AB933">
        <v>0</v>
      </c>
      <c r="AC933">
        <v>0</v>
      </c>
      <c r="AD933">
        <v>0</v>
      </c>
      <c r="AE933">
        <v>0</v>
      </c>
      <c r="AF933">
        <v>0</v>
      </c>
      <c r="AG933">
        <v>0</v>
      </c>
      <c r="AH933">
        <v>0</v>
      </c>
      <c r="AI933">
        <v>0</v>
      </c>
      <c r="AJ933">
        <v>0</v>
      </c>
    </row>
    <row r="934" spans="1:36">
      <c r="A934" t="s">
        <v>2225</v>
      </c>
      <c r="B934" t="s">
        <v>2226</v>
      </c>
      <c r="C934" t="s">
        <v>88</v>
      </c>
      <c r="D934" t="s">
        <v>89</v>
      </c>
      <c r="E934" t="s">
        <v>89</v>
      </c>
      <c r="F934" s="3">
        <v>97</v>
      </c>
      <c r="G934" t="s">
        <v>49</v>
      </c>
      <c r="H934" t="s">
        <v>50</v>
      </c>
      <c r="I934" t="s">
        <v>50</v>
      </c>
      <c r="J934" t="s">
        <v>50</v>
      </c>
      <c r="K934" t="s">
        <v>51</v>
      </c>
      <c r="L934" t="s">
        <v>51</v>
      </c>
      <c r="M934" t="s">
        <v>61</v>
      </c>
      <c r="N934">
        <v>0</v>
      </c>
      <c r="O934">
        <v>0</v>
      </c>
      <c r="P934">
        <v>0</v>
      </c>
      <c r="Q934">
        <v>0</v>
      </c>
      <c r="R934">
        <v>0</v>
      </c>
      <c r="S934">
        <v>0</v>
      </c>
      <c r="T934">
        <v>0</v>
      </c>
      <c r="U934">
        <v>0</v>
      </c>
      <c r="V934">
        <v>0</v>
      </c>
      <c r="W934">
        <v>0</v>
      </c>
      <c r="X934">
        <v>0</v>
      </c>
      <c r="Y934">
        <v>0</v>
      </c>
      <c r="Z934">
        <v>0</v>
      </c>
      <c r="AA934">
        <v>0</v>
      </c>
      <c r="AB934">
        <v>0</v>
      </c>
      <c r="AC934">
        <v>0</v>
      </c>
      <c r="AD934">
        <v>0</v>
      </c>
      <c r="AE934">
        <v>0</v>
      </c>
      <c r="AF934">
        <v>0</v>
      </c>
      <c r="AG934">
        <v>0</v>
      </c>
      <c r="AH934">
        <v>0</v>
      </c>
      <c r="AI934">
        <v>0</v>
      </c>
      <c r="AJ934">
        <v>0</v>
      </c>
    </row>
    <row r="935" spans="1:36">
      <c r="A935" t="s">
        <v>2227</v>
      </c>
      <c r="B935" t="s">
        <v>2228</v>
      </c>
      <c r="C935" t="s">
        <v>88</v>
      </c>
      <c r="D935" t="s">
        <v>89</v>
      </c>
      <c r="E935" t="s">
        <v>89</v>
      </c>
      <c r="F935" s="3">
        <v>73</v>
      </c>
      <c r="G935" t="s">
        <v>101</v>
      </c>
      <c r="H935" t="s">
        <v>50</v>
      </c>
      <c r="I935" t="s">
        <v>50</v>
      </c>
      <c r="J935" t="s">
        <v>50</v>
      </c>
      <c r="K935" t="s">
        <v>51</v>
      </c>
      <c r="L935" t="s">
        <v>51</v>
      </c>
      <c r="M935" t="s">
        <v>61</v>
      </c>
      <c r="N935">
        <v>0</v>
      </c>
      <c r="O935">
        <v>0</v>
      </c>
      <c r="P935">
        <v>0</v>
      </c>
      <c r="Q935">
        <v>0</v>
      </c>
      <c r="R935">
        <v>0</v>
      </c>
      <c r="S935">
        <v>0</v>
      </c>
      <c r="T935">
        <v>0</v>
      </c>
      <c r="U935">
        <v>0</v>
      </c>
      <c r="V935">
        <v>0</v>
      </c>
      <c r="W935">
        <v>0</v>
      </c>
      <c r="X935">
        <v>0</v>
      </c>
      <c r="Y935">
        <v>0</v>
      </c>
      <c r="Z935">
        <v>0</v>
      </c>
      <c r="AA935">
        <v>0</v>
      </c>
      <c r="AB935">
        <v>0</v>
      </c>
      <c r="AC935">
        <v>0</v>
      </c>
      <c r="AD935">
        <v>0</v>
      </c>
      <c r="AE935">
        <v>0</v>
      </c>
      <c r="AF935">
        <v>0</v>
      </c>
      <c r="AG935">
        <v>0</v>
      </c>
      <c r="AH935">
        <v>0</v>
      </c>
      <c r="AI935">
        <v>0</v>
      </c>
      <c r="AJ935">
        <v>0</v>
      </c>
    </row>
    <row r="936" spans="1:36">
      <c r="A936" t="s">
        <v>2229</v>
      </c>
      <c r="B936" t="s">
        <v>2230</v>
      </c>
      <c r="C936" t="s">
        <v>88</v>
      </c>
      <c r="D936" t="s">
        <v>2231</v>
      </c>
      <c r="E936" t="s">
        <v>59</v>
      </c>
      <c r="F936" s="3">
        <v>20</v>
      </c>
      <c r="G936" t="s">
        <v>55</v>
      </c>
      <c r="H936" t="s">
        <v>50</v>
      </c>
      <c r="I936" t="s">
        <v>50</v>
      </c>
      <c r="J936" t="s">
        <v>61</v>
      </c>
      <c r="K936" t="s">
        <v>61</v>
      </c>
      <c r="L936" t="s">
        <v>61</v>
      </c>
      <c r="M936" t="s">
        <v>61</v>
      </c>
      <c r="N936">
        <v>0</v>
      </c>
      <c r="O936">
        <v>0</v>
      </c>
      <c r="P936">
        <v>1</v>
      </c>
      <c r="Q936">
        <v>0</v>
      </c>
      <c r="R936">
        <v>0</v>
      </c>
      <c r="S936">
        <v>0</v>
      </c>
      <c r="T936">
        <v>0</v>
      </c>
      <c r="U936">
        <v>0</v>
      </c>
      <c r="V936">
        <v>0</v>
      </c>
      <c r="W936">
        <v>0</v>
      </c>
      <c r="X936">
        <v>0</v>
      </c>
      <c r="Y936">
        <v>0</v>
      </c>
      <c r="Z936">
        <v>0</v>
      </c>
      <c r="AA936">
        <v>0</v>
      </c>
      <c r="AB936">
        <v>0</v>
      </c>
      <c r="AC936">
        <v>0</v>
      </c>
      <c r="AD936">
        <v>0</v>
      </c>
      <c r="AE936">
        <v>0</v>
      </c>
      <c r="AF936">
        <v>0</v>
      </c>
      <c r="AG936">
        <v>0</v>
      </c>
      <c r="AH936">
        <v>0</v>
      </c>
      <c r="AI936">
        <v>0</v>
      </c>
      <c r="AJ936">
        <v>0</v>
      </c>
    </row>
    <row r="937" spans="1:36">
      <c r="A937" t="s">
        <v>2232</v>
      </c>
      <c r="B937" t="s">
        <v>2233</v>
      </c>
      <c r="C937" t="s">
        <v>88</v>
      </c>
      <c r="D937" t="s">
        <v>104</v>
      </c>
      <c r="E937" t="s">
        <v>48</v>
      </c>
      <c r="F937" s="3">
        <v>400</v>
      </c>
      <c r="G937" t="s">
        <v>66</v>
      </c>
      <c r="H937" t="s">
        <v>50</v>
      </c>
      <c r="I937" t="s">
        <v>50</v>
      </c>
      <c r="J937" t="s">
        <v>51</v>
      </c>
      <c r="K937" t="s">
        <v>51</v>
      </c>
      <c r="L937" t="s">
        <v>51</v>
      </c>
      <c r="M937" t="s">
        <v>61</v>
      </c>
      <c r="N937">
        <v>0</v>
      </c>
      <c r="O937">
        <v>1</v>
      </c>
      <c r="P937">
        <v>0</v>
      </c>
      <c r="Q937">
        <v>1</v>
      </c>
      <c r="R937">
        <v>0</v>
      </c>
      <c r="S937">
        <v>0</v>
      </c>
      <c r="T937">
        <v>0</v>
      </c>
      <c r="U937">
        <v>0</v>
      </c>
      <c r="V937">
        <v>0</v>
      </c>
      <c r="W937">
        <v>0</v>
      </c>
      <c r="X937">
        <v>1</v>
      </c>
      <c r="Y937">
        <v>0</v>
      </c>
      <c r="Z937">
        <v>0</v>
      </c>
      <c r="AA937">
        <v>0</v>
      </c>
      <c r="AB937">
        <v>0</v>
      </c>
      <c r="AC937">
        <v>0</v>
      </c>
      <c r="AD937">
        <v>0</v>
      </c>
      <c r="AE937">
        <v>0</v>
      </c>
      <c r="AF937">
        <v>0</v>
      </c>
      <c r="AG937">
        <v>0</v>
      </c>
      <c r="AH937">
        <v>0</v>
      </c>
      <c r="AI937">
        <v>0</v>
      </c>
      <c r="AJ937">
        <v>0</v>
      </c>
    </row>
    <row r="938" spans="1:36">
      <c r="A938" t="s">
        <v>2234</v>
      </c>
      <c r="B938" t="s">
        <v>2235</v>
      </c>
      <c r="C938" t="s">
        <v>64</v>
      </c>
      <c r="D938" t="s">
        <v>2236</v>
      </c>
      <c r="E938" t="s">
        <v>59</v>
      </c>
      <c r="G938" t="s">
        <v>119</v>
      </c>
      <c r="H938" t="s">
        <v>50</v>
      </c>
      <c r="I938" t="s">
        <v>50</v>
      </c>
      <c r="J938" t="s">
        <v>51</v>
      </c>
      <c r="K938" t="s">
        <v>61</v>
      </c>
      <c r="L938" t="s">
        <v>61</v>
      </c>
      <c r="M938" t="s">
        <v>61</v>
      </c>
      <c r="N938">
        <v>0</v>
      </c>
      <c r="O938">
        <v>0</v>
      </c>
      <c r="P938">
        <v>0</v>
      </c>
      <c r="Q938">
        <v>0</v>
      </c>
      <c r="R938">
        <v>0</v>
      </c>
      <c r="S938">
        <v>0</v>
      </c>
      <c r="T938">
        <v>0</v>
      </c>
      <c r="U938">
        <v>0</v>
      </c>
      <c r="V938">
        <v>0</v>
      </c>
      <c r="W938">
        <v>0</v>
      </c>
      <c r="X938">
        <v>0</v>
      </c>
      <c r="Y938">
        <v>0</v>
      </c>
      <c r="Z938">
        <v>0</v>
      </c>
      <c r="AA938">
        <v>0</v>
      </c>
      <c r="AB938">
        <v>0</v>
      </c>
      <c r="AC938">
        <v>0</v>
      </c>
      <c r="AD938">
        <v>0</v>
      </c>
      <c r="AE938">
        <v>0</v>
      </c>
      <c r="AF938">
        <v>0</v>
      </c>
      <c r="AG938">
        <v>0</v>
      </c>
      <c r="AH938">
        <v>0</v>
      </c>
      <c r="AI938">
        <v>0</v>
      </c>
      <c r="AJ938">
        <v>0</v>
      </c>
    </row>
    <row r="939" spans="1:36">
      <c r="A939" t="s">
        <v>2237</v>
      </c>
      <c r="B939" t="s">
        <v>2238</v>
      </c>
      <c r="C939" t="s">
        <v>64</v>
      </c>
      <c r="D939" t="s">
        <v>2238</v>
      </c>
      <c r="E939" t="s">
        <v>59</v>
      </c>
      <c r="G939" t="s">
        <v>125</v>
      </c>
      <c r="H939" t="s">
        <v>50</v>
      </c>
      <c r="I939" t="s">
        <v>50</v>
      </c>
      <c r="J939" t="s">
        <v>51</v>
      </c>
      <c r="K939" t="s">
        <v>61</v>
      </c>
      <c r="L939" t="s">
        <v>61</v>
      </c>
      <c r="M939" t="s">
        <v>61</v>
      </c>
      <c r="N939">
        <v>0</v>
      </c>
      <c r="O939">
        <v>0</v>
      </c>
      <c r="P939">
        <v>0</v>
      </c>
      <c r="Q939">
        <v>0</v>
      </c>
      <c r="R939">
        <v>0</v>
      </c>
      <c r="S939">
        <v>0</v>
      </c>
      <c r="T939">
        <v>0</v>
      </c>
      <c r="U939">
        <v>0</v>
      </c>
      <c r="V939">
        <v>0</v>
      </c>
      <c r="W939">
        <v>0</v>
      </c>
      <c r="X939">
        <v>0</v>
      </c>
      <c r="Y939">
        <v>0</v>
      </c>
      <c r="Z939">
        <v>0</v>
      </c>
      <c r="AA939">
        <v>0</v>
      </c>
      <c r="AB939">
        <v>0</v>
      </c>
      <c r="AC939">
        <v>0</v>
      </c>
      <c r="AD939">
        <v>0</v>
      </c>
      <c r="AE939">
        <v>0</v>
      </c>
      <c r="AF939">
        <v>0</v>
      </c>
      <c r="AG939">
        <v>0</v>
      </c>
      <c r="AH939">
        <v>0</v>
      </c>
      <c r="AI939">
        <v>0</v>
      </c>
      <c r="AJ939">
        <v>0</v>
      </c>
    </row>
    <row r="940" spans="1:36">
      <c r="A940" t="s">
        <v>2239</v>
      </c>
      <c r="B940" t="s">
        <v>2240</v>
      </c>
      <c r="C940" t="s">
        <v>46</v>
      </c>
      <c r="D940" t="s">
        <v>1981</v>
      </c>
      <c r="E940" t="s">
        <v>48</v>
      </c>
      <c r="F940" s="3">
        <v>451</v>
      </c>
      <c r="G940" t="s">
        <v>101</v>
      </c>
      <c r="H940" t="s">
        <v>50</v>
      </c>
      <c r="I940" t="s">
        <v>50</v>
      </c>
      <c r="J940" t="s">
        <v>51</v>
      </c>
      <c r="K940" t="s">
        <v>50</v>
      </c>
      <c r="L940" t="s">
        <v>51</v>
      </c>
      <c r="M940" t="s">
        <v>51</v>
      </c>
      <c r="N940">
        <v>0</v>
      </c>
      <c r="O940">
        <v>0</v>
      </c>
      <c r="P940">
        <v>0</v>
      </c>
      <c r="Q940">
        <v>0</v>
      </c>
      <c r="R940">
        <v>0</v>
      </c>
      <c r="S940">
        <v>0</v>
      </c>
      <c r="T940">
        <v>0</v>
      </c>
      <c r="U940">
        <v>0</v>
      </c>
      <c r="V940">
        <v>0</v>
      </c>
      <c r="W940">
        <v>0</v>
      </c>
      <c r="X940">
        <v>0</v>
      </c>
      <c r="Y940">
        <v>0</v>
      </c>
      <c r="Z940">
        <v>0</v>
      </c>
      <c r="AA940">
        <v>0</v>
      </c>
      <c r="AB940">
        <v>0</v>
      </c>
      <c r="AC940">
        <v>0</v>
      </c>
      <c r="AD940">
        <v>0</v>
      </c>
      <c r="AE940">
        <v>0</v>
      </c>
      <c r="AF940">
        <v>0</v>
      </c>
      <c r="AG940">
        <v>0</v>
      </c>
      <c r="AH940">
        <v>0</v>
      </c>
      <c r="AI940">
        <v>0</v>
      </c>
      <c r="AJ940">
        <v>0</v>
      </c>
    </row>
    <row r="941" spans="1:36">
      <c r="A941" t="s">
        <v>2241</v>
      </c>
      <c r="B941" t="s">
        <v>2242</v>
      </c>
      <c r="C941" t="s">
        <v>46</v>
      </c>
      <c r="D941" t="s">
        <v>2068</v>
      </c>
      <c r="E941" t="s">
        <v>48</v>
      </c>
      <c r="F941" s="3">
        <v>1049</v>
      </c>
      <c r="G941" t="s">
        <v>78</v>
      </c>
      <c r="H941" t="s">
        <v>50</v>
      </c>
      <c r="I941" t="s">
        <v>50</v>
      </c>
      <c r="J941" t="s">
        <v>51</v>
      </c>
      <c r="K941" t="s">
        <v>51</v>
      </c>
      <c r="L941" t="s">
        <v>51</v>
      </c>
      <c r="M941" t="s">
        <v>51</v>
      </c>
      <c r="N941">
        <v>0</v>
      </c>
      <c r="O941">
        <v>0</v>
      </c>
      <c r="P941">
        <v>0</v>
      </c>
      <c r="Q941">
        <v>0</v>
      </c>
      <c r="R941">
        <v>0</v>
      </c>
      <c r="S941">
        <v>0</v>
      </c>
      <c r="T941">
        <v>0</v>
      </c>
      <c r="U941">
        <v>0</v>
      </c>
      <c r="V941">
        <v>0</v>
      </c>
      <c r="W941">
        <v>0</v>
      </c>
      <c r="X941">
        <v>0</v>
      </c>
      <c r="Y941">
        <v>0</v>
      </c>
      <c r="Z941">
        <v>0</v>
      </c>
      <c r="AA941">
        <v>0</v>
      </c>
      <c r="AB941">
        <v>0</v>
      </c>
      <c r="AC941">
        <v>0</v>
      </c>
      <c r="AD941">
        <v>0</v>
      </c>
      <c r="AE941">
        <v>0</v>
      </c>
      <c r="AF941">
        <v>0</v>
      </c>
      <c r="AG941">
        <v>0</v>
      </c>
      <c r="AH941">
        <v>0</v>
      </c>
      <c r="AI941">
        <v>0</v>
      </c>
      <c r="AJ941">
        <v>0</v>
      </c>
    </row>
    <row r="942" spans="1:36">
      <c r="A942" t="s">
        <v>2243</v>
      </c>
      <c r="B942" t="s">
        <v>2244</v>
      </c>
      <c r="C942" t="s">
        <v>46</v>
      </c>
      <c r="D942" t="s">
        <v>2214</v>
      </c>
      <c r="E942" t="s">
        <v>48</v>
      </c>
      <c r="F942" s="3">
        <v>45000</v>
      </c>
      <c r="G942" t="s">
        <v>74</v>
      </c>
      <c r="H942" t="s">
        <v>50</v>
      </c>
      <c r="I942" t="s">
        <v>50</v>
      </c>
      <c r="J942" t="s">
        <v>51</v>
      </c>
      <c r="K942" t="s">
        <v>61</v>
      </c>
      <c r="L942" t="s">
        <v>51</v>
      </c>
      <c r="M942" t="s">
        <v>51</v>
      </c>
      <c r="N942">
        <v>4</v>
      </c>
      <c r="O942">
        <v>0</v>
      </c>
      <c r="P942">
        <v>0</v>
      </c>
      <c r="Q942">
        <v>0</v>
      </c>
      <c r="R942">
        <v>0</v>
      </c>
      <c r="S942">
        <v>0</v>
      </c>
      <c r="T942">
        <v>0</v>
      </c>
      <c r="U942">
        <v>0</v>
      </c>
      <c r="V942">
        <v>0</v>
      </c>
      <c r="W942">
        <v>0</v>
      </c>
      <c r="X942">
        <v>0</v>
      </c>
      <c r="Y942">
        <v>0</v>
      </c>
      <c r="Z942">
        <v>0</v>
      </c>
      <c r="AA942">
        <v>0</v>
      </c>
      <c r="AB942">
        <v>0</v>
      </c>
      <c r="AC942">
        <v>0</v>
      </c>
      <c r="AD942">
        <v>0</v>
      </c>
      <c r="AE942">
        <v>0</v>
      </c>
      <c r="AF942">
        <v>0</v>
      </c>
      <c r="AG942">
        <v>0</v>
      </c>
      <c r="AH942">
        <v>0</v>
      </c>
      <c r="AI942">
        <v>0</v>
      </c>
      <c r="AJ942">
        <v>0</v>
      </c>
    </row>
    <row r="943" spans="1:36">
      <c r="A943" t="s">
        <v>2245</v>
      </c>
      <c r="B943" t="s">
        <v>2246</v>
      </c>
      <c r="C943" t="s">
        <v>46</v>
      </c>
      <c r="D943" t="s">
        <v>2217</v>
      </c>
      <c r="E943" t="s">
        <v>59</v>
      </c>
      <c r="F943" s="3">
        <v>510</v>
      </c>
      <c r="G943" t="s">
        <v>66</v>
      </c>
      <c r="H943" t="s">
        <v>50</v>
      </c>
      <c r="I943" t="s">
        <v>50</v>
      </c>
      <c r="J943" t="s">
        <v>51</v>
      </c>
      <c r="K943" t="s">
        <v>51</v>
      </c>
      <c r="L943" t="s">
        <v>51</v>
      </c>
      <c r="M943" t="s">
        <v>51</v>
      </c>
      <c r="N943">
        <v>1</v>
      </c>
      <c r="O943">
        <v>0</v>
      </c>
      <c r="P943">
        <v>0</v>
      </c>
      <c r="Q943">
        <v>0</v>
      </c>
      <c r="R943">
        <v>0</v>
      </c>
      <c r="S943">
        <v>0</v>
      </c>
      <c r="T943">
        <v>0</v>
      </c>
      <c r="U943">
        <v>0</v>
      </c>
      <c r="V943">
        <v>0</v>
      </c>
      <c r="W943">
        <v>0</v>
      </c>
      <c r="X943">
        <v>0</v>
      </c>
      <c r="Y943">
        <v>0</v>
      </c>
      <c r="Z943">
        <v>0</v>
      </c>
      <c r="AA943">
        <v>0</v>
      </c>
      <c r="AB943">
        <v>0</v>
      </c>
      <c r="AC943">
        <v>0</v>
      </c>
      <c r="AD943">
        <v>0</v>
      </c>
      <c r="AE943">
        <v>0</v>
      </c>
      <c r="AF943">
        <v>0</v>
      </c>
      <c r="AG943">
        <v>0</v>
      </c>
      <c r="AH943">
        <v>0</v>
      </c>
      <c r="AI943">
        <v>0</v>
      </c>
      <c r="AJ943">
        <v>0</v>
      </c>
    </row>
    <row r="944" spans="1:36">
      <c r="A944" t="s">
        <v>2247</v>
      </c>
      <c r="B944" t="s">
        <v>2248</v>
      </c>
      <c r="C944" t="s">
        <v>64</v>
      </c>
      <c r="D944" t="s">
        <v>2248</v>
      </c>
      <c r="E944" t="s">
        <v>59</v>
      </c>
      <c r="G944" t="s">
        <v>66</v>
      </c>
      <c r="H944" t="s">
        <v>51</v>
      </c>
      <c r="I944" t="s">
        <v>50</v>
      </c>
      <c r="J944" t="s">
        <v>61</v>
      </c>
      <c r="K944" t="s">
        <v>61</v>
      </c>
      <c r="L944" t="s">
        <v>61</v>
      </c>
      <c r="M944" t="s">
        <v>61</v>
      </c>
      <c r="N944">
        <v>0</v>
      </c>
      <c r="O944">
        <v>0</v>
      </c>
      <c r="P944">
        <v>0</v>
      </c>
      <c r="Q944">
        <v>0</v>
      </c>
      <c r="R944">
        <v>0</v>
      </c>
      <c r="S944">
        <v>0</v>
      </c>
      <c r="T944">
        <v>0</v>
      </c>
      <c r="U944">
        <v>0</v>
      </c>
      <c r="V944">
        <v>0</v>
      </c>
      <c r="W944">
        <v>0</v>
      </c>
      <c r="X944">
        <v>0</v>
      </c>
      <c r="Y944">
        <v>0</v>
      </c>
      <c r="Z944">
        <v>0</v>
      </c>
      <c r="AA944">
        <v>0</v>
      </c>
      <c r="AB944">
        <v>0</v>
      </c>
      <c r="AC944">
        <v>0</v>
      </c>
      <c r="AD944">
        <v>0</v>
      </c>
      <c r="AE944">
        <v>0</v>
      </c>
      <c r="AF944">
        <v>0</v>
      </c>
      <c r="AG944">
        <v>0</v>
      </c>
      <c r="AH944">
        <v>0</v>
      </c>
      <c r="AI944">
        <v>0</v>
      </c>
      <c r="AJ944">
        <v>0</v>
      </c>
    </row>
    <row r="945" spans="1:36">
      <c r="A945" t="s">
        <v>2249</v>
      </c>
      <c r="B945" t="s">
        <v>2250</v>
      </c>
      <c r="C945" t="s">
        <v>88</v>
      </c>
      <c r="D945" t="s">
        <v>2251</v>
      </c>
      <c r="E945" t="s">
        <v>59</v>
      </c>
      <c r="F945" s="3">
        <v>35</v>
      </c>
      <c r="G945" t="s">
        <v>74</v>
      </c>
      <c r="H945" t="s">
        <v>51</v>
      </c>
      <c r="I945" t="s">
        <v>50</v>
      </c>
      <c r="J945" t="s">
        <v>61</v>
      </c>
      <c r="K945" t="s">
        <v>61</v>
      </c>
      <c r="L945" t="s">
        <v>61</v>
      </c>
      <c r="M945" t="s">
        <v>61</v>
      </c>
      <c r="N945">
        <v>0</v>
      </c>
      <c r="O945">
        <v>0</v>
      </c>
      <c r="P945">
        <v>0</v>
      </c>
      <c r="Q945">
        <v>0</v>
      </c>
      <c r="R945">
        <v>0</v>
      </c>
      <c r="S945">
        <v>0</v>
      </c>
      <c r="T945">
        <v>0</v>
      </c>
      <c r="U945">
        <v>0</v>
      </c>
      <c r="V945">
        <v>0</v>
      </c>
      <c r="W945">
        <v>0</v>
      </c>
      <c r="X945">
        <v>0</v>
      </c>
      <c r="Y945">
        <v>0</v>
      </c>
      <c r="Z945">
        <v>0</v>
      </c>
      <c r="AA945">
        <v>0</v>
      </c>
      <c r="AB945">
        <v>0</v>
      </c>
      <c r="AC945">
        <v>0</v>
      </c>
      <c r="AD945">
        <v>0</v>
      </c>
      <c r="AE945">
        <v>0</v>
      </c>
      <c r="AF945">
        <v>0</v>
      </c>
      <c r="AG945">
        <v>0</v>
      </c>
      <c r="AH945">
        <v>0</v>
      </c>
      <c r="AI945">
        <v>0</v>
      </c>
      <c r="AJ945">
        <v>0</v>
      </c>
    </row>
    <row r="946" spans="1:36">
      <c r="A946" t="s">
        <v>2252</v>
      </c>
      <c r="B946" t="s">
        <v>2253</v>
      </c>
      <c r="C946" t="s">
        <v>88</v>
      </c>
      <c r="D946" t="s">
        <v>89</v>
      </c>
      <c r="E946" t="s">
        <v>89</v>
      </c>
      <c r="F946" s="3">
        <v>68</v>
      </c>
      <c r="G946" t="s">
        <v>74</v>
      </c>
      <c r="H946" t="s">
        <v>50</v>
      </c>
      <c r="I946" t="s">
        <v>50</v>
      </c>
      <c r="J946" t="s">
        <v>50</v>
      </c>
      <c r="K946" t="s">
        <v>51</v>
      </c>
      <c r="L946" t="s">
        <v>51</v>
      </c>
      <c r="M946" t="s">
        <v>61</v>
      </c>
      <c r="N946">
        <v>0</v>
      </c>
      <c r="O946">
        <v>0</v>
      </c>
      <c r="P946">
        <v>0</v>
      </c>
      <c r="Q946">
        <v>0</v>
      </c>
      <c r="R946">
        <v>0</v>
      </c>
      <c r="S946">
        <v>0</v>
      </c>
      <c r="T946">
        <v>0</v>
      </c>
      <c r="U946">
        <v>0</v>
      </c>
      <c r="V946">
        <v>0</v>
      </c>
      <c r="W946">
        <v>0</v>
      </c>
      <c r="X946">
        <v>0</v>
      </c>
      <c r="Y946">
        <v>0</v>
      </c>
      <c r="Z946">
        <v>0</v>
      </c>
      <c r="AA946">
        <v>0</v>
      </c>
      <c r="AB946">
        <v>0</v>
      </c>
      <c r="AC946">
        <v>0</v>
      </c>
      <c r="AD946">
        <v>0</v>
      </c>
      <c r="AE946">
        <v>0</v>
      </c>
      <c r="AF946">
        <v>0</v>
      </c>
      <c r="AG946">
        <v>0</v>
      </c>
      <c r="AH946">
        <v>0</v>
      </c>
      <c r="AI946">
        <v>0</v>
      </c>
      <c r="AJ946">
        <v>0</v>
      </c>
    </row>
    <row r="947" spans="1:36">
      <c r="A947" t="s">
        <v>2254</v>
      </c>
      <c r="B947" t="s">
        <v>2255</v>
      </c>
      <c r="C947" t="s">
        <v>88</v>
      </c>
      <c r="D947" t="s">
        <v>89</v>
      </c>
      <c r="E947" t="s">
        <v>89</v>
      </c>
      <c r="F947" s="3">
        <v>130</v>
      </c>
      <c r="G947" t="s">
        <v>60</v>
      </c>
      <c r="H947" t="s">
        <v>50</v>
      </c>
      <c r="I947" t="s">
        <v>50</v>
      </c>
      <c r="J947" t="s">
        <v>51</v>
      </c>
      <c r="K947" t="s">
        <v>51</v>
      </c>
      <c r="L947" t="s">
        <v>51</v>
      </c>
      <c r="M947" t="s">
        <v>61</v>
      </c>
      <c r="N947">
        <v>0</v>
      </c>
      <c r="O947">
        <v>0</v>
      </c>
      <c r="P947">
        <v>0</v>
      </c>
      <c r="Q947">
        <v>0</v>
      </c>
      <c r="R947">
        <v>0</v>
      </c>
      <c r="S947">
        <v>0</v>
      </c>
      <c r="T947">
        <v>0</v>
      </c>
      <c r="U947">
        <v>0</v>
      </c>
      <c r="V947">
        <v>0</v>
      </c>
      <c r="W947">
        <v>0</v>
      </c>
      <c r="X947">
        <v>0</v>
      </c>
      <c r="Y947">
        <v>0</v>
      </c>
      <c r="Z947">
        <v>0</v>
      </c>
      <c r="AA947">
        <v>0</v>
      </c>
      <c r="AB947">
        <v>0</v>
      </c>
      <c r="AC947">
        <v>0</v>
      </c>
      <c r="AD947">
        <v>0</v>
      </c>
      <c r="AE947">
        <v>0</v>
      </c>
      <c r="AF947">
        <v>0</v>
      </c>
      <c r="AG947">
        <v>0</v>
      </c>
      <c r="AH947">
        <v>0</v>
      </c>
      <c r="AI947">
        <v>0</v>
      </c>
      <c r="AJ947">
        <v>0</v>
      </c>
    </row>
    <row r="948" spans="1:36">
      <c r="A948" t="s">
        <v>2256</v>
      </c>
      <c r="B948" t="s">
        <v>2257</v>
      </c>
      <c r="C948" t="s">
        <v>46</v>
      </c>
      <c r="D948" t="s">
        <v>258</v>
      </c>
      <c r="E948" t="s">
        <v>258</v>
      </c>
      <c r="F948" s="3">
        <v>60</v>
      </c>
      <c r="G948" t="s">
        <v>90</v>
      </c>
      <c r="H948" t="s">
        <v>50</v>
      </c>
      <c r="I948" t="s">
        <v>51</v>
      </c>
      <c r="J948" t="s">
        <v>61</v>
      </c>
      <c r="K948" t="s">
        <v>61</v>
      </c>
      <c r="L948" t="s">
        <v>61</v>
      </c>
      <c r="M948" t="s">
        <v>61</v>
      </c>
      <c r="N948">
        <v>0</v>
      </c>
      <c r="O948">
        <v>0</v>
      </c>
      <c r="P948">
        <v>0</v>
      </c>
      <c r="Q948">
        <v>0</v>
      </c>
      <c r="R948">
        <v>0</v>
      </c>
      <c r="S948">
        <v>0</v>
      </c>
      <c r="T948">
        <v>0</v>
      </c>
      <c r="U948">
        <v>0</v>
      </c>
      <c r="V948">
        <v>0</v>
      </c>
      <c r="W948">
        <v>0</v>
      </c>
      <c r="X948">
        <v>0</v>
      </c>
      <c r="Y948">
        <v>0</v>
      </c>
      <c r="Z948">
        <v>0</v>
      </c>
      <c r="AA948">
        <v>0</v>
      </c>
      <c r="AB948">
        <v>0</v>
      </c>
      <c r="AC948">
        <v>0</v>
      </c>
      <c r="AD948">
        <v>1</v>
      </c>
      <c r="AE948">
        <v>1</v>
      </c>
      <c r="AF948">
        <v>0</v>
      </c>
      <c r="AG948">
        <v>0</v>
      </c>
      <c r="AH948">
        <v>0</v>
      </c>
      <c r="AI948">
        <v>1</v>
      </c>
      <c r="AJ948">
        <v>366</v>
      </c>
    </row>
    <row r="949" spans="1:36">
      <c r="A949" t="s">
        <v>2258</v>
      </c>
      <c r="B949" t="s">
        <v>2259</v>
      </c>
      <c r="C949" t="s">
        <v>88</v>
      </c>
      <c r="D949" t="s">
        <v>2260</v>
      </c>
      <c r="E949" t="s">
        <v>59</v>
      </c>
      <c r="F949" s="3">
        <v>4500</v>
      </c>
      <c r="G949" t="s">
        <v>74</v>
      </c>
      <c r="H949" t="s">
        <v>50</v>
      </c>
      <c r="I949" t="s">
        <v>50</v>
      </c>
      <c r="J949" t="s">
        <v>51</v>
      </c>
      <c r="K949" t="s">
        <v>51</v>
      </c>
      <c r="L949" t="s">
        <v>51</v>
      </c>
      <c r="M949" t="s">
        <v>61</v>
      </c>
      <c r="N949">
        <v>0</v>
      </c>
      <c r="O949">
        <v>0</v>
      </c>
      <c r="P949">
        <v>0</v>
      </c>
      <c r="Q949">
        <v>0</v>
      </c>
      <c r="R949">
        <v>0</v>
      </c>
      <c r="S949">
        <v>0</v>
      </c>
      <c r="T949">
        <v>0</v>
      </c>
      <c r="U949">
        <v>0</v>
      </c>
      <c r="V949">
        <v>0</v>
      </c>
      <c r="W949">
        <v>0</v>
      </c>
      <c r="X949">
        <v>0</v>
      </c>
      <c r="Y949">
        <v>0</v>
      </c>
      <c r="Z949">
        <v>0</v>
      </c>
      <c r="AA949">
        <v>0</v>
      </c>
      <c r="AB949">
        <v>0</v>
      </c>
      <c r="AC949">
        <v>0</v>
      </c>
      <c r="AD949">
        <v>0</v>
      </c>
      <c r="AE949">
        <v>0</v>
      </c>
      <c r="AF949">
        <v>0</v>
      </c>
      <c r="AG949">
        <v>0</v>
      </c>
      <c r="AH949">
        <v>0</v>
      </c>
      <c r="AI949">
        <v>0</v>
      </c>
      <c r="AJ949">
        <v>0</v>
      </c>
    </row>
    <row r="950" spans="1:36">
      <c r="A950" t="s">
        <v>2261</v>
      </c>
      <c r="B950" t="s">
        <v>2262</v>
      </c>
      <c r="C950" t="s">
        <v>46</v>
      </c>
      <c r="D950" t="s">
        <v>1981</v>
      </c>
      <c r="E950" t="s">
        <v>48</v>
      </c>
      <c r="F950" s="3">
        <v>4725</v>
      </c>
      <c r="G950" t="s">
        <v>101</v>
      </c>
      <c r="H950" t="s">
        <v>50</v>
      </c>
      <c r="I950" t="s">
        <v>50</v>
      </c>
      <c r="J950" t="s">
        <v>51</v>
      </c>
      <c r="K950" t="s">
        <v>51</v>
      </c>
      <c r="L950" t="s">
        <v>51</v>
      </c>
      <c r="M950" t="s">
        <v>51</v>
      </c>
      <c r="N950">
        <v>0</v>
      </c>
      <c r="O950">
        <v>0</v>
      </c>
      <c r="P950">
        <v>0</v>
      </c>
      <c r="Q950">
        <v>0</v>
      </c>
      <c r="R950">
        <v>0</v>
      </c>
      <c r="S950">
        <v>0</v>
      </c>
      <c r="T950">
        <v>0</v>
      </c>
      <c r="U950">
        <v>0</v>
      </c>
      <c r="V950">
        <v>0</v>
      </c>
      <c r="W950">
        <v>0</v>
      </c>
      <c r="X950">
        <v>0</v>
      </c>
      <c r="Y950">
        <v>0</v>
      </c>
      <c r="Z950">
        <v>0</v>
      </c>
      <c r="AA950">
        <v>0</v>
      </c>
      <c r="AB950">
        <v>0</v>
      </c>
      <c r="AC950">
        <v>0</v>
      </c>
      <c r="AD950">
        <v>0</v>
      </c>
      <c r="AE950">
        <v>0</v>
      </c>
      <c r="AF950">
        <v>0</v>
      </c>
      <c r="AG950">
        <v>0</v>
      </c>
      <c r="AH950">
        <v>0</v>
      </c>
      <c r="AI950">
        <v>0</v>
      </c>
      <c r="AJ950">
        <v>0</v>
      </c>
    </row>
    <row r="951" spans="1:36">
      <c r="A951" t="s">
        <v>2263</v>
      </c>
      <c r="B951" t="s">
        <v>2264</v>
      </c>
      <c r="C951" t="s">
        <v>46</v>
      </c>
      <c r="D951" t="s">
        <v>2265</v>
      </c>
      <c r="E951" t="s">
        <v>48</v>
      </c>
      <c r="F951" s="3">
        <v>6337</v>
      </c>
      <c r="G951" t="s">
        <v>101</v>
      </c>
      <c r="H951" t="s">
        <v>50</v>
      </c>
      <c r="I951" t="s">
        <v>50</v>
      </c>
      <c r="J951" t="s">
        <v>51</v>
      </c>
      <c r="K951" t="s">
        <v>51</v>
      </c>
      <c r="L951" t="s">
        <v>51</v>
      </c>
      <c r="M951" t="s">
        <v>51</v>
      </c>
      <c r="N951">
        <v>3</v>
      </c>
      <c r="O951">
        <v>9</v>
      </c>
      <c r="P951">
        <v>0</v>
      </c>
      <c r="Q951">
        <v>9</v>
      </c>
      <c r="R951">
        <v>0</v>
      </c>
      <c r="S951">
        <v>0</v>
      </c>
      <c r="T951">
        <v>0</v>
      </c>
      <c r="U951">
        <v>0</v>
      </c>
      <c r="V951">
        <v>0</v>
      </c>
      <c r="W951">
        <v>0</v>
      </c>
      <c r="X951">
        <v>9</v>
      </c>
      <c r="Y951">
        <v>0</v>
      </c>
      <c r="Z951">
        <v>0</v>
      </c>
      <c r="AA951">
        <v>0</v>
      </c>
      <c r="AB951">
        <v>0</v>
      </c>
      <c r="AC951">
        <v>0</v>
      </c>
      <c r="AD951">
        <v>0</v>
      </c>
      <c r="AE951">
        <v>0</v>
      </c>
      <c r="AF951">
        <v>0</v>
      </c>
      <c r="AG951">
        <v>0</v>
      </c>
      <c r="AH951">
        <v>0</v>
      </c>
      <c r="AI951">
        <v>0</v>
      </c>
      <c r="AJ951">
        <v>0</v>
      </c>
    </row>
    <row r="952" spans="1:36">
      <c r="A952" t="s">
        <v>2266</v>
      </c>
      <c r="B952" t="s">
        <v>2267</v>
      </c>
      <c r="C952" t="s">
        <v>46</v>
      </c>
      <c r="D952" t="s">
        <v>2068</v>
      </c>
      <c r="E952" t="s">
        <v>48</v>
      </c>
      <c r="F952" s="3">
        <v>64764</v>
      </c>
      <c r="G952" t="s">
        <v>78</v>
      </c>
      <c r="H952" t="s">
        <v>50</v>
      </c>
      <c r="I952" t="s">
        <v>50</v>
      </c>
      <c r="J952" t="s">
        <v>51</v>
      </c>
      <c r="K952" t="s">
        <v>51</v>
      </c>
      <c r="L952" t="s">
        <v>51</v>
      </c>
      <c r="M952" t="s">
        <v>51</v>
      </c>
      <c r="N952">
        <v>0</v>
      </c>
      <c r="O952">
        <v>0</v>
      </c>
      <c r="P952">
        <v>0</v>
      </c>
      <c r="Q952">
        <v>0</v>
      </c>
      <c r="R952">
        <v>0</v>
      </c>
      <c r="S952">
        <v>0</v>
      </c>
      <c r="T952">
        <v>0</v>
      </c>
      <c r="U952">
        <v>0</v>
      </c>
      <c r="V952">
        <v>0</v>
      </c>
      <c r="W952">
        <v>0</v>
      </c>
      <c r="X952">
        <v>0</v>
      </c>
      <c r="Y952">
        <v>0</v>
      </c>
      <c r="Z952">
        <v>0</v>
      </c>
      <c r="AA952">
        <v>0</v>
      </c>
      <c r="AB952">
        <v>0</v>
      </c>
      <c r="AC952">
        <v>0</v>
      </c>
      <c r="AD952">
        <v>0</v>
      </c>
      <c r="AE952">
        <v>0</v>
      </c>
      <c r="AF952">
        <v>0</v>
      </c>
      <c r="AG952">
        <v>0</v>
      </c>
      <c r="AH952">
        <v>0</v>
      </c>
      <c r="AI952">
        <v>0</v>
      </c>
      <c r="AJ952">
        <v>0</v>
      </c>
    </row>
    <row r="953" spans="1:36">
      <c r="A953" t="s">
        <v>2268</v>
      </c>
      <c r="B953" t="s">
        <v>2269</v>
      </c>
      <c r="C953" t="s">
        <v>46</v>
      </c>
      <c r="D953" t="s">
        <v>2270</v>
      </c>
      <c r="E953" t="s">
        <v>59</v>
      </c>
      <c r="F953" s="3">
        <v>30</v>
      </c>
      <c r="G953" t="s">
        <v>119</v>
      </c>
      <c r="H953" t="s">
        <v>51</v>
      </c>
      <c r="I953" t="s">
        <v>50</v>
      </c>
      <c r="J953" t="s">
        <v>61</v>
      </c>
      <c r="K953" t="s">
        <v>61</v>
      </c>
      <c r="L953" t="s">
        <v>61</v>
      </c>
      <c r="M953" t="s">
        <v>61</v>
      </c>
      <c r="N953">
        <v>0</v>
      </c>
      <c r="O953">
        <v>0</v>
      </c>
      <c r="P953">
        <v>0</v>
      </c>
      <c r="Q953">
        <v>0</v>
      </c>
      <c r="R953">
        <v>0</v>
      </c>
      <c r="S953">
        <v>0</v>
      </c>
      <c r="T953">
        <v>0</v>
      </c>
      <c r="U953">
        <v>0</v>
      </c>
      <c r="V953">
        <v>0</v>
      </c>
      <c r="W953">
        <v>0</v>
      </c>
      <c r="X953">
        <v>0</v>
      </c>
      <c r="Y953">
        <v>0</v>
      </c>
      <c r="Z953">
        <v>0</v>
      </c>
      <c r="AA953">
        <v>0</v>
      </c>
      <c r="AB953">
        <v>0</v>
      </c>
      <c r="AC953">
        <v>0</v>
      </c>
      <c r="AD953">
        <v>0</v>
      </c>
      <c r="AE953">
        <v>0</v>
      </c>
      <c r="AF953">
        <v>0</v>
      </c>
      <c r="AG953">
        <v>0</v>
      </c>
      <c r="AH953">
        <v>0</v>
      </c>
      <c r="AI953">
        <v>0</v>
      </c>
      <c r="AJ953">
        <v>0</v>
      </c>
    </row>
    <row r="954" spans="1:36">
      <c r="A954" t="s">
        <v>2271</v>
      </c>
      <c r="B954" t="s">
        <v>2272</v>
      </c>
      <c r="C954" t="s">
        <v>64</v>
      </c>
      <c r="D954" t="s">
        <v>1444</v>
      </c>
      <c r="E954" t="s">
        <v>59</v>
      </c>
      <c r="G954" t="s">
        <v>66</v>
      </c>
      <c r="H954" t="s">
        <v>50</v>
      </c>
      <c r="I954" t="s">
        <v>50</v>
      </c>
      <c r="J954" t="s">
        <v>51</v>
      </c>
      <c r="K954" t="s">
        <v>61</v>
      </c>
      <c r="L954" t="s">
        <v>61</v>
      </c>
      <c r="M954" t="s">
        <v>61</v>
      </c>
      <c r="N954">
        <v>0</v>
      </c>
      <c r="O954">
        <v>0</v>
      </c>
      <c r="P954">
        <v>0</v>
      </c>
      <c r="Q954">
        <v>0</v>
      </c>
      <c r="R954">
        <v>0</v>
      </c>
      <c r="S954">
        <v>0</v>
      </c>
      <c r="T954">
        <v>0</v>
      </c>
      <c r="U954">
        <v>0</v>
      </c>
      <c r="V954">
        <v>0</v>
      </c>
      <c r="W954">
        <v>0</v>
      </c>
      <c r="X954">
        <v>0</v>
      </c>
      <c r="Y954">
        <v>0</v>
      </c>
      <c r="Z954">
        <v>0</v>
      </c>
      <c r="AA954">
        <v>0</v>
      </c>
      <c r="AB954">
        <v>0</v>
      </c>
      <c r="AC954">
        <v>0</v>
      </c>
      <c r="AD954">
        <v>0</v>
      </c>
      <c r="AE954">
        <v>0</v>
      </c>
      <c r="AF954">
        <v>0</v>
      </c>
      <c r="AG954">
        <v>0</v>
      </c>
      <c r="AH954">
        <v>0</v>
      </c>
      <c r="AI954">
        <v>0</v>
      </c>
      <c r="AJ954">
        <v>0</v>
      </c>
    </row>
    <row r="955" spans="1:36">
      <c r="A955" t="s">
        <v>2273</v>
      </c>
      <c r="B955" t="s">
        <v>2274</v>
      </c>
      <c r="C955" t="s">
        <v>46</v>
      </c>
      <c r="D955" t="s">
        <v>258</v>
      </c>
      <c r="E955" t="s">
        <v>258</v>
      </c>
      <c r="F955" s="3">
        <v>120</v>
      </c>
      <c r="G955" t="s">
        <v>90</v>
      </c>
      <c r="H955" t="s">
        <v>50</v>
      </c>
      <c r="I955" t="s">
        <v>51</v>
      </c>
      <c r="J955" t="s">
        <v>61</v>
      </c>
      <c r="K955" t="s">
        <v>61</v>
      </c>
      <c r="L955" t="s">
        <v>61</v>
      </c>
      <c r="M955" t="s">
        <v>61</v>
      </c>
      <c r="N955">
        <v>0</v>
      </c>
      <c r="O955">
        <v>0</v>
      </c>
      <c r="P955">
        <v>0</v>
      </c>
      <c r="Q955">
        <v>0</v>
      </c>
      <c r="R955">
        <v>0</v>
      </c>
      <c r="S955">
        <v>0</v>
      </c>
      <c r="T955">
        <v>0</v>
      </c>
      <c r="U955">
        <v>0</v>
      </c>
      <c r="V955">
        <v>0</v>
      </c>
      <c r="W955">
        <v>0</v>
      </c>
      <c r="X955">
        <v>0</v>
      </c>
      <c r="Y955">
        <v>0</v>
      </c>
      <c r="Z955">
        <v>0</v>
      </c>
      <c r="AA955">
        <v>0</v>
      </c>
      <c r="AB955">
        <v>0</v>
      </c>
      <c r="AC955">
        <v>0</v>
      </c>
      <c r="AD955">
        <v>1</v>
      </c>
      <c r="AE955">
        <v>1</v>
      </c>
      <c r="AF955">
        <v>0</v>
      </c>
      <c r="AG955">
        <v>0</v>
      </c>
      <c r="AH955">
        <v>0</v>
      </c>
      <c r="AI955">
        <v>1</v>
      </c>
      <c r="AJ955">
        <v>366</v>
      </c>
    </row>
    <row r="956" spans="1:36">
      <c r="A956" t="s">
        <v>2275</v>
      </c>
      <c r="B956" t="s">
        <v>2276</v>
      </c>
      <c r="C956" t="s">
        <v>88</v>
      </c>
      <c r="D956" t="s">
        <v>89</v>
      </c>
      <c r="E956" t="s">
        <v>89</v>
      </c>
      <c r="F956" s="3">
        <v>55</v>
      </c>
      <c r="G956" t="s">
        <v>60</v>
      </c>
      <c r="H956" t="s">
        <v>50</v>
      </c>
      <c r="I956" t="s">
        <v>50</v>
      </c>
      <c r="J956" t="s">
        <v>51</v>
      </c>
      <c r="K956" t="s">
        <v>51</v>
      </c>
      <c r="L956" t="s">
        <v>51</v>
      </c>
      <c r="M956" t="s">
        <v>61</v>
      </c>
      <c r="N956">
        <v>0</v>
      </c>
      <c r="O956">
        <v>0</v>
      </c>
      <c r="P956">
        <v>0</v>
      </c>
      <c r="Q956">
        <v>0</v>
      </c>
      <c r="R956">
        <v>0</v>
      </c>
      <c r="S956">
        <v>0</v>
      </c>
      <c r="T956">
        <v>0</v>
      </c>
      <c r="U956">
        <v>0</v>
      </c>
      <c r="V956">
        <v>0</v>
      </c>
      <c r="W956">
        <v>0</v>
      </c>
      <c r="X956">
        <v>0</v>
      </c>
      <c r="Y956">
        <v>0</v>
      </c>
      <c r="Z956">
        <v>0</v>
      </c>
      <c r="AA956">
        <v>0</v>
      </c>
      <c r="AB956">
        <v>0</v>
      </c>
      <c r="AC956">
        <v>0</v>
      </c>
      <c r="AD956">
        <v>0</v>
      </c>
      <c r="AE956">
        <v>0</v>
      </c>
      <c r="AF956">
        <v>0</v>
      </c>
      <c r="AG956">
        <v>0</v>
      </c>
      <c r="AH956">
        <v>0</v>
      </c>
      <c r="AI956">
        <v>0</v>
      </c>
      <c r="AJ956">
        <v>0</v>
      </c>
    </row>
    <row r="957" spans="1:36">
      <c r="A957" t="s">
        <v>2277</v>
      </c>
      <c r="B957" t="s">
        <v>2278</v>
      </c>
      <c r="C957" t="s">
        <v>88</v>
      </c>
      <c r="D957" t="s">
        <v>89</v>
      </c>
      <c r="E957" t="s">
        <v>89</v>
      </c>
      <c r="F957" s="3">
        <v>60</v>
      </c>
      <c r="G957" t="s">
        <v>60</v>
      </c>
      <c r="H957" t="s">
        <v>50</v>
      </c>
      <c r="I957" t="s">
        <v>50</v>
      </c>
      <c r="J957" t="s">
        <v>50</v>
      </c>
      <c r="K957" t="s">
        <v>51</v>
      </c>
      <c r="L957" t="s">
        <v>51</v>
      </c>
      <c r="M957" t="s">
        <v>61</v>
      </c>
      <c r="N957">
        <v>0</v>
      </c>
      <c r="O957">
        <v>0</v>
      </c>
      <c r="P957">
        <v>0</v>
      </c>
      <c r="Q957">
        <v>0</v>
      </c>
      <c r="R957">
        <v>0</v>
      </c>
      <c r="S957">
        <v>0</v>
      </c>
      <c r="T957">
        <v>0</v>
      </c>
      <c r="U957">
        <v>0</v>
      </c>
      <c r="V957">
        <v>0</v>
      </c>
      <c r="W957">
        <v>0</v>
      </c>
      <c r="X957">
        <v>0</v>
      </c>
      <c r="Y957">
        <v>0</v>
      </c>
      <c r="Z957">
        <v>0</v>
      </c>
      <c r="AA957">
        <v>0</v>
      </c>
      <c r="AB957">
        <v>0</v>
      </c>
      <c r="AC957">
        <v>0</v>
      </c>
      <c r="AD957">
        <v>0</v>
      </c>
      <c r="AE957">
        <v>0</v>
      </c>
      <c r="AF957">
        <v>0</v>
      </c>
      <c r="AG957">
        <v>0</v>
      </c>
      <c r="AH957">
        <v>0</v>
      </c>
      <c r="AI957">
        <v>0</v>
      </c>
      <c r="AJ957">
        <v>0</v>
      </c>
    </row>
    <row r="958" spans="1:36">
      <c r="A958" t="s">
        <v>2279</v>
      </c>
      <c r="B958" t="s">
        <v>2280</v>
      </c>
      <c r="C958" t="s">
        <v>88</v>
      </c>
      <c r="D958" t="s">
        <v>89</v>
      </c>
      <c r="E958" t="s">
        <v>89</v>
      </c>
      <c r="F958" s="3">
        <v>200</v>
      </c>
      <c r="G958" t="s">
        <v>60</v>
      </c>
      <c r="H958" t="s">
        <v>50</v>
      </c>
      <c r="I958" t="s">
        <v>50</v>
      </c>
      <c r="J958" t="s">
        <v>51</v>
      </c>
      <c r="K958" t="s">
        <v>51</v>
      </c>
      <c r="L958" t="s">
        <v>51</v>
      </c>
      <c r="M958" t="s">
        <v>61</v>
      </c>
      <c r="N958">
        <v>0</v>
      </c>
      <c r="O958">
        <v>0</v>
      </c>
      <c r="P958">
        <v>0</v>
      </c>
      <c r="Q958">
        <v>0</v>
      </c>
      <c r="R958">
        <v>0</v>
      </c>
      <c r="S958">
        <v>0</v>
      </c>
      <c r="T958">
        <v>0</v>
      </c>
      <c r="U958">
        <v>0</v>
      </c>
      <c r="V958">
        <v>0</v>
      </c>
      <c r="W958">
        <v>0</v>
      </c>
      <c r="X958">
        <v>0</v>
      </c>
      <c r="Y958">
        <v>0</v>
      </c>
      <c r="Z958">
        <v>0</v>
      </c>
      <c r="AA958">
        <v>0</v>
      </c>
      <c r="AB958">
        <v>0</v>
      </c>
      <c r="AC958">
        <v>0</v>
      </c>
      <c r="AD958">
        <v>0</v>
      </c>
      <c r="AE958">
        <v>0</v>
      </c>
      <c r="AF958">
        <v>0</v>
      </c>
      <c r="AG958">
        <v>0</v>
      </c>
      <c r="AH958">
        <v>0</v>
      </c>
      <c r="AI958">
        <v>0</v>
      </c>
      <c r="AJ958">
        <v>0</v>
      </c>
    </row>
    <row r="959" spans="1:36">
      <c r="A959" t="s">
        <v>2281</v>
      </c>
      <c r="B959" t="s">
        <v>2282</v>
      </c>
      <c r="C959" t="s">
        <v>88</v>
      </c>
      <c r="D959" t="s">
        <v>104</v>
      </c>
      <c r="E959" t="s">
        <v>48</v>
      </c>
      <c r="F959" s="3">
        <v>30</v>
      </c>
      <c r="G959" t="s">
        <v>66</v>
      </c>
      <c r="H959" t="s">
        <v>50</v>
      </c>
      <c r="I959" t="s">
        <v>50</v>
      </c>
      <c r="J959" t="s">
        <v>51</v>
      </c>
      <c r="K959" t="s">
        <v>51</v>
      </c>
      <c r="L959" t="s">
        <v>51</v>
      </c>
      <c r="M959" t="s">
        <v>61</v>
      </c>
      <c r="N959">
        <v>0</v>
      </c>
      <c r="O959">
        <v>0</v>
      </c>
      <c r="P959">
        <v>0</v>
      </c>
      <c r="Q959">
        <v>0</v>
      </c>
      <c r="R959">
        <v>0</v>
      </c>
      <c r="S959">
        <v>0</v>
      </c>
      <c r="T959">
        <v>0</v>
      </c>
      <c r="U959">
        <v>0</v>
      </c>
      <c r="V959">
        <v>0</v>
      </c>
      <c r="W959">
        <v>0</v>
      </c>
      <c r="X959">
        <v>0</v>
      </c>
      <c r="Y959">
        <v>0</v>
      </c>
      <c r="Z959">
        <v>0</v>
      </c>
      <c r="AA959">
        <v>0</v>
      </c>
      <c r="AB959">
        <v>0</v>
      </c>
      <c r="AC959">
        <v>0</v>
      </c>
      <c r="AD959">
        <v>0</v>
      </c>
      <c r="AE959">
        <v>0</v>
      </c>
      <c r="AF959">
        <v>0</v>
      </c>
      <c r="AG959">
        <v>0</v>
      </c>
      <c r="AH959">
        <v>0</v>
      </c>
      <c r="AI959">
        <v>0</v>
      </c>
      <c r="AJ959">
        <v>0</v>
      </c>
    </row>
    <row r="960" spans="1:36">
      <c r="A960" t="s">
        <v>2283</v>
      </c>
      <c r="B960" t="s">
        <v>2284</v>
      </c>
      <c r="C960" t="s">
        <v>88</v>
      </c>
      <c r="D960" t="s">
        <v>2285</v>
      </c>
      <c r="E960" t="s">
        <v>59</v>
      </c>
      <c r="F960" s="3">
        <v>100</v>
      </c>
      <c r="G960" t="s">
        <v>78</v>
      </c>
      <c r="H960" t="s">
        <v>50</v>
      </c>
      <c r="I960" t="s">
        <v>50</v>
      </c>
      <c r="J960" t="s">
        <v>50</v>
      </c>
      <c r="K960" t="s">
        <v>51</v>
      </c>
      <c r="L960" t="s">
        <v>51</v>
      </c>
      <c r="M960" t="s">
        <v>61</v>
      </c>
      <c r="N960">
        <v>0</v>
      </c>
      <c r="O960">
        <v>0</v>
      </c>
      <c r="P960">
        <v>0</v>
      </c>
      <c r="Q960">
        <v>0</v>
      </c>
      <c r="R960">
        <v>0</v>
      </c>
      <c r="S960">
        <v>0</v>
      </c>
      <c r="T960">
        <v>0</v>
      </c>
      <c r="U960">
        <v>0</v>
      </c>
      <c r="V960">
        <v>0</v>
      </c>
      <c r="W960">
        <v>0</v>
      </c>
      <c r="X960">
        <v>0</v>
      </c>
      <c r="Y960">
        <v>0</v>
      </c>
      <c r="Z960">
        <v>0</v>
      </c>
      <c r="AA960">
        <v>0</v>
      </c>
      <c r="AB960">
        <v>0</v>
      </c>
      <c r="AC960">
        <v>0</v>
      </c>
      <c r="AD960">
        <v>0</v>
      </c>
      <c r="AE960">
        <v>0</v>
      </c>
      <c r="AF960">
        <v>0</v>
      </c>
      <c r="AG960">
        <v>0</v>
      </c>
      <c r="AH960">
        <v>0</v>
      </c>
      <c r="AI960">
        <v>0</v>
      </c>
      <c r="AJ960">
        <v>0</v>
      </c>
    </row>
    <row r="961" spans="1:36">
      <c r="A961" t="s">
        <v>2286</v>
      </c>
      <c r="B961" t="s">
        <v>2287</v>
      </c>
      <c r="C961" t="s">
        <v>88</v>
      </c>
      <c r="D961" t="s">
        <v>89</v>
      </c>
      <c r="E961" t="s">
        <v>89</v>
      </c>
      <c r="F961" s="3">
        <v>499</v>
      </c>
      <c r="G961" t="s">
        <v>74</v>
      </c>
      <c r="H961" t="s">
        <v>51</v>
      </c>
      <c r="I961" t="s">
        <v>50</v>
      </c>
      <c r="J961" t="s">
        <v>61</v>
      </c>
      <c r="K961" t="s">
        <v>61</v>
      </c>
      <c r="L961" t="s">
        <v>61</v>
      </c>
      <c r="M961" t="s">
        <v>61</v>
      </c>
      <c r="N961">
        <v>1</v>
      </c>
      <c r="O961">
        <v>1</v>
      </c>
      <c r="P961">
        <v>1</v>
      </c>
      <c r="Q961">
        <v>0</v>
      </c>
      <c r="R961">
        <v>0</v>
      </c>
      <c r="S961">
        <v>0</v>
      </c>
      <c r="T961">
        <v>0</v>
      </c>
      <c r="U961">
        <v>0</v>
      </c>
      <c r="V961">
        <v>0</v>
      </c>
      <c r="W961">
        <v>0</v>
      </c>
      <c r="X961">
        <v>0</v>
      </c>
      <c r="Y961">
        <v>1</v>
      </c>
      <c r="Z961">
        <v>0</v>
      </c>
      <c r="AA961">
        <v>1</v>
      </c>
      <c r="AB961">
        <v>0</v>
      </c>
      <c r="AC961">
        <v>0</v>
      </c>
      <c r="AD961">
        <v>0</v>
      </c>
      <c r="AE961">
        <v>0</v>
      </c>
      <c r="AF961">
        <v>0</v>
      </c>
      <c r="AG961">
        <v>0</v>
      </c>
      <c r="AH961">
        <v>0</v>
      </c>
      <c r="AI961">
        <v>0</v>
      </c>
      <c r="AJ961">
        <v>7</v>
      </c>
    </row>
    <row r="962" spans="1:36">
      <c r="A962" t="s">
        <v>2288</v>
      </c>
      <c r="B962" t="s">
        <v>2289</v>
      </c>
      <c r="C962" t="s">
        <v>46</v>
      </c>
      <c r="D962" t="s">
        <v>1981</v>
      </c>
      <c r="E962" t="s">
        <v>48</v>
      </c>
      <c r="F962" s="3">
        <v>78</v>
      </c>
      <c r="G962" t="s">
        <v>101</v>
      </c>
      <c r="H962" t="s">
        <v>50</v>
      </c>
      <c r="I962" t="s">
        <v>50</v>
      </c>
      <c r="J962" t="s">
        <v>51</v>
      </c>
      <c r="K962" t="s">
        <v>51</v>
      </c>
      <c r="L962" t="s">
        <v>51</v>
      </c>
      <c r="M962" t="s">
        <v>51</v>
      </c>
      <c r="N962">
        <v>0</v>
      </c>
      <c r="O962">
        <v>0</v>
      </c>
      <c r="P962">
        <v>0</v>
      </c>
      <c r="Q962">
        <v>0</v>
      </c>
      <c r="R962">
        <v>0</v>
      </c>
      <c r="S962">
        <v>0</v>
      </c>
      <c r="T962">
        <v>0</v>
      </c>
      <c r="U962">
        <v>0</v>
      </c>
      <c r="V962">
        <v>0</v>
      </c>
      <c r="W962">
        <v>0</v>
      </c>
      <c r="X962">
        <v>0</v>
      </c>
      <c r="Y962">
        <v>0</v>
      </c>
      <c r="Z962">
        <v>0</v>
      </c>
      <c r="AA962">
        <v>0</v>
      </c>
      <c r="AB962">
        <v>0</v>
      </c>
      <c r="AC962">
        <v>0</v>
      </c>
      <c r="AD962">
        <v>0</v>
      </c>
      <c r="AE962">
        <v>0</v>
      </c>
      <c r="AF962">
        <v>0</v>
      </c>
      <c r="AG962">
        <v>0</v>
      </c>
      <c r="AH962">
        <v>0</v>
      </c>
      <c r="AI962">
        <v>0</v>
      </c>
      <c r="AJ962">
        <v>0</v>
      </c>
    </row>
    <row r="963" spans="1:36">
      <c r="A963" t="s">
        <v>2290</v>
      </c>
      <c r="B963" t="s">
        <v>2291</v>
      </c>
      <c r="C963" t="s">
        <v>46</v>
      </c>
      <c r="D963" t="s">
        <v>2265</v>
      </c>
      <c r="E963" t="s">
        <v>48</v>
      </c>
      <c r="F963" s="3">
        <v>6365</v>
      </c>
      <c r="G963" t="s">
        <v>101</v>
      </c>
      <c r="H963" t="s">
        <v>50</v>
      </c>
      <c r="I963" t="s">
        <v>50</v>
      </c>
      <c r="J963" t="s">
        <v>51</v>
      </c>
      <c r="K963" t="s">
        <v>51</v>
      </c>
      <c r="L963" t="s">
        <v>51</v>
      </c>
      <c r="M963" t="s">
        <v>51</v>
      </c>
      <c r="N963">
        <v>0</v>
      </c>
      <c r="O963">
        <v>0</v>
      </c>
      <c r="P963">
        <v>0</v>
      </c>
      <c r="Q963">
        <v>0</v>
      </c>
      <c r="R963">
        <v>0</v>
      </c>
      <c r="S963">
        <v>0</v>
      </c>
      <c r="T963">
        <v>0</v>
      </c>
      <c r="U963">
        <v>0</v>
      </c>
      <c r="V963">
        <v>0</v>
      </c>
      <c r="W963">
        <v>0</v>
      </c>
      <c r="X963">
        <v>0</v>
      </c>
      <c r="Y963">
        <v>0</v>
      </c>
      <c r="Z963">
        <v>0</v>
      </c>
      <c r="AA963">
        <v>0</v>
      </c>
      <c r="AB963">
        <v>0</v>
      </c>
      <c r="AC963">
        <v>0</v>
      </c>
      <c r="AD963">
        <v>0</v>
      </c>
      <c r="AE963">
        <v>0</v>
      </c>
      <c r="AF963">
        <v>0</v>
      </c>
      <c r="AG963">
        <v>0</v>
      </c>
      <c r="AH963">
        <v>0</v>
      </c>
      <c r="AI963">
        <v>0</v>
      </c>
      <c r="AJ963">
        <v>0</v>
      </c>
    </row>
    <row r="964" spans="1:36">
      <c r="A964" t="s">
        <v>2292</v>
      </c>
      <c r="B964" t="s">
        <v>2293</v>
      </c>
      <c r="C964" t="s">
        <v>46</v>
      </c>
      <c r="D964" t="s">
        <v>2068</v>
      </c>
      <c r="E964" t="s">
        <v>48</v>
      </c>
      <c r="F964" s="3">
        <v>1866</v>
      </c>
      <c r="G964" t="s">
        <v>78</v>
      </c>
      <c r="H964" t="s">
        <v>50</v>
      </c>
      <c r="I964" t="s">
        <v>50</v>
      </c>
      <c r="J964" t="s">
        <v>51</v>
      </c>
      <c r="K964" t="s">
        <v>50</v>
      </c>
      <c r="L964" t="s">
        <v>51</v>
      </c>
      <c r="M964" t="s">
        <v>51</v>
      </c>
      <c r="N964">
        <v>0</v>
      </c>
      <c r="O964">
        <v>0</v>
      </c>
      <c r="P964">
        <v>0</v>
      </c>
      <c r="Q964">
        <v>0</v>
      </c>
      <c r="R964">
        <v>0</v>
      </c>
      <c r="S964">
        <v>0</v>
      </c>
      <c r="T964">
        <v>0</v>
      </c>
      <c r="U964">
        <v>0</v>
      </c>
      <c r="V964">
        <v>0</v>
      </c>
      <c r="W964">
        <v>0</v>
      </c>
      <c r="X964">
        <v>0</v>
      </c>
      <c r="Y964">
        <v>0</v>
      </c>
      <c r="Z964">
        <v>0</v>
      </c>
      <c r="AA964">
        <v>0</v>
      </c>
      <c r="AB964">
        <v>0</v>
      </c>
      <c r="AC964">
        <v>0</v>
      </c>
      <c r="AD964">
        <v>0</v>
      </c>
      <c r="AE964">
        <v>0</v>
      </c>
      <c r="AF964">
        <v>0</v>
      </c>
      <c r="AG964">
        <v>0</v>
      </c>
      <c r="AH964">
        <v>0</v>
      </c>
      <c r="AI964">
        <v>0</v>
      </c>
      <c r="AJ964">
        <v>0</v>
      </c>
    </row>
    <row r="965" spans="1:36">
      <c r="A965" t="s">
        <v>2294</v>
      </c>
      <c r="B965" t="s">
        <v>2295</v>
      </c>
      <c r="C965" t="s">
        <v>46</v>
      </c>
      <c r="D965" t="s">
        <v>2214</v>
      </c>
      <c r="E965" t="s">
        <v>48</v>
      </c>
      <c r="F965" s="3">
        <v>260</v>
      </c>
      <c r="G965" t="s">
        <v>74</v>
      </c>
      <c r="H965" t="s">
        <v>50</v>
      </c>
      <c r="I965" t="s">
        <v>50</v>
      </c>
      <c r="J965" t="s">
        <v>51</v>
      </c>
      <c r="K965" t="s">
        <v>61</v>
      </c>
      <c r="L965" t="s">
        <v>51</v>
      </c>
      <c r="M965" t="s">
        <v>51</v>
      </c>
      <c r="N965">
        <v>2</v>
      </c>
      <c r="O965">
        <v>0</v>
      </c>
      <c r="P965">
        <v>0</v>
      </c>
      <c r="Q965">
        <v>0</v>
      </c>
      <c r="R965">
        <v>0</v>
      </c>
      <c r="S965">
        <v>0</v>
      </c>
      <c r="T965">
        <v>0</v>
      </c>
      <c r="U965">
        <v>0</v>
      </c>
      <c r="V965">
        <v>0</v>
      </c>
      <c r="W965">
        <v>0</v>
      </c>
      <c r="X965">
        <v>0</v>
      </c>
      <c r="Y965">
        <v>0</v>
      </c>
      <c r="Z965">
        <v>0</v>
      </c>
      <c r="AA965">
        <v>0</v>
      </c>
      <c r="AB965">
        <v>0</v>
      </c>
      <c r="AC965">
        <v>0</v>
      </c>
      <c r="AD965">
        <v>0</v>
      </c>
      <c r="AE965">
        <v>0</v>
      </c>
      <c r="AF965">
        <v>0</v>
      </c>
      <c r="AG965">
        <v>0</v>
      </c>
      <c r="AH965">
        <v>0</v>
      </c>
      <c r="AI965">
        <v>0</v>
      </c>
      <c r="AJ965">
        <v>0</v>
      </c>
    </row>
    <row r="966" spans="1:36">
      <c r="A966" t="s">
        <v>2296</v>
      </c>
      <c r="B966" t="s">
        <v>2297</v>
      </c>
      <c r="C966" t="s">
        <v>46</v>
      </c>
      <c r="D966" t="s">
        <v>2298</v>
      </c>
      <c r="E966" t="s">
        <v>59</v>
      </c>
      <c r="F966" s="3">
        <v>25</v>
      </c>
      <c r="G966" t="s">
        <v>119</v>
      </c>
      <c r="H966" t="s">
        <v>50</v>
      </c>
      <c r="I966" t="s">
        <v>50</v>
      </c>
      <c r="J966" t="s">
        <v>51</v>
      </c>
      <c r="K966" t="s">
        <v>61</v>
      </c>
      <c r="L966" t="s">
        <v>50</v>
      </c>
      <c r="M966" t="s">
        <v>50</v>
      </c>
      <c r="N966">
        <v>0</v>
      </c>
      <c r="O966">
        <v>0</v>
      </c>
      <c r="P966">
        <v>0</v>
      </c>
      <c r="Q966">
        <v>0</v>
      </c>
      <c r="R966">
        <v>0</v>
      </c>
      <c r="S966">
        <v>0</v>
      </c>
      <c r="T966">
        <v>0</v>
      </c>
      <c r="U966">
        <v>0</v>
      </c>
      <c r="V966">
        <v>0</v>
      </c>
      <c r="W966">
        <v>0</v>
      </c>
      <c r="X966">
        <v>0</v>
      </c>
      <c r="Y966">
        <v>0</v>
      </c>
      <c r="Z966">
        <v>0</v>
      </c>
      <c r="AA966">
        <v>0</v>
      </c>
      <c r="AB966">
        <v>0</v>
      </c>
      <c r="AC966">
        <v>0</v>
      </c>
      <c r="AD966">
        <v>0</v>
      </c>
      <c r="AE966">
        <v>0</v>
      </c>
      <c r="AF966">
        <v>0</v>
      </c>
      <c r="AG966">
        <v>0</v>
      </c>
      <c r="AH966">
        <v>0</v>
      </c>
      <c r="AI966">
        <v>0</v>
      </c>
      <c r="AJ966">
        <v>0</v>
      </c>
    </row>
    <row r="967" spans="1:36">
      <c r="A967" t="s">
        <v>2299</v>
      </c>
      <c r="B967" t="s">
        <v>2300</v>
      </c>
      <c r="C967" t="s">
        <v>64</v>
      </c>
      <c r="D967" t="s">
        <v>2301</v>
      </c>
      <c r="E967" t="s">
        <v>59</v>
      </c>
      <c r="G967" t="s">
        <v>66</v>
      </c>
      <c r="H967" t="s">
        <v>50</v>
      </c>
      <c r="I967" t="s">
        <v>50</v>
      </c>
      <c r="J967" t="s">
        <v>51</v>
      </c>
      <c r="K967" t="s">
        <v>61</v>
      </c>
      <c r="L967" t="s">
        <v>61</v>
      </c>
      <c r="M967" t="s">
        <v>61</v>
      </c>
      <c r="N967">
        <v>0</v>
      </c>
      <c r="O967">
        <v>0</v>
      </c>
      <c r="P967">
        <v>0</v>
      </c>
      <c r="Q967">
        <v>0</v>
      </c>
      <c r="R967">
        <v>0</v>
      </c>
      <c r="S967">
        <v>0</v>
      </c>
      <c r="T967">
        <v>0</v>
      </c>
      <c r="U967">
        <v>0</v>
      </c>
      <c r="V967">
        <v>0</v>
      </c>
      <c r="W967">
        <v>0</v>
      </c>
      <c r="X967">
        <v>0</v>
      </c>
      <c r="Y967">
        <v>0</v>
      </c>
      <c r="Z967">
        <v>0</v>
      </c>
      <c r="AA967">
        <v>0</v>
      </c>
      <c r="AB967">
        <v>0</v>
      </c>
      <c r="AC967">
        <v>0</v>
      </c>
      <c r="AD967">
        <v>0</v>
      </c>
      <c r="AE967">
        <v>0</v>
      </c>
      <c r="AF967">
        <v>0</v>
      </c>
      <c r="AG967">
        <v>0</v>
      </c>
      <c r="AH967">
        <v>0</v>
      </c>
      <c r="AI967">
        <v>0</v>
      </c>
      <c r="AJ967">
        <v>0</v>
      </c>
    </row>
    <row r="968" spans="1:36">
      <c r="A968" t="s">
        <v>2302</v>
      </c>
      <c r="B968" t="s">
        <v>2303</v>
      </c>
      <c r="C968" t="s">
        <v>88</v>
      </c>
      <c r="D968" t="s">
        <v>89</v>
      </c>
      <c r="E968" t="s">
        <v>89</v>
      </c>
      <c r="F968" s="3">
        <v>220</v>
      </c>
      <c r="G968" t="s">
        <v>66</v>
      </c>
      <c r="H968" t="s">
        <v>50</v>
      </c>
      <c r="I968" t="s">
        <v>50</v>
      </c>
      <c r="J968" t="s">
        <v>50</v>
      </c>
      <c r="K968" t="s">
        <v>51</v>
      </c>
      <c r="L968" t="s">
        <v>51</v>
      </c>
      <c r="M968" t="s">
        <v>61</v>
      </c>
      <c r="N968">
        <v>0</v>
      </c>
      <c r="O968">
        <v>0</v>
      </c>
      <c r="P968">
        <v>0</v>
      </c>
      <c r="Q968">
        <v>0</v>
      </c>
      <c r="R968">
        <v>0</v>
      </c>
      <c r="S968">
        <v>0</v>
      </c>
      <c r="T968">
        <v>0</v>
      </c>
      <c r="U968">
        <v>0</v>
      </c>
      <c r="V968">
        <v>0</v>
      </c>
      <c r="W968">
        <v>0</v>
      </c>
      <c r="X968">
        <v>0</v>
      </c>
      <c r="Y968">
        <v>0</v>
      </c>
      <c r="Z968">
        <v>0</v>
      </c>
      <c r="AA968">
        <v>0</v>
      </c>
      <c r="AB968">
        <v>0</v>
      </c>
      <c r="AC968">
        <v>0</v>
      </c>
      <c r="AD968">
        <v>0</v>
      </c>
      <c r="AE968">
        <v>0</v>
      </c>
      <c r="AF968">
        <v>0</v>
      </c>
      <c r="AG968">
        <v>0</v>
      </c>
      <c r="AH968">
        <v>0</v>
      </c>
      <c r="AI968">
        <v>0</v>
      </c>
      <c r="AJ968">
        <v>0</v>
      </c>
    </row>
    <row r="969" spans="1:36">
      <c r="A969" t="s">
        <v>2304</v>
      </c>
      <c r="B969" t="s">
        <v>2305</v>
      </c>
      <c r="C969" t="s">
        <v>88</v>
      </c>
      <c r="D969" t="s">
        <v>104</v>
      </c>
      <c r="E969" t="s">
        <v>48</v>
      </c>
      <c r="F969" s="3">
        <v>100</v>
      </c>
      <c r="G969" t="s">
        <v>66</v>
      </c>
      <c r="H969" t="s">
        <v>50</v>
      </c>
      <c r="I969" t="s">
        <v>50</v>
      </c>
      <c r="J969" t="s">
        <v>51</v>
      </c>
      <c r="K969" t="s">
        <v>51</v>
      </c>
      <c r="L969" t="s">
        <v>51</v>
      </c>
      <c r="M969" t="s">
        <v>61</v>
      </c>
      <c r="N969">
        <v>0</v>
      </c>
      <c r="O969">
        <v>0</v>
      </c>
      <c r="P969">
        <v>0</v>
      </c>
      <c r="Q969">
        <v>0</v>
      </c>
      <c r="R969">
        <v>0</v>
      </c>
      <c r="S969">
        <v>0</v>
      </c>
      <c r="T969">
        <v>0</v>
      </c>
      <c r="U969">
        <v>0</v>
      </c>
      <c r="V969">
        <v>0</v>
      </c>
      <c r="W969">
        <v>0</v>
      </c>
      <c r="X969">
        <v>0</v>
      </c>
      <c r="Y969">
        <v>0</v>
      </c>
      <c r="Z969">
        <v>0</v>
      </c>
      <c r="AA969">
        <v>0</v>
      </c>
      <c r="AB969">
        <v>0</v>
      </c>
      <c r="AC969">
        <v>0</v>
      </c>
      <c r="AD969">
        <v>0</v>
      </c>
      <c r="AE969">
        <v>0</v>
      </c>
      <c r="AF969">
        <v>0</v>
      </c>
      <c r="AG969">
        <v>0</v>
      </c>
      <c r="AH969">
        <v>0</v>
      </c>
      <c r="AI969">
        <v>0</v>
      </c>
      <c r="AJ969">
        <v>0</v>
      </c>
    </row>
    <row r="970" spans="1:36">
      <c r="A970" t="s">
        <v>2306</v>
      </c>
      <c r="B970" t="s">
        <v>2307</v>
      </c>
      <c r="C970" t="s">
        <v>46</v>
      </c>
      <c r="D970" t="s">
        <v>104</v>
      </c>
      <c r="E970" t="s">
        <v>48</v>
      </c>
      <c r="F970" s="3">
        <v>400</v>
      </c>
      <c r="G970" t="s">
        <v>66</v>
      </c>
      <c r="H970" t="s">
        <v>50</v>
      </c>
      <c r="I970" t="s">
        <v>50</v>
      </c>
      <c r="J970" t="s">
        <v>51</v>
      </c>
      <c r="K970" t="s">
        <v>51</v>
      </c>
      <c r="L970" t="s">
        <v>51</v>
      </c>
      <c r="M970" t="s">
        <v>51</v>
      </c>
      <c r="N970">
        <v>0</v>
      </c>
      <c r="O970">
        <v>0</v>
      </c>
      <c r="P970">
        <v>0</v>
      </c>
      <c r="Q970">
        <v>0</v>
      </c>
      <c r="R970">
        <v>0</v>
      </c>
      <c r="S970">
        <v>0</v>
      </c>
      <c r="T970">
        <v>0</v>
      </c>
      <c r="U970">
        <v>0</v>
      </c>
      <c r="V970">
        <v>0</v>
      </c>
      <c r="W970">
        <v>0</v>
      </c>
      <c r="X970">
        <v>0</v>
      </c>
      <c r="Y970">
        <v>0</v>
      </c>
      <c r="Z970">
        <v>0</v>
      </c>
      <c r="AA970">
        <v>0</v>
      </c>
      <c r="AB970">
        <v>0</v>
      </c>
      <c r="AC970">
        <v>0</v>
      </c>
      <c r="AD970">
        <v>0</v>
      </c>
      <c r="AE970">
        <v>0</v>
      </c>
      <c r="AF970">
        <v>0</v>
      </c>
      <c r="AG970">
        <v>0</v>
      </c>
      <c r="AH970">
        <v>0</v>
      </c>
      <c r="AI970">
        <v>0</v>
      </c>
      <c r="AJ970">
        <v>0</v>
      </c>
    </row>
    <row r="971" spans="1:36">
      <c r="A971" t="s">
        <v>2308</v>
      </c>
      <c r="B971" t="s">
        <v>2309</v>
      </c>
      <c r="C971" t="s">
        <v>88</v>
      </c>
      <c r="D971" t="s">
        <v>89</v>
      </c>
      <c r="E971" t="s">
        <v>89</v>
      </c>
      <c r="F971" s="3">
        <v>59</v>
      </c>
      <c r="G971" t="s">
        <v>125</v>
      </c>
      <c r="H971" t="s">
        <v>50</v>
      </c>
      <c r="I971" t="s">
        <v>50</v>
      </c>
      <c r="J971" t="s">
        <v>50</v>
      </c>
      <c r="K971" t="s">
        <v>51</v>
      </c>
      <c r="L971" t="s">
        <v>51</v>
      </c>
      <c r="M971" t="s">
        <v>61</v>
      </c>
      <c r="N971">
        <v>0</v>
      </c>
      <c r="O971">
        <v>0</v>
      </c>
      <c r="P971">
        <v>0</v>
      </c>
      <c r="Q971">
        <v>0</v>
      </c>
      <c r="R971">
        <v>0</v>
      </c>
      <c r="S971">
        <v>0</v>
      </c>
      <c r="T971">
        <v>0</v>
      </c>
      <c r="U971">
        <v>0</v>
      </c>
      <c r="V971">
        <v>0</v>
      </c>
      <c r="W971">
        <v>0</v>
      </c>
      <c r="X971">
        <v>0</v>
      </c>
      <c r="Y971">
        <v>0</v>
      </c>
      <c r="Z971">
        <v>0</v>
      </c>
      <c r="AA971">
        <v>0</v>
      </c>
      <c r="AB971">
        <v>0</v>
      </c>
      <c r="AC971">
        <v>0</v>
      </c>
      <c r="AD971">
        <v>0</v>
      </c>
      <c r="AE971">
        <v>0</v>
      </c>
      <c r="AF971">
        <v>0</v>
      </c>
      <c r="AG971">
        <v>0</v>
      </c>
      <c r="AH971">
        <v>0</v>
      </c>
      <c r="AI971">
        <v>0</v>
      </c>
      <c r="AJ971">
        <v>0</v>
      </c>
    </row>
    <row r="972" spans="1:36">
      <c r="A972" t="s">
        <v>2310</v>
      </c>
      <c r="B972" t="s">
        <v>2311</v>
      </c>
      <c r="C972" t="s">
        <v>46</v>
      </c>
      <c r="D972" t="s">
        <v>2311</v>
      </c>
      <c r="E972" t="s">
        <v>59</v>
      </c>
      <c r="F972" s="3">
        <v>13</v>
      </c>
      <c r="G972" t="s">
        <v>78</v>
      </c>
      <c r="H972" t="s">
        <v>50</v>
      </c>
      <c r="I972" t="s">
        <v>50</v>
      </c>
      <c r="J972" t="s">
        <v>50</v>
      </c>
      <c r="K972" t="s">
        <v>61</v>
      </c>
      <c r="L972" t="s">
        <v>61</v>
      </c>
      <c r="M972" t="s">
        <v>61</v>
      </c>
      <c r="N972">
        <v>0</v>
      </c>
      <c r="O972">
        <v>0</v>
      </c>
      <c r="P972">
        <v>0</v>
      </c>
      <c r="Q972">
        <v>0</v>
      </c>
      <c r="R972">
        <v>0</v>
      </c>
      <c r="S972">
        <v>0</v>
      </c>
      <c r="T972">
        <v>0</v>
      </c>
      <c r="U972">
        <v>0</v>
      </c>
      <c r="V972">
        <v>0</v>
      </c>
      <c r="W972">
        <v>0</v>
      </c>
      <c r="X972">
        <v>0</v>
      </c>
      <c r="Y972">
        <v>0</v>
      </c>
      <c r="Z972">
        <v>0</v>
      </c>
      <c r="AA972">
        <v>0</v>
      </c>
      <c r="AB972">
        <v>0</v>
      </c>
      <c r="AC972">
        <v>0</v>
      </c>
      <c r="AD972">
        <v>0</v>
      </c>
      <c r="AE972">
        <v>0</v>
      </c>
      <c r="AF972">
        <v>0</v>
      </c>
      <c r="AG972">
        <v>0</v>
      </c>
      <c r="AH972">
        <v>0</v>
      </c>
      <c r="AI972">
        <v>0</v>
      </c>
      <c r="AJ972">
        <v>0</v>
      </c>
    </row>
    <row r="973" spans="1:36">
      <c r="A973" t="s">
        <v>2312</v>
      </c>
      <c r="B973" t="s">
        <v>2313</v>
      </c>
      <c r="C973" t="s">
        <v>88</v>
      </c>
      <c r="D973" t="s">
        <v>189</v>
      </c>
      <c r="E973" t="s">
        <v>59</v>
      </c>
      <c r="F973" s="3">
        <v>50</v>
      </c>
      <c r="G973" t="s">
        <v>66</v>
      </c>
      <c r="H973" t="s">
        <v>50</v>
      </c>
      <c r="I973" t="s">
        <v>50</v>
      </c>
      <c r="J973" t="s">
        <v>61</v>
      </c>
      <c r="K973" t="s">
        <v>61</v>
      </c>
      <c r="L973" t="s">
        <v>61</v>
      </c>
      <c r="M973" t="s">
        <v>61</v>
      </c>
      <c r="N973">
        <v>0</v>
      </c>
      <c r="O973">
        <v>0</v>
      </c>
      <c r="P973">
        <v>0</v>
      </c>
      <c r="Q973">
        <v>0</v>
      </c>
      <c r="R973">
        <v>0</v>
      </c>
      <c r="S973">
        <v>0</v>
      </c>
      <c r="T973">
        <v>0</v>
      </c>
      <c r="U973">
        <v>0</v>
      </c>
      <c r="V973">
        <v>0</v>
      </c>
      <c r="W973">
        <v>0</v>
      </c>
      <c r="X973">
        <v>0</v>
      </c>
      <c r="Y973">
        <v>0</v>
      </c>
      <c r="Z973">
        <v>0</v>
      </c>
      <c r="AA973">
        <v>0</v>
      </c>
      <c r="AB973">
        <v>0</v>
      </c>
      <c r="AC973">
        <v>0</v>
      </c>
      <c r="AD973">
        <v>0</v>
      </c>
      <c r="AE973">
        <v>0</v>
      </c>
      <c r="AF973">
        <v>0</v>
      </c>
      <c r="AG973">
        <v>0</v>
      </c>
      <c r="AH973">
        <v>0</v>
      </c>
      <c r="AI973">
        <v>0</v>
      </c>
      <c r="AJ973">
        <v>0</v>
      </c>
    </row>
    <row r="974" spans="1:36">
      <c r="A974" t="s">
        <v>2314</v>
      </c>
      <c r="B974" t="s">
        <v>2315</v>
      </c>
      <c r="C974" t="s">
        <v>64</v>
      </c>
      <c r="D974" t="s">
        <v>2315</v>
      </c>
      <c r="E974" t="s">
        <v>59</v>
      </c>
      <c r="G974" t="s">
        <v>66</v>
      </c>
      <c r="H974" t="s">
        <v>50</v>
      </c>
      <c r="I974" t="s">
        <v>50</v>
      </c>
      <c r="J974" t="s">
        <v>51</v>
      </c>
      <c r="K974" t="s">
        <v>61</v>
      </c>
      <c r="L974" t="s">
        <v>61</v>
      </c>
      <c r="M974" t="s">
        <v>61</v>
      </c>
      <c r="N974">
        <v>0</v>
      </c>
      <c r="O974">
        <v>0</v>
      </c>
      <c r="P974">
        <v>0</v>
      </c>
      <c r="Q974">
        <v>0</v>
      </c>
      <c r="R974">
        <v>0</v>
      </c>
      <c r="S974">
        <v>0</v>
      </c>
      <c r="T974">
        <v>0</v>
      </c>
      <c r="U974">
        <v>0</v>
      </c>
      <c r="V974">
        <v>0</v>
      </c>
      <c r="W974">
        <v>0</v>
      </c>
      <c r="X974">
        <v>0</v>
      </c>
      <c r="Y974">
        <v>0</v>
      </c>
      <c r="Z974">
        <v>0</v>
      </c>
      <c r="AA974">
        <v>0</v>
      </c>
      <c r="AB974">
        <v>0</v>
      </c>
      <c r="AC974">
        <v>0</v>
      </c>
      <c r="AD974">
        <v>0</v>
      </c>
      <c r="AE974">
        <v>0</v>
      </c>
      <c r="AF974">
        <v>0</v>
      </c>
      <c r="AG974">
        <v>0</v>
      </c>
      <c r="AH974">
        <v>0</v>
      </c>
      <c r="AI974">
        <v>0</v>
      </c>
      <c r="AJ974">
        <v>0</v>
      </c>
    </row>
    <row r="975" spans="1:36">
      <c r="A975" t="s">
        <v>2316</v>
      </c>
      <c r="B975" t="s">
        <v>2317</v>
      </c>
      <c r="C975" t="s">
        <v>46</v>
      </c>
      <c r="D975" t="s">
        <v>1981</v>
      </c>
      <c r="E975" t="s">
        <v>48</v>
      </c>
      <c r="F975" s="3">
        <v>1148</v>
      </c>
      <c r="G975" t="s">
        <v>101</v>
      </c>
      <c r="H975" t="s">
        <v>50</v>
      </c>
      <c r="I975" t="s">
        <v>50</v>
      </c>
      <c r="J975" t="s">
        <v>51</v>
      </c>
      <c r="K975" t="s">
        <v>50</v>
      </c>
      <c r="L975" t="s">
        <v>51</v>
      </c>
      <c r="M975" t="s">
        <v>51</v>
      </c>
      <c r="N975">
        <v>0</v>
      </c>
      <c r="O975">
        <v>7</v>
      </c>
      <c r="P975">
        <v>0</v>
      </c>
      <c r="Q975">
        <v>4</v>
      </c>
      <c r="R975">
        <v>0</v>
      </c>
      <c r="S975">
        <v>4</v>
      </c>
      <c r="T975">
        <v>0</v>
      </c>
      <c r="U975">
        <v>0</v>
      </c>
      <c r="V975">
        <v>0</v>
      </c>
      <c r="W975">
        <v>0</v>
      </c>
      <c r="X975">
        <v>0</v>
      </c>
      <c r="Y975">
        <v>0</v>
      </c>
      <c r="Z975">
        <v>0</v>
      </c>
      <c r="AA975">
        <v>0</v>
      </c>
      <c r="AB975">
        <v>0</v>
      </c>
      <c r="AC975">
        <v>0</v>
      </c>
      <c r="AD975">
        <v>0</v>
      </c>
      <c r="AE975">
        <v>0</v>
      </c>
      <c r="AF975">
        <v>0</v>
      </c>
      <c r="AG975">
        <v>0</v>
      </c>
      <c r="AH975">
        <v>0</v>
      </c>
      <c r="AI975">
        <v>0</v>
      </c>
      <c r="AJ975">
        <v>0</v>
      </c>
    </row>
    <row r="976" spans="1:36">
      <c r="A976" t="s">
        <v>2318</v>
      </c>
      <c r="B976" t="s">
        <v>2319</v>
      </c>
      <c r="C976" t="s">
        <v>88</v>
      </c>
      <c r="D976" t="s">
        <v>89</v>
      </c>
      <c r="E976" t="s">
        <v>89</v>
      </c>
      <c r="F976" s="3">
        <v>50</v>
      </c>
      <c r="G976" t="s">
        <v>74</v>
      </c>
      <c r="H976" t="s">
        <v>50</v>
      </c>
      <c r="I976" t="s">
        <v>50</v>
      </c>
      <c r="J976" t="s">
        <v>51</v>
      </c>
      <c r="K976" t="s">
        <v>51</v>
      </c>
      <c r="L976" t="s">
        <v>51</v>
      </c>
      <c r="M976" t="s">
        <v>61</v>
      </c>
      <c r="N976">
        <v>0</v>
      </c>
      <c r="O976">
        <v>0</v>
      </c>
      <c r="P976">
        <v>0</v>
      </c>
      <c r="Q976">
        <v>0</v>
      </c>
      <c r="R976">
        <v>0</v>
      </c>
      <c r="S976">
        <v>0</v>
      </c>
      <c r="T976">
        <v>0</v>
      </c>
      <c r="U976">
        <v>0</v>
      </c>
      <c r="V976">
        <v>0</v>
      </c>
      <c r="W976">
        <v>0</v>
      </c>
      <c r="X976">
        <v>0</v>
      </c>
      <c r="Y976">
        <v>0</v>
      </c>
      <c r="Z976">
        <v>0</v>
      </c>
      <c r="AA976">
        <v>0</v>
      </c>
      <c r="AB976">
        <v>0</v>
      </c>
      <c r="AC976">
        <v>0</v>
      </c>
      <c r="AD976">
        <v>0</v>
      </c>
      <c r="AE976">
        <v>0</v>
      </c>
      <c r="AF976">
        <v>0</v>
      </c>
      <c r="AG976">
        <v>0</v>
      </c>
      <c r="AH976">
        <v>0</v>
      </c>
      <c r="AI976">
        <v>0</v>
      </c>
      <c r="AJ976">
        <v>0</v>
      </c>
    </row>
    <row r="977" spans="1:36">
      <c r="A977" t="s">
        <v>2320</v>
      </c>
      <c r="B977" t="s">
        <v>2321</v>
      </c>
      <c r="C977" t="s">
        <v>64</v>
      </c>
      <c r="D977" t="s">
        <v>2321</v>
      </c>
      <c r="E977" t="s">
        <v>59</v>
      </c>
      <c r="G977" t="s">
        <v>66</v>
      </c>
      <c r="H977" t="s">
        <v>50</v>
      </c>
      <c r="I977" t="s">
        <v>50</v>
      </c>
      <c r="J977" t="s">
        <v>51</v>
      </c>
      <c r="K977" t="s">
        <v>61</v>
      </c>
      <c r="L977" t="s">
        <v>61</v>
      </c>
      <c r="M977" t="s">
        <v>61</v>
      </c>
      <c r="N977">
        <v>0</v>
      </c>
      <c r="O977">
        <v>0</v>
      </c>
      <c r="P977">
        <v>0</v>
      </c>
      <c r="Q977">
        <v>0</v>
      </c>
      <c r="R977">
        <v>0</v>
      </c>
      <c r="S977">
        <v>0</v>
      </c>
      <c r="T977">
        <v>0</v>
      </c>
      <c r="U977">
        <v>0</v>
      </c>
      <c r="V977">
        <v>0</v>
      </c>
      <c r="W977">
        <v>0</v>
      </c>
      <c r="X977">
        <v>0</v>
      </c>
      <c r="Y977">
        <v>0</v>
      </c>
      <c r="Z977">
        <v>0</v>
      </c>
      <c r="AA977">
        <v>0</v>
      </c>
      <c r="AB977">
        <v>0</v>
      </c>
      <c r="AC977">
        <v>0</v>
      </c>
      <c r="AD977">
        <v>0</v>
      </c>
      <c r="AE977">
        <v>0</v>
      </c>
      <c r="AF977">
        <v>0</v>
      </c>
      <c r="AG977">
        <v>0</v>
      </c>
      <c r="AH977">
        <v>0</v>
      </c>
      <c r="AI977">
        <v>0</v>
      </c>
      <c r="AJ977">
        <v>0</v>
      </c>
    </row>
    <row r="978" spans="1:36">
      <c r="A978" t="s">
        <v>2322</v>
      </c>
      <c r="B978" t="s">
        <v>2323</v>
      </c>
      <c r="C978" t="s">
        <v>64</v>
      </c>
      <c r="D978" t="s">
        <v>2324</v>
      </c>
      <c r="E978" t="s">
        <v>59</v>
      </c>
      <c r="G978" t="s">
        <v>119</v>
      </c>
      <c r="H978" t="s">
        <v>50</v>
      </c>
      <c r="I978" t="s">
        <v>50</v>
      </c>
      <c r="J978" t="s">
        <v>51</v>
      </c>
      <c r="K978" t="s">
        <v>61</v>
      </c>
      <c r="L978" t="s">
        <v>61</v>
      </c>
      <c r="M978" t="s">
        <v>61</v>
      </c>
      <c r="N978">
        <v>0</v>
      </c>
      <c r="O978">
        <v>0</v>
      </c>
      <c r="P978">
        <v>0</v>
      </c>
      <c r="Q978">
        <v>0</v>
      </c>
      <c r="R978">
        <v>0</v>
      </c>
      <c r="S978">
        <v>0</v>
      </c>
      <c r="T978">
        <v>0</v>
      </c>
      <c r="U978">
        <v>0</v>
      </c>
      <c r="V978">
        <v>0</v>
      </c>
      <c r="W978">
        <v>0</v>
      </c>
      <c r="X978">
        <v>0</v>
      </c>
      <c r="Y978">
        <v>0</v>
      </c>
      <c r="Z978">
        <v>0</v>
      </c>
      <c r="AA978">
        <v>0</v>
      </c>
      <c r="AB978">
        <v>0</v>
      </c>
      <c r="AC978">
        <v>0</v>
      </c>
      <c r="AD978">
        <v>0</v>
      </c>
      <c r="AE978">
        <v>0</v>
      </c>
      <c r="AF978">
        <v>0</v>
      </c>
      <c r="AG978">
        <v>0</v>
      </c>
      <c r="AH978">
        <v>0</v>
      </c>
      <c r="AI978">
        <v>0</v>
      </c>
      <c r="AJ978">
        <v>0</v>
      </c>
    </row>
    <row r="979" spans="1:36">
      <c r="A979" t="s">
        <v>2325</v>
      </c>
      <c r="B979" t="s">
        <v>2326</v>
      </c>
      <c r="C979" t="s">
        <v>46</v>
      </c>
      <c r="D979" t="s">
        <v>2326</v>
      </c>
      <c r="E979" t="s">
        <v>59</v>
      </c>
      <c r="F979" s="3">
        <v>111</v>
      </c>
      <c r="G979" t="s">
        <v>82</v>
      </c>
      <c r="H979" t="s">
        <v>50</v>
      </c>
      <c r="I979" t="s">
        <v>50</v>
      </c>
      <c r="J979" t="s">
        <v>51</v>
      </c>
      <c r="K979" t="s">
        <v>51</v>
      </c>
      <c r="L979" t="s">
        <v>51</v>
      </c>
      <c r="M979" t="s">
        <v>51</v>
      </c>
      <c r="N979">
        <v>0</v>
      </c>
      <c r="O979">
        <v>1</v>
      </c>
      <c r="P979">
        <v>0</v>
      </c>
      <c r="Q979">
        <v>3</v>
      </c>
      <c r="R979">
        <v>0</v>
      </c>
      <c r="S979">
        <v>2</v>
      </c>
      <c r="T979">
        <v>0</v>
      </c>
      <c r="U979">
        <v>1</v>
      </c>
      <c r="V979">
        <v>0</v>
      </c>
      <c r="W979">
        <v>0</v>
      </c>
      <c r="X979">
        <v>0</v>
      </c>
      <c r="Y979">
        <v>0</v>
      </c>
      <c r="Z979">
        <v>0</v>
      </c>
      <c r="AA979">
        <v>0</v>
      </c>
      <c r="AB979">
        <v>0</v>
      </c>
      <c r="AC979">
        <v>0</v>
      </c>
      <c r="AD979">
        <v>0</v>
      </c>
      <c r="AE979">
        <v>0</v>
      </c>
      <c r="AF979">
        <v>0</v>
      </c>
      <c r="AG979">
        <v>0</v>
      </c>
      <c r="AH979">
        <v>0</v>
      </c>
      <c r="AI979">
        <v>0</v>
      </c>
      <c r="AJ979">
        <v>0</v>
      </c>
    </row>
    <row r="980" spans="1:36">
      <c r="A980" t="s">
        <v>2327</v>
      </c>
      <c r="B980" t="s">
        <v>2328</v>
      </c>
      <c r="C980" t="s">
        <v>64</v>
      </c>
      <c r="D980" t="s">
        <v>2328</v>
      </c>
      <c r="E980" t="s">
        <v>59</v>
      </c>
      <c r="G980" t="s">
        <v>66</v>
      </c>
      <c r="H980" t="s">
        <v>50</v>
      </c>
      <c r="I980" t="s">
        <v>50</v>
      </c>
      <c r="J980" t="s">
        <v>51</v>
      </c>
      <c r="K980" t="s">
        <v>61</v>
      </c>
      <c r="L980" t="s">
        <v>61</v>
      </c>
      <c r="M980" t="s">
        <v>61</v>
      </c>
      <c r="N980">
        <v>0</v>
      </c>
      <c r="O980">
        <v>0</v>
      </c>
      <c r="P980">
        <v>0</v>
      </c>
      <c r="Q980">
        <v>0</v>
      </c>
      <c r="R980">
        <v>0</v>
      </c>
      <c r="S980">
        <v>0</v>
      </c>
      <c r="T980">
        <v>0</v>
      </c>
      <c r="U980">
        <v>0</v>
      </c>
      <c r="V980">
        <v>0</v>
      </c>
      <c r="W980">
        <v>0</v>
      </c>
      <c r="X980">
        <v>0</v>
      </c>
      <c r="Y980">
        <v>0</v>
      </c>
      <c r="Z980">
        <v>0</v>
      </c>
      <c r="AA980">
        <v>0</v>
      </c>
      <c r="AB980">
        <v>0</v>
      </c>
      <c r="AC980">
        <v>0</v>
      </c>
      <c r="AD980">
        <v>0</v>
      </c>
      <c r="AE980">
        <v>0</v>
      </c>
      <c r="AF980">
        <v>0</v>
      </c>
      <c r="AG980">
        <v>0</v>
      </c>
      <c r="AH980">
        <v>0</v>
      </c>
      <c r="AI980">
        <v>0</v>
      </c>
      <c r="AJ980">
        <v>0</v>
      </c>
    </row>
    <row r="981" spans="1:36">
      <c r="A981" t="s">
        <v>2329</v>
      </c>
      <c r="B981" t="s">
        <v>2330</v>
      </c>
      <c r="C981" t="s">
        <v>46</v>
      </c>
      <c r="D981" t="s">
        <v>2331</v>
      </c>
      <c r="E981" t="s">
        <v>59</v>
      </c>
      <c r="F981" s="3">
        <v>14</v>
      </c>
      <c r="G981" t="s">
        <v>55</v>
      </c>
      <c r="H981" t="s">
        <v>50</v>
      </c>
      <c r="I981" t="s">
        <v>50</v>
      </c>
      <c r="J981" t="s">
        <v>50</v>
      </c>
      <c r="K981" t="s">
        <v>61</v>
      </c>
      <c r="L981" t="s">
        <v>50</v>
      </c>
      <c r="M981" t="s">
        <v>50</v>
      </c>
      <c r="N981">
        <v>0</v>
      </c>
      <c r="O981">
        <v>0</v>
      </c>
      <c r="P981">
        <v>0</v>
      </c>
      <c r="Q981">
        <v>0</v>
      </c>
      <c r="R981">
        <v>0</v>
      </c>
      <c r="S981">
        <v>0</v>
      </c>
      <c r="T981">
        <v>0</v>
      </c>
      <c r="U981">
        <v>0</v>
      </c>
      <c r="V981">
        <v>0</v>
      </c>
      <c r="W981">
        <v>0</v>
      </c>
      <c r="X981">
        <v>0</v>
      </c>
      <c r="Y981">
        <v>0</v>
      </c>
      <c r="Z981">
        <v>0</v>
      </c>
      <c r="AA981">
        <v>0</v>
      </c>
      <c r="AB981">
        <v>0</v>
      </c>
      <c r="AC981">
        <v>0</v>
      </c>
      <c r="AD981">
        <v>0</v>
      </c>
      <c r="AE981">
        <v>0</v>
      </c>
      <c r="AF981">
        <v>0</v>
      </c>
      <c r="AG981">
        <v>0</v>
      </c>
      <c r="AH981">
        <v>0</v>
      </c>
      <c r="AI981">
        <v>0</v>
      </c>
      <c r="AJ981">
        <v>0</v>
      </c>
    </row>
    <row r="982" spans="1:36">
      <c r="A982" t="s">
        <v>2332</v>
      </c>
      <c r="B982" t="s">
        <v>2333</v>
      </c>
      <c r="C982" t="s">
        <v>88</v>
      </c>
      <c r="D982" t="s">
        <v>89</v>
      </c>
      <c r="E982" t="s">
        <v>89</v>
      </c>
      <c r="F982" s="3">
        <v>100</v>
      </c>
      <c r="G982" t="s">
        <v>208</v>
      </c>
      <c r="H982" t="s">
        <v>50</v>
      </c>
      <c r="I982" t="s">
        <v>50</v>
      </c>
      <c r="J982" t="s">
        <v>50</v>
      </c>
      <c r="K982" t="s">
        <v>51</v>
      </c>
      <c r="L982" t="s">
        <v>51</v>
      </c>
      <c r="M982" t="s">
        <v>61</v>
      </c>
      <c r="N982">
        <v>0</v>
      </c>
      <c r="O982">
        <v>0</v>
      </c>
      <c r="P982">
        <v>0</v>
      </c>
      <c r="Q982">
        <v>0</v>
      </c>
      <c r="R982">
        <v>0</v>
      </c>
      <c r="S982">
        <v>0</v>
      </c>
      <c r="T982">
        <v>0</v>
      </c>
      <c r="U982">
        <v>0</v>
      </c>
      <c r="V982">
        <v>0</v>
      </c>
      <c r="W982">
        <v>0</v>
      </c>
      <c r="X982">
        <v>0</v>
      </c>
      <c r="Y982">
        <v>0</v>
      </c>
      <c r="Z982">
        <v>0</v>
      </c>
      <c r="AA982">
        <v>0</v>
      </c>
      <c r="AB982">
        <v>0</v>
      </c>
      <c r="AC982">
        <v>0</v>
      </c>
      <c r="AD982">
        <v>0</v>
      </c>
      <c r="AE982">
        <v>0</v>
      </c>
      <c r="AF982">
        <v>0</v>
      </c>
      <c r="AG982">
        <v>0</v>
      </c>
      <c r="AH982">
        <v>0</v>
      </c>
      <c r="AI982">
        <v>0</v>
      </c>
      <c r="AJ982">
        <v>0</v>
      </c>
    </row>
    <row r="983" spans="1:36">
      <c r="A983" t="s">
        <v>2334</v>
      </c>
      <c r="B983" t="s">
        <v>2335</v>
      </c>
      <c r="C983" t="s">
        <v>88</v>
      </c>
      <c r="D983" t="s">
        <v>89</v>
      </c>
      <c r="E983" t="s">
        <v>89</v>
      </c>
      <c r="F983" s="3">
        <v>88</v>
      </c>
      <c r="G983" t="s">
        <v>49</v>
      </c>
      <c r="H983" t="s">
        <v>50</v>
      </c>
      <c r="I983" t="s">
        <v>50</v>
      </c>
      <c r="J983" t="s">
        <v>51</v>
      </c>
      <c r="K983" t="s">
        <v>51</v>
      </c>
      <c r="L983" t="s">
        <v>51</v>
      </c>
      <c r="M983" t="s">
        <v>61</v>
      </c>
      <c r="N983">
        <v>0</v>
      </c>
      <c r="O983">
        <v>0</v>
      </c>
      <c r="P983">
        <v>0</v>
      </c>
      <c r="Q983">
        <v>0</v>
      </c>
      <c r="R983">
        <v>0</v>
      </c>
      <c r="S983">
        <v>0</v>
      </c>
      <c r="T983">
        <v>0</v>
      </c>
      <c r="U983">
        <v>0</v>
      </c>
      <c r="V983">
        <v>0</v>
      </c>
      <c r="W983">
        <v>0</v>
      </c>
      <c r="X983">
        <v>0</v>
      </c>
      <c r="Y983">
        <v>0</v>
      </c>
      <c r="Z983">
        <v>0</v>
      </c>
      <c r="AA983">
        <v>0</v>
      </c>
      <c r="AB983">
        <v>0</v>
      </c>
      <c r="AC983">
        <v>0</v>
      </c>
      <c r="AD983">
        <v>0</v>
      </c>
      <c r="AE983">
        <v>0</v>
      </c>
      <c r="AF983">
        <v>0</v>
      </c>
      <c r="AG983">
        <v>0</v>
      </c>
      <c r="AH983">
        <v>0</v>
      </c>
      <c r="AI983">
        <v>0</v>
      </c>
      <c r="AJ983">
        <v>0</v>
      </c>
    </row>
    <row r="984" spans="1:36">
      <c r="A984" t="s">
        <v>2336</v>
      </c>
      <c r="B984" t="s">
        <v>2337</v>
      </c>
      <c r="C984" t="s">
        <v>88</v>
      </c>
      <c r="D984" t="s">
        <v>89</v>
      </c>
      <c r="E984" t="s">
        <v>89</v>
      </c>
      <c r="F984" s="3">
        <v>190</v>
      </c>
      <c r="G984" t="s">
        <v>82</v>
      </c>
      <c r="H984" t="s">
        <v>50</v>
      </c>
      <c r="I984" t="s">
        <v>50</v>
      </c>
      <c r="J984" t="s">
        <v>50</v>
      </c>
      <c r="K984" t="s">
        <v>51</v>
      </c>
      <c r="L984" t="s">
        <v>51</v>
      </c>
      <c r="M984" t="s">
        <v>61</v>
      </c>
      <c r="N984">
        <v>0</v>
      </c>
      <c r="O984">
        <v>0</v>
      </c>
      <c r="P984">
        <v>0</v>
      </c>
      <c r="Q984">
        <v>0</v>
      </c>
      <c r="R984">
        <v>0</v>
      </c>
      <c r="S984">
        <v>0</v>
      </c>
      <c r="T984">
        <v>0</v>
      </c>
      <c r="U984">
        <v>0</v>
      </c>
      <c r="V984">
        <v>0</v>
      </c>
      <c r="W984">
        <v>0</v>
      </c>
      <c r="X984">
        <v>0</v>
      </c>
      <c r="Y984">
        <v>0</v>
      </c>
      <c r="Z984">
        <v>0</v>
      </c>
      <c r="AA984">
        <v>0</v>
      </c>
      <c r="AB984">
        <v>0</v>
      </c>
      <c r="AC984">
        <v>0</v>
      </c>
      <c r="AD984">
        <v>0</v>
      </c>
      <c r="AE984">
        <v>0</v>
      </c>
      <c r="AF984">
        <v>0</v>
      </c>
      <c r="AG984">
        <v>0</v>
      </c>
      <c r="AH984">
        <v>0</v>
      </c>
      <c r="AI984">
        <v>0</v>
      </c>
      <c r="AJ984">
        <v>0</v>
      </c>
    </row>
    <row r="985" spans="1:36">
      <c r="A985" t="s">
        <v>2338</v>
      </c>
      <c r="B985" t="s">
        <v>2339</v>
      </c>
      <c r="C985" t="s">
        <v>46</v>
      </c>
      <c r="D985" t="s">
        <v>258</v>
      </c>
      <c r="E985" t="s">
        <v>258</v>
      </c>
      <c r="F985" s="3">
        <v>800</v>
      </c>
      <c r="G985" t="s">
        <v>60</v>
      </c>
      <c r="H985" t="s">
        <v>50</v>
      </c>
      <c r="I985" t="s">
        <v>50</v>
      </c>
      <c r="J985" t="s">
        <v>50</v>
      </c>
      <c r="K985" t="s">
        <v>51</v>
      </c>
      <c r="L985" t="s">
        <v>51</v>
      </c>
      <c r="M985" t="s">
        <v>50</v>
      </c>
      <c r="N985">
        <v>0</v>
      </c>
      <c r="O985">
        <v>0</v>
      </c>
      <c r="P985">
        <v>0</v>
      </c>
      <c r="Q985">
        <v>0</v>
      </c>
      <c r="R985">
        <v>0</v>
      </c>
      <c r="S985">
        <v>0</v>
      </c>
      <c r="T985">
        <v>0</v>
      </c>
      <c r="U985">
        <v>0</v>
      </c>
      <c r="V985">
        <v>0</v>
      </c>
      <c r="W985">
        <v>0</v>
      </c>
      <c r="X985">
        <v>0</v>
      </c>
      <c r="Y985">
        <v>0</v>
      </c>
      <c r="Z985">
        <v>0</v>
      </c>
      <c r="AA985">
        <v>0</v>
      </c>
      <c r="AB985">
        <v>0</v>
      </c>
      <c r="AC985">
        <v>0</v>
      </c>
      <c r="AD985">
        <v>1</v>
      </c>
      <c r="AE985">
        <v>1</v>
      </c>
      <c r="AF985">
        <v>0</v>
      </c>
      <c r="AG985">
        <v>0</v>
      </c>
      <c r="AH985">
        <v>0</v>
      </c>
      <c r="AI985">
        <v>1</v>
      </c>
      <c r="AJ985">
        <v>366</v>
      </c>
    </row>
    <row r="986" spans="1:36">
      <c r="A986" t="s">
        <v>2340</v>
      </c>
      <c r="B986" t="s">
        <v>2341</v>
      </c>
      <c r="C986" t="s">
        <v>46</v>
      </c>
      <c r="D986" t="s">
        <v>1981</v>
      </c>
      <c r="E986" t="s">
        <v>48</v>
      </c>
      <c r="F986" s="3">
        <v>66</v>
      </c>
      <c r="G986" t="s">
        <v>101</v>
      </c>
      <c r="H986" t="s">
        <v>50</v>
      </c>
      <c r="I986" t="s">
        <v>50</v>
      </c>
      <c r="J986" t="s">
        <v>51</v>
      </c>
      <c r="K986" t="s">
        <v>50</v>
      </c>
      <c r="L986" t="s">
        <v>51</v>
      </c>
      <c r="M986" t="s">
        <v>51</v>
      </c>
      <c r="N986">
        <v>0</v>
      </c>
      <c r="O986">
        <v>0</v>
      </c>
      <c r="P986">
        <v>0</v>
      </c>
      <c r="Q986">
        <v>0</v>
      </c>
      <c r="R986">
        <v>0</v>
      </c>
      <c r="S986">
        <v>0</v>
      </c>
      <c r="T986">
        <v>0</v>
      </c>
      <c r="U986">
        <v>0</v>
      </c>
      <c r="V986">
        <v>0</v>
      </c>
      <c r="W986">
        <v>0</v>
      </c>
      <c r="X986">
        <v>0</v>
      </c>
      <c r="Y986">
        <v>0</v>
      </c>
      <c r="Z986">
        <v>0</v>
      </c>
      <c r="AA986">
        <v>0</v>
      </c>
      <c r="AB986">
        <v>0</v>
      </c>
      <c r="AC986">
        <v>0</v>
      </c>
      <c r="AD986">
        <v>0</v>
      </c>
      <c r="AE986">
        <v>0</v>
      </c>
      <c r="AF986">
        <v>0</v>
      </c>
      <c r="AG986">
        <v>0</v>
      </c>
      <c r="AH986">
        <v>0</v>
      </c>
      <c r="AI986">
        <v>0</v>
      </c>
      <c r="AJ986">
        <v>0</v>
      </c>
    </row>
    <row r="987" spans="1:36">
      <c r="A987" t="s">
        <v>2342</v>
      </c>
      <c r="B987" t="s">
        <v>2343</v>
      </c>
      <c r="C987" t="s">
        <v>46</v>
      </c>
      <c r="D987" t="s">
        <v>2344</v>
      </c>
      <c r="E987" t="s">
        <v>59</v>
      </c>
      <c r="F987" s="3">
        <v>25</v>
      </c>
      <c r="G987" t="s">
        <v>119</v>
      </c>
      <c r="H987" t="s">
        <v>50</v>
      </c>
      <c r="I987" t="s">
        <v>50</v>
      </c>
      <c r="J987" t="s">
        <v>50</v>
      </c>
      <c r="K987" t="s">
        <v>51</v>
      </c>
      <c r="L987" t="s">
        <v>51</v>
      </c>
      <c r="M987" t="s">
        <v>50</v>
      </c>
      <c r="N987">
        <v>0</v>
      </c>
      <c r="O987">
        <v>0</v>
      </c>
      <c r="P987">
        <v>0</v>
      </c>
      <c r="Q987">
        <v>0</v>
      </c>
      <c r="R987">
        <v>0</v>
      </c>
      <c r="S987">
        <v>0</v>
      </c>
      <c r="T987">
        <v>0</v>
      </c>
      <c r="U987">
        <v>0</v>
      </c>
      <c r="V987">
        <v>0</v>
      </c>
      <c r="W987">
        <v>0</v>
      </c>
      <c r="X987">
        <v>0</v>
      </c>
      <c r="Y987">
        <v>0</v>
      </c>
      <c r="Z987">
        <v>0</v>
      </c>
      <c r="AA987">
        <v>0</v>
      </c>
      <c r="AB987">
        <v>0</v>
      </c>
      <c r="AC987">
        <v>0</v>
      </c>
      <c r="AD987">
        <v>0</v>
      </c>
      <c r="AE987">
        <v>0</v>
      </c>
      <c r="AF987">
        <v>0</v>
      </c>
      <c r="AG987">
        <v>0</v>
      </c>
      <c r="AH987">
        <v>0</v>
      </c>
      <c r="AI987">
        <v>0</v>
      </c>
      <c r="AJ987">
        <v>0</v>
      </c>
    </row>
    <row r="988" spans="1:36">
      <c r="A988" t="s">
        <v>2345</v>
      </c>
      <c r="B988" t="s">
        <v>2346</v>
      </c>
      <c r="C988" t="s">
        <v>46</v>
      </c>
      <c r="D988" t="s">
        <v>2265</v>
      </c>
      <c r="E988" t="s">
        <v>48</v>
      </c>
      <c r="F988" s="3">
        <v>6975</v>
      </c>
      <c r="G988" t="s">
        <v>101</v>
      </c>
      <c r="H988" t="s">
        <v>50</v>
      </c>
      <c r="I988" t="s">
        <v>50</v>
      </c>
      <c r="J988" t="s">
        <v>51</v>
      </c>
      <c r="K988" t="s">
        <v>51</v>
      </c>
      <c r="L988" t="s">
        <v>51</v>
      </c>
      <c r="M988" t="s">
        <v>51</v>
      </c>
      <c r="N988">
        <v>1</v>
      </c>
      <c r="O988">
        <v>0</v>
      </c>
      <c r="P988">
        <v>0</v>
      </c>
      <c r="Q988">
        <v>0</v>
      </c>
      <c r="R988">
        <v>0</v>
      </c>
      <c r="S988">
        <v>0</v>
      </c>
      <c r="T988">
        <v>0</v>
      </c>
      <c r="U988">
        <v>0</v>
      </c>
      <c r="V988">
        <v>0</v>
      </c>
      <c r="W988">
        <v>0</v>
      </c>
      <c r="X988">
        <v>0</v>
      </c>
      <c r="Y988">
        <v>0</v>
      </c>
      <c r="Z988">
        <v>0</v>
      </c>
      <c r="AA988">
        <v>0</v>
      </c>
      <c r="AB988">
        <v>0</v>
      </c>
      <c r="AC988">
        <v>0</v>
      </c>
      <c r="AD988">
        <v>0</v>
      </c>
      <c r="AE988">
        <v>0</v>
      </c>
      <c r="AF988">
        <v>0</v>
      </c>
      <c r="AG988">
        <v>0</v>
      </c>
      <c r="AH988">
        <v>0</v>
      </c>
      <c r="AI988">
        <v>0</v>
      </c>
      <c r="AJ988">
        <v>0</v>
      </c>
    </row>
    <row r="989" spans="1:36">
      <c r="A989" t="s">
        <v>2347</v>
      </c>
      <c r="B989" t="s">
        <v>2348</v>
      </c>
      <c r="C989" t="s">
        <v>64</v>
      </c>
      <c r="D989" t="s">
        <v>2349</v>
      </c>
      <c r="E989" t="s">
        <v>59</v>
      </c>
      <c r="G989" t="s">
        <v>78</v>
      </c>
      <c r="H989" t="s">
        <v>50</v>
      </c>
      <c r="I989" t="s">
        <v>50</v>
      </c>
      <c r="J989" t="s">
        <v>50</v>
      </c>
      <c r="K989" t="s">
        <v>61</v>
      </c>
      <c r="L989" t="s">
        <v>61</v>
      </c>
      <c r="M989" t="s">
        <v>61</v>
      </c>
      <c r="N989">
        <v>0</v>
      </c>
      <c r="O989">
        <v>0</v>
      </c>
      <c r="P989">
        <v>0</v>
      </c>
      <c r="Q989">
        <v>0</v>
      </c>
      <c r="R989">
        <v>0</v>
      </c>
      <c r="S989">
        <v>0</v>
      </c>
      <c r="T989">
        <v>0</v>
      </c>
      <c r="U989">
        <v>0</v>
      </c>
      <c r="V989">
        <v>0</v>
      </c>
      <c r="W989">
        <v>0</v>
      </c>
      <c r="X989">
        <v>0</v>
      </c>
      <c r="Y989">
        <v>0</v>
      </c>
      <c r="Z989">
        <v>0</v>
      </c>
      <c r="AA989">
        <v>0</v>
      </c>
      <c r="AB989">
        <v>0</v>
      </c>
      <c r="AC989">
        <v>0</v>
      </c>
      <c r="AD989">
        <v>0</v>
      </c>
      <c r="AE989">
        <v>0</v>
      </c>
      <c r="AF989">
        <v>0</v>
      </c>
      <c r="AG989">
        <v>0</v>
      </c>
      <c r="AH989">
        <v>0</v>
      </c>
      <c r="AI989">
        <v>0</v>
      </c>
      <c r="AJ989">
        <v>0</v>
      </c>
    </row>
    <row r="990" spans="1:36">
      <c r="A990" t="s">
        <v>2350</v>
      </c>
      <c r="B990" t="s">
        <v>2351</v>
      </c>
      <c r="C990" t="s">
        <v>46</v>
      </c>
      <c r="D990" t="s">
        <v>2352</v>
      </c>
      <c r="E990" t="s">
        <v>48</v>
      </c>
      <c r="F990" s="3">
        <v>10723</v>
      </c>
      <c r="G990" t="s">
        <v>82</v>
      </c>
      <c r="H990" t="s">
        <v>50</v>
      </c>
      <c r="I990" t="s">
        <v>50</v>
      </c>
      <c r="J990" t="s">
        <v>51</v>
      </c>
      <c r="K990" t="s">
        <v>50</v>
      </c>
      <c r="L990" t="s">
        <v>51</v>
      </c>
      <c r="M990" t="s">
        <v>51</v>
      </c>
      <c r="N990">
        <v>0</v>
      </c>
      <c r="O990">
        <v>0</v>
      </c>
      <c r="P990">
        <v>0</v>
      </c>
      <c r="Q990">
        <v>0</v>
      </c>
      <c r="R990">
        <v>0</v>
      </c>
      <c r="S990">
        <v>0</v>
      </c>
      <c r="T990">
        <v>0</v>
      </c>
      <c r="U990">
        <v>0</v>
      </c>
      <c r="V990">
        <v>0</v>
      </c>
      <c r="W990">
        <v>0</v>
      </c>
      <c r="X990">
        <v>0</v>
      </c>
      <c r="Y990">
        <v>0</v>
      </c>
      <c r="Z990">
        <v>0</v>
      </c>
      <c r="AA990">
        <v>0</v>
      </c>
      <c r="AB990">
        <v>0</v>
      </c>
      <c r="AC990">
        <v>0</v>
      </c>
      <c r="AD990">
        <v>0</v>
      </c>
      <c r="AE990">
        <v>0</v>
      </c>
      <c r="AF990">
        <v>0</v>
      </c>
      <c r="AG990">
        <v>0</v>
      </c>
      <c r="AH990">
        <v>0</v>
      </c>
      <c r="AI990">
        <v>0</v>
      </c>
      <c r="AJ990">
        <v>0</v>
      </c>
    </row>
    <row r="991" spans="1:36">
      <c r="A991" t="s">
        <v>2353</v>
      </c>
      <c r="B991" t="s">
        <v>2354</v>
      </c>
      <c r="C991" t="s">
        <v>46</v>
      </c>
      <c r="D991" t="s">
        <v>2355</v>
      </c>
      <c r="E991" t="s">
        <v>59</v>
      </c>
      <c r="F991" s="3">
        <v>106</v>
      </c>
      <c r="G991" t="s">
        <v>82</v>
      </c>
      <c r="H991" t="s">
        <v>51</v>
      </c>
      <c r="I991" t="s">
        <v>50</v>
      </c>
      <c r="J991" t="s">
        <v>61</v>
      </c>
      <c r="K991" t="s">
        <v>61</v>
      </c>
      <c r="L991" t="s">
        <v>61</v>
      </c>
      <c r="M991" t="s">
        <v>61</v>
      </c>
      <c r="N991">
        <v>0</v>
      </c>
      <c r="O991">
        <v>0</v>
      </c>
      <c r="P991">
        <v>0</v>
      </c>
      <c r="Q991">
        <v>0</v>
      </c>
      <c r="R991">
        <v>0</v>
      </c>
      <c r="S991">
        <v>0</v>
      </c>
      <c r="T991">
        <v>0</v>
      </c>
      <c r="U991">
        <v>0</v>
      </c>
      <c r="V991">
        <v>0</v>
      </c>
      <c r="W991">
        <v>0</v>
      </c>
      <c r="X991">
        <v>0</v>
      </c>
      <c r="Y991">
        <v>0</v>
      </c>
      <c r="Z991">
        <v>0</v>
      </c>
      <c r="AA991">
        <v>0</v>
      </c>
      <c r="AB991">
        <v>0</v>
      </c>
      <c r="AC991">
        <v>0</v>
      </c>
      <c r="AD991">
        <v>0</v>
      </c>
      <c r="AE991">
        <v>0</v>
      </c>
      <c r="AF991">
        <v>0</v>
      </c>
      <c r="AG991">
        <v>0</v>
      </c>
      <c r="AH991">
        <v>0</v>
      </c>
      <c r="AI991">
        <v>0</v>
      </c>
      <c r="AJ991">
        <v>0</v>
      </c>
    </row>
    <row r="992" spans="1:36">
      <c r="A992" t="s">
        <v>2356</v>
      </c>
      <c r="B992" t="s">
        <v>2357</v>
      </c>
      <c r="C992" t="s">
        <v>46</v>
      </c>
      <c r="D992" t="s">
        <v>2358</v>
      </c>
      <c r="E992" t="s">
        <v>59</v>
      </c>
      <c r="F992" s="3">
        <v>50</v>
      </c>
      <c r="G992" t="s">
        <v>82</v>
      </c>
      <c r="H992" t="s">
        <v>50</v>
      </c>
      <c r="I992" t="s">
        <v>50</v>
      </c>
      <c r="J992" t="s">
        <v>51</v>
      </c>
      <c r="K992" t="s">
        <v>51</v>
      </c>
      <c r="L992" t="s">
        <v>51</v>
      </c>
      <c r="M992" t="s">
        <v>50</v>
      </c>
      <c r="N992">
        <v>0</v>
      </c>
      <c r="O992">
        <v>0</v>
      </c>
      <c r="P992">
        <v>0</v>
      </c>
      <c r="Q992">
        <v>0</v>
      </c>
      <c r="R992">
        <v>0</v>
      </c>
      <c r="S992">
        <v>0</v>
      </c>
      <c r="T992">
        <v>0</v>
      </c>
      <c r="U992">
        <v>0</v>
      </c>
      <c r="V992">
        <v>0</v>
      </c>
      <c r="W992">
        <v>0</v>
      </c>
      <c r="X992">
        <v>0</v>
      </c>
      <c r="Y992">
        <v>0</v>
      </c>
      <c r="Z992">
        <v>0</v>
      </c>
      <c r="AA992">
        <v>0</v>
      </c>
      <c r="AB992">
        <v>0</v>
      </c>
      <c r="AC992">
        <v>0</v>
      </c>
      <c r="AD992">
        <v>1</v>
      </c>
      <c r="AE992">
        <v>1</v>
      </c>
      <c r="AF992">
        <v>0</v>
      </c>
      <c r="AG992">
        <v>0</v>
      </c>
      <c r="AH992">
        <v>0</v>
      </c>
      <c r="AI992">
        <v>1</v>
      </c>
      <c r="AJ992">
        <v>366</v>
      </c>
    </row>
    <row r="993" spans="1:36">
      <c r="A993" t="s">
        <v>2359</v>
      </c>
      <c r="B993" t="s">
        <v>2360</v>
      </c>
      <c r="C993" t="s">
        <v>46</v>
      </c>
      <c r="D993" t="s">
        <v>258</v>
      </c>
      <c r="E993" t="s">
        <v>258</v>
      </c>
      <c r="F993" s="3">
        <v>4</v>
      </c>
      <c r="G993" t="s">
        <v>70</v>
      </c>
      <c r="H993" t="s">
        <v>50</v>
      </c>
      <c r="I993" t="s">
        <v>50</v>
      </c>
      <c r="J993" t="s">
        <v>50</v>
      </c>
      <c r="K993" t="s">
        <v>51</v>
      </c>
      <c r="L993" t="s">
        <v>51</v>
      </c>
      <c r="M993" t="s">
        <v>50</v>
      </c>
      <c r="N993">
        <v>0</v>
      </c>
      <c r="O993">
        <v>0</v>
      </c>
      <c r="P993">
        <v>0</v>
      </c>
      <c r="Q993">
        <v>0</v>
      </c>
      <c r="R993">
        <v>0</v>
      </c>
      <c r="S993">
        <v>0</v>
      </c>
      <c r="T993">
        <v>0</v>
      </c>
      <c r="U993">
        <v>0</v>
      </c>
      <c r="V993">
        <v>0</v>
      </c>
      <c r="W993">
        <v>0</v>
      </c>
      <c r="X993">
        <v>0</v>
      </c>
      <c r="Y993">
        <v>0</v>
      </c>
      <c r="Z993">
        <v>0</v>
      </c>
      <c r="AA993">
        <v>0</v>
      </c>
      <c r="AB993">
        <v>0</v>
      </c>
      <c r="AC993">
        <v>0</v>
      </c>
      <c r="AD993">
        <v>1</v>
      </c>
      <c r="AE993">
        <v>1</v>
      </c>
      <c r="AF993">
        <v>0</v>
      </c>
      <c r="AG993">
        <v>0</v>
      </c>
      <c r="AH993">
        <v>0</v>
      </c>
      <c r="AI993">
        <v>1</v>
      </c>
      <c r="AJ993">
        <v>366</v>
      </c>
    </row>
    <row r="994" spans="1:36">
      <c r="A994" t="s">
        <v>2361</v>
      </c>
      <c r="B994" t="s">
        <v>2362</v>
      </c>
      <c r="C994" t="s">
        <v>88</v>
      </c>
      <c r="D994" t="s">
        <v>89</v>
      </c>
      <c r="E994" t="s">
        <v>89</v>
      </c>
      <c r="F994" s="3">
        <v>320</v>
      </c>
      <c r="G994" t="s">
        <v>66</v>
      </c>
      <c r="H994" t="s">
        <v>50</v>
      </c>
      <c r="I994" t="s">
        <v>50</v>
      </c>
      <c r="J994" t="s">
        <v>50</v>
      </c>
      <c r="K994" t="s">
        <v>51</v>
      </c>
      <c r="L994" t="s">
        <v>51</v>
      </c>
      <c r="M994" t="s">
        <v>61</v>
      </c>
      <c r="N994">
        <v>0</v>
      </c>
      <c r="O994">
        <v>0</v>
      </c>
      <c r="P994">
        <v>0</v>
      </c>
      <c r="Q994">
        <v>0</v>
      </c>
      <c r="R994">
        <v>0</v>
      </c>
      <c r="S994">
        <v>0</v>
      </c>
      <c r="T994">
        <v>0</v>
      </c>
      <c r="U994">
        <v>0</v>
      </c>
      <c r="V994">
        <v>0</v>
      </c>
      <c r="W994">
        <v>0</v>
      </c>
      <c r="X994">
        <v>0</v>
      </c>
      <c r="Y994">
        <v>0</v>
      </c>
      <c r="Z994">
        <v>0</v>
      </c>
      <c r="AA994">
        <v>0</v>
      </c>
      <c r="AB994">
        <v>0</v>
      </c>
      <c r="AC994">
        <v>0</v>
      </c>
      <c r="AD994">
        <v>0</v>
      </c>
      <c r="AE994">
        <v>0</v>
      </c>
      <c r="AF994">
        <v>0</v>
      </c>
      <c r="AG994">
        <v>0</v>
      </c>
      <c r="AH994">
        <v>0</v>
      </c>
      <c r="AI994">
        <v>0</v>
      </c>
      <c r="AJ994">
        <v>15</v>
      </c>
    </row>
    <row r="995" spans="1:36">
      <c r="A995" t="s">
        <v>2363</v>
      </c>
      <c r="B995" t="s">
        <v>2364</v>
      </c>
      <c r="C995" t="s">
        <v>88</v>
      </c>
      <c r="D995" t="s">
        <v>104</v>
      </c>
      <c r="E995" t="s">
        <v>48</v>
      </c>
      <c r="F995" s="3">
        <v>500</v>
      </c>
      <c r="G995" t="s">
        <v>66</v>
      </c>
      <c r="H995" t="s">
        <v>50</v>
      </c>
      <c r="I995" t="s">
        <v>50</v>
      </c>
      <c r="J995" t="s">
        <v>51</v>
      </c>
      <c r="K995" t="s">
        <v>51</v>
      </c>
      <c r="L995" t="s">
        <v>51</v>
      </c>
      <c r="M995" t="s">
        <v>61</v>
      </c>
      <c r="N995">
        <v>0</v>
      </c>
      <c r="O995">
        <v>0</v>
      </c>
      <c r="P995">
        <v>0</v>
      </c>
      <c r="Q995">
        <v>0</v>
      </c>
      <c r="R995">
        <v>0</v>
      </c>
      <c r="S995">
        <v>0</v>
      </c>
      <c r="T995">
        <v>0</v>
      </c>
      <c r="U995">
        <v>0</v>
      </c>
      <c r="V995">
        <v>0</v>
      </c>
      <c r="W995">
        <v>0</v>
      </c>
      <c r="X995">
        <v>0</v>
      </c>
      <c r="Y995">
        <v>0</v>
      </c>
      <c r="Z995">
        <v>0</v>
      </c>
      <c r="AA995">
        <v>0</v>
      </c>
      <c r="AB995">
        <v>0</v>
      </c>
      <c r="AC995">
        <v>0</v>
      </c>
      <c r="AD995">
        <v>0</v>
      </c>
      <c r="AE995">
        <v>0</v>
      </c>
      <c r="AF995">
        <v>0</v>
      </c>
      <c r="AG995">
        <v>0</v>
      </c>
      <c r="AH995">
        <v>0</v>
      </c>
      <c r="AI995">
        <v>0</v>
      </c>
      <c r="AJ995">
        <v>0</v>
      </c>
    </row>
    <row r="996" spans="1:36">
      <c r="A996" t="s">
        <v>2365</v>
      </c>
      <c r="B996" t="s">
        <v>2366</v>
      </c>
      <c r="C996" t="s">
        <v>88</v>
      </c>
      <c r="D996" t="s">
        <v>365</v>
      </c>
      <c r="E996" t="s">
        <v>48</v>
      </c>
      <c r="F996" s="3">
        <v>25</v>
      </c>
      <c r="G996" t="s">
        <v>74</v>
      </c>
      <c r="H996" t="s">
        <v>51</v>
      </c>
      <c r="I996" t="s">
        <v>50</v>
      </c>
      <c r="J996" t="s">
        <v>61</v>
      </c>
      <c r="K996" t="s">
        <v>61</v>
      </c>
      <c r="L996" t="s">
        <v>61</v>
      </c>
      <c r="M996" t="s">
        <v>61</v>
      </c>
      <c r="N996">
        <v>0</v>
      </c>
      <c r="O996">
        <v>0</v>
      </c>
      <c r="P996">
        <v>0</v>
      </c>
      <c r="Q996">
        <v>0</v>
      </c>
      <c r="R996">
        <v>0</v>
      </c>
      <c r="S996">
        <v>0</v>
      </c>
      <c r="T996">
        <v>0</v>
      </c>
      <c r="U996">
        <v>0</v>
      </c>
      <c r="V996">
        <v>0</v>
      </c>
      <c r="W996">
        <v>0</v>
      </c>
      <c r="X996">
        <v>0</v>
      </c>
      <c r="Y996">
        <v>0</v>
      </c>
      <c r="Z996">
        <v>0</v>
      </c>
      <c r="AA996">
        <v>0</v>
      </c>
      <c r="AB996">
        <v>0</v>
      </c>
      <c r="AC996">
        <v>0</v>
      </c>
      <c r="AD996">
        <v>0</v>
      </c>
      <c r="AE996">
        <v>0</v>
      </c>
      <c r="AF996">
        <v>0</v>
      </c>
      <c r="AG996">
        <v>0</v>
      </c>
      <c r="AH996">
        <v>0</v>
      </c>
      <c r="AI996">
        <v>0</v>
      </c>
      <c r="AJ996">
        <v>0</v>
      </c>
    </row>
    <row r="997" spans="1:36">
      <c r="A997" t="s">
        <v>2367</v>
      </c>
      <c r="B997" t="s">
        <v>2368</v>
      </c>
      <c r="C997" t="s">
        <v>46</v>
      </c>
      <c r="D997" t="s">
        <v>104</v>
      </c>
      <c r="E997" t="s">
        <v>48</v>
      </c>
      <c r="F997" s="3">
        <v>500</v>
      </c>
      <c r="G997" t="s">
        <v>66</v>
      </c>
      <c r="H997" t="s">
        <v>50</v>
      </c>
      <c r="I997" t="s">
        <v>50</v>
      </c>
      <c r="J997" t="s">
        <v>51</v>
      </c>
      <c r="K997" t="s">
        <v>51</v>
      </c>
      <c r="L997" t="s">
        <v>51</v>
      </c>
      <c r="M997" t="s">
        <v>51</v>
      </c>
      <c r="N997">
        <v>0</v>
      </c>
      <c r="O997">
        <v>0</v>
      </c>
      <c r="P997">
        <v>0</v>
      </c>
      <c r="Q997">
        <v>0</v>
      </c>
      <c r="R997">
        <v>0</v>
      </c>
      <c r="S997">
        <v>0</v>
      </c>
      <c r="T997">
        <v>0</v>
      </c>
      <c r="U997">
        <v>0</v>
      </c>
      <c r="V997">
        <v>0</v>
      </c>
      <c r="W997">
        <v>0</v>
      </c>
      <c r="X997">
        <v>0</v>
      </c>
      <c r="Y997">
        <v>0</v>
      </c>
      <c r="Z997">
        <v>0</v>
      </c>
      <c r="AA997">
        <v>0</v>
      </c>
      <c r="AB997">
        <v>0</v>
      </c>
      <c r="AC997">
        <v>0</v>
      </c>
      <c r="AD997">
        <v>0</v>
      </c>
      <c r="AE997">
        <v>0</v>
      </c>
      <c r="AF997">
        <v>0</v>
      </c>
      <c r="AG997">
        <v>0</v>
      </c>
      <c r="AH997">
        <v>0</v>
      </c>
      <c r="AI997">
        <v>0</v>
      </c>
      <c r="AJ997">
        <v>0</v>
      </c>
    </row>
    <row r="998" spans="1:36">
      <c r="A998" t="s">
        <v>2369</v>
      </c>
      <c r="B998" t="s">
        <v>2370</v>
      </c>
      <c r="C998" t="s">
        <v>88</v>
      </c>
      <c r="D998" t="s">
        <v>89</v>
      </c>
      <c r="E998" t="s">
        <v>89</v>
      </c>
      <c r="F998" s="3">
        <v>40</v>
      </c>
      <c r="G998" t="s">
        <v>49</v>
      </c>
      <c r="H998" t="s">
        <v>50</v>
      </c>
      <c r="I998" t="s">
        <v>50</v>
      </c>
      <c r="J998" t="s">
        <v>50</v>
      </c>
      <c r="K998" t="s">
        <v>51</v>
      </c>
      <c r="L998" t="s">
        <v>51</v>
      </c>
      <c r="M998" t="s">
        <v>61</v>
      </c>
      <c r="N998">
        <v>0</v>
      </c>
      <c r="O998">
        <v>0</v>
      </c>
      <c r="P998">
        <v>1</v>
      </c>
      <c r="Q998">
        <v>0</v>
      </c>
      <c r="R998">
        <v>0</v>
      </c>
      <c r="S998">
        <v>0</v>
      </c>
      <c r="T998">
        <v>0</v>
      </c>
      <c r="U998">
        <v>0</v>
      </c>
      <c r="V998">
        <v>0</v>
      </c>
      <c r="W998">
        <v>0</v>
      </c>
      <c r="X998">
        <v>0</v>
      </c>
      <c r="Y998">
        <v>0</v>
      </c>
      <c r="Z998">
        <v>0</v>
      </c>
      <c r="AA998">
        <v>0</v>
      </c>
      <c r="AB998">
        <v>0</v>
      </c>
      <c r="AC998">
        <v>0</v>
      </c>
      <c r="AD998">
        <v>0</v>
      </c>
      <c r="AE998">
        <v>0</v>
      </c>
      <c r="AF998">
        <v>0</v>
      </c>
      <c r="AG998">
        <v>0</v>
      </c>
      <c r="AH998">
        <v>0</v>
      </c>
      <c r="AI998">
        <v>0</v>
      </c>
      <c r="AJ998">
        <v>0</v>
      </c>
    </row>
    <row r="999" spans="1:36">
      <c r="A999" t="s">
        <v>2371</v>
      </c>
      <c r="B999" t="s">
        <v>2372</v>
      </c>
      <c r="C999" t="s">
        <v>88</v>
      </c>
      <c r="D999" t="s">
        <v>89</v>
      </c>
      <c r="E999" t="s">
        <v>89</v>
      </c>
      <c r="F999" s="3">
        <v>40</v>
      </c>
      <c r="G999" t="s">
        <v>60</v>
      </c>
      <c r="H999" t="s">
        <v>50</v>
      </c>
      <c r="I999" t="s">
        <v>50</v>
      </c>
      <c r="J999" t="s">
        <v>50</v>
      </c>
      <c r="K999" t="s">
        <v>51</v>
      </c>
      <c r="L999" t="s">
        <v>51</v>
      </c>
      <c r="M999" t="s">
        <v>61</v>
      </c>
      <c r="N999">
        <v>0</v>
      </c>
      <c r="O999">
        <v>0</v>
      </c>
      <c r="P999">
        <v>0</v>
      </c>
      <c r="Q999">
        <v>0</v>
      </c>
      <c r="R999">
        <v>0</v>
      </c>
      <c r="S999">
        <v>0</v>
      </c>
      <c r="T999">
        <v>0</v>
      </c>
      <c r="U999">
        <v>0</v>
      </c>
      <c r="V999">
        <v>0</v>
      </c>
      <c r="W999">
        <v>0</v>
      </c>
      <c r="X999">
        <v>0</v>
      </c>
      <c r="Y999">
        <v>0</v>
      </c>
      <c r="Z999">
        <v>0</v>
      </c>
      <c r="AA999">
        <v>0</v>
      </c>
      <c r="AB999">
        <v>0</v>
      </c>
      <c r="AC999">
        <v>0</v>
      </c>
      <c r="AD999">
        <v>0</v>
      </c>
      <c r="AE999">
        <v>0</v>
      </c>
      <c r="AF999">
        <v>0</v>
      </c>
      <c r="AG999">
        <v>0</v>
      </c>
      <c r="AH999">
        <v>0</v>
      </c>
      <c r="AI999">
        <v>0</v>
      </c>
      <c r="AJ999">
        <v>0</v>
      </c>
    </row>
    <row r="1000" spans="1:36">
      <c r="A1000" t="s">
        <v>2373</v>
      </c>
      <c r="B1000" t="s">
        <v>2374</v>
      </c>
      <c r="C1000" t="s">
        <v>46</v>
      </c>
      <c r="D1000" t="s">
        <v>1981</v>
      </c>
      <c r="E1000" t="s">
        <v>48</v>
      </c>
      <c r="F1000" s="3">
        <v>193</v>
      </c>
      <c r="G1000" t="s">
        <v>101</v>
      </c>
      <c r="H1000" t="s">
        <v>50</v>
      </c>
      <c r="I1000" t="s">
        <v>50</v>
      </c>
      <c r="J1000" t="s">
        <v>51</v>
      </c>
      <c r="K1000" t="s">
        <v>50</v>
      </c>
      <c r="L1000" t="s">
        <v>51</v>
      </c>
      <c r="M1000" t="s">
        <v>51</v>
      </c>
      <c r="N1000">
        <v>0</v>
      </c>
      <c r="O1000">
        <v>0</v>
      </c>
      <c r="P1000">
        <v>0</v>
      </c>
      <c r="Q1000">
        <v>0</v>
      </c>
      <c r="R1000">
        <v>0</v>
      </c>
      <c r="S1000">
        <v>0</v>
      </c>
      <c r="T1000">
        <v>0</v>
      </c>
      <c r="U1000">
        <v>0</v>
      </c>
      <c r="V1000">
        <v>0</v>
      </c>
      <c r="W1000">
        <v>0</v>
      </c>
      <c r="X1000">
        <v>0</v>
      </c>
      <c r="Y1000">
        <v>0</v>
      </c>
      <c r="Z1000">
        <v>0</v>
      </c>
      <c r="AA1000">
        <v>0</v>
      </c>
      <c r="AB1000">
        <v>0</v>
      </c>
      <c r="AC1000">
        <v>0</v>
      </c>
      <c r="AD1000">
        <v>0</v>
      </c>
      <c r="AE1000">
        <v>0</v>
      </c>
      <c r="AF1000">
        <v>0</v>
      </c>
      <c r="AG1000">
        <v>0</v>
      </c>
      <c r="AH1000">
        <v>0</v>
      </c>
      <c r="AI1000">
        <v>0</v>
      </c>
      <c r="AJ1000">
        <v>0</v>
      </c>
    </row>
    <row r="1001" spans="1:36">
      <c r="A1001" t="s">
        <v>2375</v>
      </c>
      <c r="B1001" t="s">
        <v>2376</v>
      </c>
      <c r="C1001" t="s">
        <v>58</v>
      </c>
      <c r="D1001" t="s">
        <v>1196</v>
      </c>
      <c r="E1001" t="s">
        <v>59</v>
      </c>
      <c r="G1001" t="s">
        <v>66</v>
      </c>
      <c r="H1001" t="s">
        <v>50</v>
      </c>
      <c r="I1001" t="s">
        <v>50</v>
      </c>
      <c r="J1001" t="s">
        <v>50</v>
      </c>
      <c r="K1001" t="s">
        <v>51</v>
      </c>
      <c r="L1001" t="s">
        <v>51</v>
      </c>
      <c r="M1001" t="s">
        <v>61</v>
      </c>
      <c r="N1001">
        <v>0</v>
      </c>
      <c r="O1001">
        <v>0</v>
      </c>
      <c r="P1001">
        <v>0</v>
      </c>
      <c r="Q1001">
        <v>0</v>
      </c>
      <c r="R1001">
        <v>0</v>
      </c>
      <c r="S1001">
        <v>0</v>
      </c>
      <c r="T1001">
        <v>0</v>
      </c>
      <c r="U1001">
        <v>0</v>
      </c>
      <c r="V1001">
        <v>0</v>
      </c>
      <c r="W1001">
        <v>0</v>
      </c>
      <c r="X1001">
        <v>0</v>
      </c>
      <c r="Y1001">
        <v>0</v>
      </c>
      <c r="Z1001">
        <v>0</v>
      </c>
      <c r="AA1001">
        <v>0</v>
      </c>
      <c r="AB1001">
        <v>0</v>
      </c>
      <c r="AC1001">
        <v>0</v>
      </c>
      <c r="AD1001">
        <v>0</v>
      </c>
      <c r="AE1001">
        <v>0</v>
      </c>
      <c r="AF1001">
        <v>0</v>
      </c>
      <c r="AG1001">
        <v>0</v>
      </c>
      <c r="AH1001">
        <v>0</v>
      </c>
      <c r="AI1001">
        <v>0</v>
      </c>
      <c r="AJ1001">
        <v>0</v>
      </c>
    </row>
    <row r="1002" spans="1:36">
      <c r="A1002" t="s">
        <v>2377</v>
      </c>
      <c r="B1002" t="s">
        <v>2378</v>
      </c>
      <c r="C1002" t="s">
        <v>64</v>
      </c>
      <c r="D1002" t="s">
        <v>2379</v>
      </c>
      <c r="E1002" t="s">
        <v>59</v>
      </c>
      <c r="G1002" t="s">
        <v>66</v>
      </c>
      <c r="H1002" t="s">
        <v>50</v>
      </c>
      <c r="I1002" t="s">
        <v>50</v>
      </c>
      <c r="J1002" t="s">
        <v>51</v>
      </c>
      <c r="K1002" t="s">
        <v>61</v>
      </c>
      <c r="L1002" t="s">
        <v>61</v>
      </c>
      <c r="M1002" t="s">
        <v>61</v>
      </c>
      <c r="N1002">
        <v>0</v>
      </c>
      <c r="O1002">
        <v>0</v>
      </c>
      <c r="P1002">
        <v>0</v>
      </c>
      <c r="Q1002">
        <v>0</v>
      </c>
      <c r="R1002">
        <v>0</v>
      </c>
      <c r="S1002">
        <v>0</v>
      </c>
      <c r="T1002">
        <v>0</v>
      </c>
      <c r="U1002">
        <v>0</v>
      </c>
      <c r="V1002">
        <v>0</v>
      </c>
      <c r="W1002">
        <v>0</v>
      </c>
      <c r="X1002">
        <v>0</v>
      </c>
      <c r="Y1002">
        <v>0</v>
      </c>
      <c r="Z1002">
        <v>0</v>
      </c>
      <c r="AA1002">
        <v>0</v>
      </c>
      <c r="AB1002">
        <v>0</v>
      </c>
      <c r="AC1002">
        <v>0</v>
      </c>
      <c r="AD1002">
        <v>0</v>
      </c>
      <c r="AE1002">
        <v>0</v>
      </c>
      <c r="AF1002">
        <v>0</v>
      </c>
      <c r="AG1002">
        <v>0</v>
      </c>
      <c r="AH1002">
        <v>0</v>
      </c>
      <c r="AI1002">
        <v>0</v>
      </c>
      <c r="AJ1002">
        <v>0</v>
      </c>
    </row>
    <row r="1003" spans="1:36">
      <c r="A1003" t="s">
        <v>2380</v>
      </c>
      <c r="B1003" t="s">
        <v>2381</v>
      </c>
      <c r="C1003" t="s">
        <v>46</v>
      </c>
      <c r="D1003" t="s">
        <v>2352</v>
      </c>
      <c r="E1003" t="s">
        <v>48</v>
      </c>
      <c r="F1003" s="3">
        <v>4656</v>
      </c>
      <c r="G1003" t="s">
        <v>82</v>
      </c>
      <c r="H1003" t="s">
        <v>50</v>
      </c>
      <c r="I1003" t="s">
        <v>50</v>
      </c>
      <c r="J1003" t="s">
        <v>51</v>
      </c>
      <c r="K1003" t="s">
        <v>51</v>
      </c>
      <c r="L1003" t="s">
        <v>51</v>
      </c>
      <c r="M1003" t="s">
        <v>51</v>
      </c>
      <c r="N1003">
        <v>0</v>
      </c>
      <c r="O1003">
        <v>0</v>
      </c>
      <c r="P1003">
        <v>0</v>
      </c>
      <c r="Q1003">
        <v>0</v>
      </c>
      <c r="R1003">
        <v>0</v>
      </c>
      <c r="S1003">
        <v>0</v>
      </c>
      <c r="T1003">
        <v>0</v>
      </c>
      <c r="U1003">
        <v>0</v>
      </c>
      <c r="V1003">
        <v>0</v>
      </c>
      <c r="W1003">
        <v>0</v>
      </c>
      <c r="X1003">
        <v>0</v>
      </c>
      <c r="Y1003">
        <v>0</v>
      </c>
      <c r="Z1003">
        <v>0</v>
      </c>
      <c r="AA1003">
        <v>0</v>
      </c>
      <c r="AB1003">
        <v>0</v>
      </c>
      <c r="AC1003">
        <v>0</v>
      </c>
      <c r="AD1003">
        <v>0</v>
      </c>
      <c r="AE1003">
        <v>0</v>
      </c>
      <c r="AF1003">
        <v>0</v>
      </c>
      <c r="AG1003">
        <v>0</v>
      </c>
      <c r="AH1003">
        <v>0</v>
      </c>
      <c r="AI1003">
        <v>0</v>
      </c>
      <c r="AJ1003">
        <v>0</v>
      </c>
    </row>
    <row r="1004" spans="1:36">
      <c r="A1004" t="s">
        <v>2382</v>
      </c>
      <c r="B1004" t="s">
        <v>2383</v>
      </c>
      <c r="C1004" t="s">
        <v>203</v>
      </c>
      <c r="D1004" t="s">
        <v>2355</v>
      </c>
      <c r="E1004" t="s">
        <v>59</v>
      </c>
      <c r="F1004" s="3">
        <v>90</v>
      </c>
      <c r="G1004" t="s">
        <v>82</v>
      </c>
      <c r="H1004" t="s">
        <v>50</v>
      </c>
      <c r="I1004" t="s">
        <v>50</v>
      </c>
      <c r="J1004" t="s">
        <v>51</v>
      </c>
      <c r="K1004" t="s">
        <v>61</v>
      </c>
      <c r="L1004" t="s">
        <v>61</v>
      </c>
      <c r="M1004" t="s">
        <v>50</v>
      </c>
      <c r="N1004">
        <v>0</v>
      </c>
      <c r="O1004">
        <v>0</v>
      </c>
      <c r="P1004">
        <v>0</v>
      </c>
      <c r="Q1004">
        <v>0</v>
      </c>
      <c r="R1004">
        <v>0</v>
      </c>
      <c r="S1004">
        <v>0</v>
      </c>
      <c r="T1004">
        <v>0</v>
      </c>
      <c r="U1004">
        <v>0</v>
      </c>
      <c r="V1004">
        <v>0</v>
      </c>
      <c r="W1004">
        <v>0</v>
      </c>
      <c r="X1004">
        <v>0</v>
      </c>
      <c r="Y1004">
        <v>0</v>
      </c>
      <c r="Z1004">
        <v>0</v>
      </c>
      <c r="AA1004">
        <v>0</v>
      </c>
      <c r="AB1004">
        <v>0</v>
      </c>
      <c r="AC1004">
        <v>0</v>
      </c>
      <c r="AD1004">
        <v>0</v>
      </c>
      <c r="AE1004">
        <v>0</v>
      </c>
      <c r="AF1004">
        <v>0</v>
      </c>
      <c r="AG1004">
        <v>0</v>
      </c>
      <c r="AH1004">
        <v>0</v>
      </c>
      <c r="AI1004">
        <v>0</v>
      </c>
      <c r="AJ1004">
        <v>0</v>
      </c>
    </row>
    <row r="1005" spans="1:36">
      <c r="A1005" t="s">
        <v>2384</v>
      </c>
      <c r="B1005" t="s">
        <v>2385</v>
      </c>
      <c r="C1005" t="s">
        <v>46</v>
      </c>
      <c r="D1005" t="s">
        <v>2386</v>
      </c>
      <c r="E1005" t="s">
        <v>59</v>
      </c>
      <c r="F1005" s="3">
        <v>420</v>
      </c>
      <c r="G1005" t="s">
        <v>101</v>
      </c>
      <c r="H1005" t="s">
        <v>50</v>
      </c>
      <c r="I1005" t="s">
        <v>50</v>
      </c>
      <c r="J1005" t="s">
        <v>51</v>
      </c>
      <c r="K1005" t="s">
        <v>50</v>
      </c>
      <c r="L1005" t="s">
        <v>51</v>
      </c>
      <c r="M1005" t="s">
        <v>51</v>
      </c>
      <c r="N1005">
        <v>0</v>
      </c>
      <c r="O1005">
        <v>1</v>
      </c>
      <c r="P1005">
        <v>1</v>
      </c>
      <c r="Q1005">
        <v>0</v>
      </c>
      <c r="R1005">
        <v>0</v>
      </c>
      <c r="S1005">
        <v>0</v>
      </c>
      <c r="T1005">
        <v>0</v>
      </c>
      <c r="U1005">
        <v>0</v>
      </c>
      <c r="V1005">
        <v>0</v>
      </c>
      <c r="W1005">
        <v>0</v>
      </c>
      <c r="X1005">
        <v>0</v>
      </c>
      <c r="Y1005">
        <v>0</v>
      </c>
      <c r="Z1005">
        <v>0</v>
      </c>
      <c r="AA1005">
        <v>0</v>
      </c>
      <c r="AB1005">
        <v>0</v>
      </c>
      <c r="AC1005">
        <v>0</v>
      </c>
      <c r="AD1005">
        <v>0</v>
      </c>
      <c r="AE1005">
        <v>0</v>
      </c>
      <c r="AF1005">
        <v>0</v>
      </c>
      <c r="AG1005">
        <v>0</v>
      </c>
      <c r="AH1005">
        <v>0</v>
      </c>
      <c r="AI1005">
        <v>0</v>
      </c>
      <c r="AJ1005">
        <v>0</v>
      </c>
    </row>
    <row r="1006" spans="1:36">
      <c r="A1006" t="s">
        <v>2387</v>
      </c>
      <c r="B1006" t="s">
        <v>2388</v>
      </c>
      <c r="C1006" t="s">
        <v>203</v>
      </c>
      <c r="D1006" t="s">
        <v>607</v>
      </c>
      <c r="E1006" t="s">
        <v>607</v>
      </c>
      <c r="F1006" s="3">
        <v>3000</v>
      </c>
      <c r="G1006" t="s">
        <v>66</v>
      </c>
      <c r="H1006" t="s">
        <v>50</v>
      </c>
      <c r="I1006" t="s">
        <v>50</v>
      </c>
      <c r="J1006" t="s">
        <v>51</v>
      </c>
      <c r="K1006" t="s">
        <v>61</v>
      </c>
      <c r="L1006" t="s">
        <v>61</v>
      </c>
      <c r="M1006" t="s">
        <v>51</v>
      </c>
      <c r="N1006">
        <v>0</v>
      </c>
      <c r="O1006">
        <v>0</v>
      </c>
      <c r="P1006">
        <v>0</v>
      </c>
      <c r="Q1006">
        <v>0</v>
      </c>
      <c r="R1006">
        <v>0</v>
      </c>
      <c r="S1006">
        <v>0</v>
      </c>
      <c r="T1006">
        <v>0</v>
      </c>
      <c r="U1006">
        <v>0</v>
      </c>
      <c r="V1006">
        <v>0</v>
      </c>
      <c r="W1006">
        <v>0</v>
      </c>
      <c r="X1006">
        <v>0</v>
      </c>
      <c r="Y1006">
        <v>0</v>
      </c>
      <c r="Z1006">
        <v>0</v>
      </c>
      <c r="AA1006">
        <v>0</v>
      </c>
      <c r="AB1006">
        <v>0</v>
      </c>
      <c r="AC1006">
        <v>0</v>
      </c>
      <c r="AD1006">
        <v>0</v>
      </c>
      <c r="AE1006">
        <v>0</v>
      </c>
      <c r="AF1006">
        <v>0</v>
      </c>
      <c r="AG1006">
        <v>0</v>
      </c>
      <c r="AH1006">
        <v>0</v>
      </c>
      <c r="AI1006">
        <v>0</v>
      </c>
      <c r="AJ1006">
        <v>0</v>
      </c>
    </row>
    <row r="1007" spans="1:36">
      <c r="A1007" t="s">
        <v>2389</v>
      </c>
      <c r="B1007" t="s">
        <v>2390</v>
      </c>
      <c r="C1007" t="s">
        <v>88</v>
      </c>
      <c r="D1007" t="s">
        <v>89</v>
      </c>
      <c r="E1007" t="s">
        <v>89</v>
      </c>
      <c r="F1007" s="3">
        <v>130</v>
      </c>
      <c r="G1007" t="s">
        <v>60</v>
      </c>
      <c r="H1007" t="s">
        <v>50</v>
      </c>
      <c r="I1007" t="s">
        <v>50</v>
      </c>
      <c r="J1007" t="s">
        <v>50</v>
      </c>
      <c r="K1007" t="s">
        <v>51</v>
      </c>
      <c r="L1007" t="s">
        <v>51</v>
      </c>
      <c r="M1007" t="s">
        <v>61</v>
      </c>
      <c r="N1007">
        <v>0</v>
      </c>
      <c r="O1007">
        <v>0</v>
      </c>
      <c r="P1007">
        <v>0</v>
      </c>
      <c r="Q1007">
        <v>0</v>
      </c>
      <c r="R1007">
        <v>0</v>
      </c>
      <c r="S1007">
        <v>0</v>
      </c>
      <c r="T1007">
        <v>0</v>
      </c>
      <c r="U1007">
        <v>0</v>
      </c>
      <c r="V1007">
        <v>0</v>
      </c>
      <c r="W1007">
        <v>0</v>
      </c>
      <c r="X1007">
        <v>0</v>
      </c>
      <c r="Y1007">
        <v>0</v>
      </c>
      <c r="Z1007">
        <v>0</v>
      </c>
      <c r="AA1007">
        <v>0</v>
      </c>
      <c r="AB1007">
        <v>0</v>
      </c>
      <c r="AC1007">
        <v>0</v>
      </c>
      <c r="AD1007">
        <v>0</v>
      </c>
      <c r="AE1007">
        <v>0</v>
      </c>
      <c r="AF1007">
        <v>0</v>
      </c>
      <c r="AG1007">
        <v>0</v>
      </c>
      <c r="AH1007">
        <v>0</v>
      </c>
      <c r="AI1007">
        <v>0</v>
      </c>
      <c r="AJ1007">
        <v>0</v>
      </c>
    </row>
    <row r="1008" spans="1:36">
      <c r="A1008" t="s">
        <v>2391</v>
      </c>
      <c r="B1008" t="s">
        <v>2392</v>
      </c>
      <c r="C1008" t="s">
        <v>88</v>
      </c>
      <c r="D1008" t="s">
        <v>89</v>
      </c>
      <c r="E1008" t="s">
        <v>89</v>
      </c>
      <c r="F1008" s="3">
        <v>36</v>
      </c>
      <c r="G1008" t="s">
        <v>74</v>
      </c>
      <c r="H1008" t="s">
        <v>50</v>
      </c>
      <c r="I1008" t="s">
        <v>50</v>
      </c>
      <c r="J1008" t="s">
        <v>51</v>
      </c>
      <c r="K1008" t="s">
        <v>51</v>
      </c>
      <c r="L1008" t="s">
        <v>51</v>
      </c>
      <c r="M1008" t="s">
        <v>61</v>
      </c>
      <c r="N1008">
        <v>0</v>
      </c>
      <c r="O1008">
        <v>0</v>
      </c>
      <c r="P1008">
        <v>0</v>
      </c>
      <c r="Q1008">
        <v>0</v>
      </c>
      <c r="R1008">
        <v>0</v>
      </c>
      <c r="S1008">
        <v>0</v>
      </c>
      <c r="T1008">
        <v>0</v>
      </c>
      <c r="U1008">
        <v>0</v>
      </c>
      <c r="V1008">
        <v>0</v>
      </c>
      <c r="W1008">
        <v>0</v>
      </c>
      <c r="X1008">
        <v>0</v>
      </c>
      <c r="Y1008">
        <v>0</v>
      </c>
      <c r="Z1008">
        <v>0</v>
      </c>
      <c r="AA1008">
        <v>0</v>
      </c>
      <c r="AB1008">
        <v>0</v>
      </c>
      <c r="AC1008">
        <v>0</v>
      </c>
      <c r="AD1008">
        <v>0</v>
      </c>
      <c r="AE1008">
        <v>0</v>
      </c>
      <c r="AF1008">
        <v>0</v>
      </c>
      <c r="AG1008">
        <v>0</v>
      </c>
      <c r="AH1008">
        <v>0</v>
      </c>
      <c r="AI1008">
        <v>0</v>
      </c>
      <c r="AJ1008">
        <v>0</v>
      </c>
    </row>
    <row r="1009" spans="1:36">
      <c r="A1009" t="s">
        <v>2393</v>
      </c>
      <c r="B1009" t="s">
        <v>2394</v>
      </c>
      <c r="C1009" t="s">
        <v>88</v>
      </c>
      <c r="D1009" t="s">
        <v>89</v>
      </c>
      <c r="E1009" t="s">
        <v>89</v>
      </c>
      <c r="F1009" s="3">
        <v>100</v>
      </c>
      <c r="G1009" t="s">
        <v>74</v>
      </c>
      <c r="H1009" t="s">
        <v>50</v>
      </c>
      <c r="I1009" t="s">
        <v>50</v>
      </c>
      <c r="J1009" t="s">
        <v>50</v>
      </c>
      <c r="K1009" t="s">
        <v>51</v>
      </c>
      <c r="L1009" t="s">
        <v>51</v>
      </c>
      <c r="M1009" t="s">
        <v>61</v>
      </c>
      <c r="N1009">
        <v>0</v>
      </c>
      <c r="O1009">
        <v>0</v>
      </c>
      <c r="P1009">
        <v>1</v>
      </c>
      <c r="Q1009">
        <v>0</v>
      </c>
      <c r="R1009">
        <v>0</v>
      </c>
      <c r="S1009">
        <v>0</v>
      </c>
      <c r="T1009">
        <v>0</v>
      </c>
      <c r="U1009">
        <v>0</v>
      </c>
      <c r="V1009">
        <v>0</v>
      </c>
      <c r="W1009">
        <v>0</v>
      </c>
      <c r="X1009">
        <v>0</v>
      </c>
      <c r="Y1009">
        <v>0</v>
      </c>
      <c r="Z1009">
        <v>0</v>
      </c>
      <c r="AA1009">
        <v>0</v>
      </c>
      <c r="AB1009">
        <v>0</v>
      </c>
      <c r="AC1009">
        <v>0</v>
      </c>
      <c r="AD1009">
        <v>0</v>
      </c>
      <c r="AE1009">
        <v>0</v>
      </c>
      <c r="AF1009">
        <v>0</v>
      </c>
      <c r="AG1009">
        <v>0</v>
      </c>
      <c r="AH1009">
        <v>0</v>
      </c>
      <c r="AI1009">
        <v>0</v>
      </c>
      <c r="AJ1009">
        <v>0</v>
      </c>
    </row>
    <row r="1010" spans="1:36">
      <c r="A1010" t="s">
        <v>2395</v>
      </c>
      <c r="B1010" t="s">
        <v>2396</v>
      </c>
      <c r="C1010" t="s">
        <v>88</v>
      </c>
      <c r="D1010" t="s">
        <v>104</v>
      </c>
      <c r="E1010" t="s">
        <v>48</v>
      </c>
      <c r="F1010" s="3">
        <v>400</v>
      </c>
      <c r="G1010" t="s">
        <v>66</v>
      </c>
      <c r="H1010" t="s">
        <v>50</v>
      </c>
      <c r="I1010" t="s">
        <v>50</v>
      </c>
      <c r="J1010" t="s">
        <v>51</v>
      </c>
      <c r="K1010" t="s">
        <v>51</v>
      </c>
      <c r="L1010" t="s">
        <v>51</v>
      </c>
      <c r="M1010" t="s">
        <v>61</v>
      </c>
      <c r="N1010">
        <v>0</v>
      </c>
      <c r="O1010">
        <v>0</v>
      </c>
      <c r="P1010">
        <v>0</v>
      </c>
      <c r="Q1010">
        <v>0</v>
      </c>
      <c r="R1010">
        <v>0</v>
      </c>
      <c r="S1010">
        <v>0</v>
      </c>
      <c r="T1010">
        <v>0</v>
      </c>
      <c r="U1010">
        <v>0</v>
      </c>
      <c r="V1010">
        <v>0</v>
      </c>
      <c r="W1010">
        <v>0</v>
      </c>
      <c r="X1010">
        <v>0</v>
      </c>
      <c r="Y1010">
        <v>0</v>
      </c>
      <c r="Z1010">
        <v>0</v>
      </c>
      <c r="AA1010">
        <v>0</v>
      </c>
      <c r="AB1010">
        <v>0</v>
      </c>
      <c r="AC1010">
        <v>0</v>
      </c>
      <c r="AD1010">
        <v>0</v>
      </c>
      <c r="AE1010">
        <v>0</v>
      </c>
      <c r="AF1010">
        <v>0</v>
      </c>
      <c r="AG1010">
        <v>0</v>
      </c>
      <c r="AH1010">
        <v>0</v>
      </c>
      <c r="AI1010">
        <v>0</v>
      </c>
      <c r="AJ1010">
        <v>0</v>
      </c>
    </row>
    <row r="1011" spans="1:36">
      <c r="A1011" t="s">
        <v>2397</v>
      </c>
      <c r="B1011" t="s">
        <v>2398</v>
      </c>
      <c r="C1011" t="s">
        <v>88</v>
      </c>
      <c r="D1011" t="s">
        <v>1329</v>
      </c>
      <c r="E1011" t="s">
        <v>48</v>
      </c>
      <c r="F1011" s="3">
        <v>25</v>
      </c>
      <c r="G1011" t="s">
        <v>78</v>
      </c>
      <c r="H1011" t="s">
        <v>51</v>
      </c>
      <c r="I1011" t="s">
        <v>50</v>
      </c>
      <c r="J1011" t="s">
        <v>61</v>
      </c>
      <c r="K1011" t="s">
        <v>61</v>
      </c>
      <c r="L1011" t="s">
        <v>61</v>
      </c>
      <c r="M1011" t="s">
        <v>61</v>
      </c>
      <c r="N1011">
        <v>0</v>
      </c>
      <c r="O1011">
        <v>0</v>
      </c>
      <c r="P1011">
        <v>0</v>
      </c>
      <c r="Q1011">
        <v>0</v>
      </c>
      <c r="R1011">
        <v>0</v>
      </c>
      <c r="S1011">
        <v>0</v>
      </c>
      <c r="T1011">
        <v>0</v>
      </c>
      <c r="U1011">
        <v>0</v>
      </c>
      <c r="V1011">
        <v>0</v>
      </c>
      <c r="W1011">
        <v>0</v>
      </c>
      <c r="X1011">
        <v>0</v>
      </c>
      <c r="Y1011">
        <v>0</v>
      </c>
      <c r="Z1011">
        <v>0</v>
      </c>
      <c r="AA1011">
        <v>0</v>
      </c>
      <c r="AB1011">
        <v>0</v>
      </c>
      <c r="AC1011">
        <v>0</v>
      </c>
      <c r="AD1011">
        <v>0</v>
      </c>
      <c r="AE1011">
        <v>0</v>
      </c>
      <c r="AF1011">
        <v>0</v>
      </c>
      <c r="AG1011">
        <v>0</v>
      </c>
      <c r="AH1011">
        <v>0</v>
      </c>
      <c r="AI1011">
        <v>0</v>
      </c>
      <c r="AJ1011">
        <v>0</v>
      </c>
    </row>
    <row r="1012" spans="1:36">
      <c r="A1012" t="s">
        <v>2399</v>
      </c>
      <c r="B1012" t="s">
        <v>2400</v>
      </c>
      <c r="C1012" t="s">
        <v>88</v>
      </c>
      <c r="D1012" t="s">
        <v>89</v>
      </c>
      <c r="E1012" t="s">
        <v>89</v>
      </c>
      <c r="F1012" s="3">
        <v>25</v>
      </c>
      <c r="G1012" t="s">
        <v>74</v>
      </c>
      <c r="H1012" t="s">
        <v>50</v>
      </c>
      <c r="I1012" t="s">
        <v>50</v>
      </c>
      <c r="J1012" t="s">
        <v>51</v>
      </c>
      <c r="K1012" t="s">
        <v>51</v>
      </c>
      <c r="L1012" t="s">
        <v>51</v>
      </c>
      <c r="M1012" t="s">
        <v>61</v>
      </c>
      <c r="N1012">
        <v>0</v>
      </c>
      <c r="O1012">
        <v>0</v>
      </c>
      <c r="P1012">
        <v>0</v>
      </c>
      <c r="Q1012">
        <v>0</v>
      </c>
      <c r="R1012">
        <v>0</v>
      </c>
      <c r="S1012">
        <v>0</v>
      </c>
      <c r="T1012">
        <v>0</v>
      </c>
      <c r="U1012">
        <v>0</v>
      </c>
      <c r="V1012">
        <v>0</v>
      </c>
      <c r="W1012">
        <v>0</v>
      </c>
      <c r="X1012">
        <v>0</v>
      </c>
      <c r="Y1012">
        <v>0</v>
      </c>
      <c r="Z1012">
        <v>0</v>
      </c>
      <c r="AA1012">
        <v>0</v>
      </c>
      <c r="AB1012">
        <v>0</v>
      </c>
      <c r="AC1012">
        <v>0</v>
      </c>
      <c r="AD1012">
        <v>0</v>
      </c>
      <c r="AE1012">
        <v>0</v>
      </c>
      <c r="AF1012">
        <v>0</v>
      </c>
      <c r="AG1012">
        <v>0</v>
      </c>
      <c r="AH1012">
        <v>0</v>
      </c>
      <c r="AI1012">
        <v>0</v>
      </c>
      <c r="AJ1012">
        <v>0</v>
      </c>
    </row>
    <row r="1013" spans="1:36">
      <c r="A1013" t="s">
        <v>2401</v>
      </c>
      <c r="B1013" t="s">
        <v>2402</v>
      </c>
      <c r="C1013" t="s">
        <v>46</v>
      </c>
      <c r="D1013" t="s">
        <v>1981</v>
      </c>
      <c r="E1013" t="s">
        <v>48</v>
      </c>
      <c r="F1013" s="3">
        <v>132</v>
      </c>
      <c r="G1013" t="s">
        <v>101</v>
      </c>
      <c r="H1013" t="s">
        <v>50</v>
      </c>
      <c r="I1013" t="s">
        <v>50</v>
      </c>
      <c r="J1013" t="s">
        <v>51</v>
      </c>
      <c r="K1013" t="s">
        <v>51</v>
      </c>
      <c r="L1013" t="s">
        <v>51</v>
      </c>
      <c r="M1013" t="s">
        <v>51</v>
      </c>
      <c r="N1013">
        <v>0</v>
      </c>
      <c r="O1013">
        <v>0</v>
      </c>
      <c r="P1013">
        <v>0</v>
      </c>
      <c r="Q1013">
        <v>0</v>
      </c>
      <c r="R1013">
        <v>0</v>
      </c>
      <c r="S1013">
        <v>0</v>
      </c>
      <c r="T1013">
        <v>0</v>
      </c>
      <c r="U1013">
        <v>0</v>
      </c>
      <c r="V1013">
        <v>0</v>
      </c>
      <c r="W1013">
        <v>0</v>
      </c>
      <c r="X1013">
        <v>0</v>
      </c>
      <c r="Y1013">
        <v>0</v>
      </c>
      <c r="Z1013">
        <v>0</v>
      </c>
      <c r="AA1013">
        <v>0</v>
      </c>
      <c r="AB1013">
        <v>0</v>
      </c>
      <c r="AC1013">
        <v>0</v>
      </c>
      <c r="AD1013">
        <v>0</v>
      </c>
      <c r="AE1013">
        <v>0</v>
      </c>
      <c r="AF1013">
        <v>0</v>
      </c>
      <c r="AG1013">
        <v>0</v>
      </c>
      <c r="AH1013">
        <v>0</v>
      </c>
      <c r="AI1013">
        <v>0</v>
      </c>
      <c r="AJ1013">
        <v>0</v>
      </c>
    </row>
    <row r="1014" spans="1:36">
      <c r="A1014" t="s">
        <v>2403</v>
      </c>
      <c r="B1014" t="s">
        <v>2404</v>
      </c>
      <c r="C1014" t="s">
        <v>46</v>
      </c>
      <c r="D1014" t="s">
        <v>2405</v>
      </c>
      <c r="E1014" t="s">
        <v>48</v>
      </c>
      <c r="F1014" s="3">
        <v>980</v>
      </c>
      <c r="G1014" t="s">
        <v>60</v>
      </c>
      <c r="H1014" t="s">
        <v>50</v>
      </c>
      <c r="I1014" t="s">
        <v>50</v>
      </c>
      <c r="J1014" t="s">
        <v>51</v>
      </c>
      <c r="K1014" t="s">
        <v>51</v>
      </c>
      <c r="L1014" t="s">
        <v>51</v>
      </c>
      <c r="M1014" t="s">
        <v>51</v>
      </c>
      <c r="N1014">
        <v>0</v>
      </c>
      <c r="O1014">
        <v>0</v>
      </c>
      <c r="P1014">
        <v>0</v>
      </c>
      <c r="Q1014">
        <v>0</v>
      </c>
      <c r="R1014">
        <v>0</v>
      </c>
      <c r="S1014">
        <v>0</v>
      </c>
      <c r="T1014">
        <v>0</v>
      </c>
      <c r="U1014">
        <v>0</v>
      </c>
      <c r="V1014">
        <v>0</v>
      </c>
      <c r="W1014">
        <v>0</v>
      </c>
      <c r="X1014">
        <v>0</v>
      </c>
      <c r="Y1014">
        <v>0</v>
      </c>
      <c r="Z1014">
        <v>0</v>
      </c>
      <c r="AA1014">
        <v>0</v>
      </c>
      <c r="AB1014">
        <v>0</v>
      </c>
      <c r="AC1014">
        <v>0</v>
      </c>
      <c r="AD1014">
        <v>0</v>
      </c>
      <c r="AE1014">
        <v>0</v>
      </c>
      <c r="AF1014">
        <v>0</v>
      </c>
      <c r="AG1014">
        <v>0</v>
      </c>
      <c r="AH1014">
        <v>0</v>
      </c>
      <c r="AI1014">
        <v>0</v>
      </c>
      <c r="AJ1014">
        <v>0</v>
      </c>
    </row>
    <row r="1015" spans="1:36">
      <c r="A1015" t="s">
        <v>2406</v>
      </c>
      <c r="B1015" t="s">
        <v>2407</v>
      </c>
      <c r="C1015" t="s">
        <v>46</v>
      </c>
      <c r="D1015" t="s">
        <v>2352</v>
      </c>
      <c r="E1015" t="s">
        <v>48</v>
      </c>
      <c r="F1015" s="3">
        <v>9036</v>
      </c>
      <c r="G1015" t="s">
        <v>82</v>
      </c>
      <c r="H1015" t="s">
        <v>50</v>
      </c>
      <c r="I1015" t="s">
        <v>50</v>
      </c>
      <c r="J1015" t="s">
        <v>51</v>
      </c>
      <c r="K1015" t="s">
        <v>51</v>
      </c>
      <c r="L1015" t="s">
        <v>51</v>
      </c>
      <c r="M1015" t="s">
        <v>51</v>
      </c>
      <c r="N1015">
        <v>0</v>
      </c>
      <c r="O1015">
        <v>0</v>
      </c>
      <c r="P1015">
        <v>0</v>
      </c>
      <c r="Q1015">
        <v>0</v>
      </c>
      <c r="R1015">
        <v>0</v>
      </c>
      <c r="S1015">
        <v>0</v>
      </c>
      <c r="T1015">
        <v>0</v>
      </c>
      <c r="U1015">
        <v>0</v>
      </c>
      <c r="V1015">
        <v>0</v>
      </c>
      <c r="W1015">
        <v>0</v>
      </c>
      <c r="X1015">
        <v>0</v>
      </c>
      <c r="Y1015">
        <v>0</v>
      </c>
      <c r="Z1015">
        <v>0</v>
      </c>
      <c r="AA1015">
        <v>0</v>
      </c>
      <c r="AB1015">
        <v>0</v>
      </c>
      <c r="AC1015">
        <v>0</v>
      </c>
      <c r="AD1015">
        <v>0</v>
      </c>
      <c r="AE1015">
        <v>0</v>
      </c>
      <c r="AF1015">
        <v>0</v>
      </c>
      <c r="AG1015">
        <v>0</v>
      </c>
      <c r="AH1015">
        <v>0</v>
      </c>
      <c r="AI1015">
        <v>0</v>
      </c>
      <c r="AJ1015">
        <v>0</v>
      </c>
    </row>
    <row r="1016" spans="1:36">
      <c r="A1016" t="s">
        <v>2408</v>
      </c>
      <c r="B1016" t="s">
        <v>2409</v>
      </c>
      <c r="C1016" t="s">
        <v>46</v>
      </c>
      <c r="D1016" t="s">
        <v>2410</v>
      </c>
      <c r="E1016" t="s">
        <v>59</v>
      </c>
      <c r="F1016" s="3">
        <v>30</v>
      </c>
      <c r="G1016" t="s">
        <v>119</v>
      </c>
      <c r="H1016" t="s">
        <v>50</v>
      </c>
      <c r="I1016" t="s">
        <v>50</v>
      </c>
      <c r="J1016" t="s">
        <v>51</v>
      </c>
      <c r="K1016" t="s">
        <v>51</v>
      </c>
      <c r="L1016" t="s">
        <v>51</v>
      </c>
      <c r="M1016" t="s">
        <v>51</v>
      </c>
      <c r="N1016">
        <v>0</v>
      </c>
      <c r="O1016">
        <v>0</v>
      </c>
      <c r="P1016">
        <v>0</v>
      </c>
      <c r="Q1016">
        <v>0</v>
      </c>
      <c r="R1016">
        <v>0</v>
      </c>
      <c r="S1016">
        <v>0</v>
      </c>
      <c r="T1016">
        <v>0</v>
      </c>
      <c r="U1016">
        <v>0</v>
      </c>
      <c r="V1016">
        <v>0</v>
      </c>
      <c r="W1016">
        <v>0</v>
      </c>
      <c r="X1016">
        <v>0</v>
      </c>
      <c r="Y1016">
        <v>0</v>
      </c>
      <c r="Z1016">
        <v>0</v>
      </c>
      <c r="AA1016">
        <v>0</v>
      </c>
      <c r="AB1016">
        <v>0</v>
      </c>
      <c r="AC1016">
        <v>0</v>
      </c>
      <c r="AD1016">
        <v>0</v>
      </c>
      <c r="AE1016">
        <v>0</v>
      </c>
      <c r="AF1016">
        <v>0</v>
      </c>
      <c r="AG1016">
        <v>0</v>
      </c>
      <c r="AH1016">
        <v>0</v>
      </c>
      <c r="AI1016">
        <v>0</v>
      </c>
      <c r="AJ1016">
        <v>0</v>
      </c>
    </row>
    <row r="1017" spans="1:36">
      <c r="A1017" t="s">
        <v>2411</v>
      </c>
      <c r="B1017" t="s">
        <v>2412</v>
      </c>
      <c r="C1017" t="s">
        <v>64</v>
      </c>
      <c r="D1017" t="s">
        <v>2413</v>
      </c>
      <c r="E1017" t="s">
        <v>59</v>
      </c>
      <c r="G1017" t="s">
        <v>101</v>
      </c>
      <c r="H1017" t="s">
        <v>50</v>
      </c>
      <c r="I1017" t="s">
        <v>50</v>
      </c>
      <c r="J1017" t="s">
        <v>50</v>
      </c>
      <c r="K1017" t="s">
        <v>61</v>
      </c>
      <c r="L1017" t="s">
        <v>61</v>
      </c>
      <c r="M1017" t="s">
        <v>61</v>
      </c>
      <c r="N1017">
        <v>0</v>
      </c>
      <c r="O1017">
        <v>0</v>
      </c>
      <c r="P1017">
        <v>0</v>
      </c>
      <c r="Q1017">
        <v>0</v>
      </c>
      <c r="R1017">
        <v>0</v>
      </c>
      <c r="S1017">
        <v>0</v>
      </c>
      <c r="T1017">
        <v>0</v>
      </c>
      <c r="U1017">
        <v>0</v>
      </c>
      <c r="V1017">
        <v>0</v>
      </c>
      <c r="W1017">
        <v>0</v>
      </c>
      <c r="X1017">
        <v>0</v>
      </c>
      <c r="Y1017">
        <v>0</v>
      </c>
      <c r="Z1017">
        <v>0</v>
      </c>
      <c r="AA1017">
        <v>0</v>
      </c>
      <c r="AB1017">
        <v>0</v>
      </c>
      <c r="AC1017">
        <v>0</v>
      </c>
      <c r="AD1017">
        <v>0</v>
      </c>
      <c r="AE1017">
        <v>0</v>
      </c>
      <c r="AF1017">
        <v>0</v>
      </c>
      <c r="AG1017">
        <v>0</v>
      </c>
      <c r="AH1017">
        <v>0</v>
      </c>
      <c r="AI1017">
        <v>0</v>
      </c>
      <c r="AJ1017">
        <v>0</v>
      </c>
    </row>
    <row r="1018" spans="1:36">
      <c r="A1018" t="s">
        <v>2414</v>
      </c>
      <c r="B1018" t="s">
        <v>2415</v>
      </c>
      <c r="C1018" t="s">
        <v>46</v>
      </c>
      <c r="D1018" t="s">
        <v>607</v>
      </c>
      <c r="E1018" t="s">
        <v>607</v>
      </c>
      <c r="F1018" s="3">
        <v>150</v>
      </c>
      <c r="G1018" t="s">
        <v>90</v>
      </c>
      <c r="H1018" t="s">
        <v>50</v>
      </c>
      <c r="I1018" t="s">
        <v>50</v>
      </c>
      <c r="J1018" t="s">
        <v>51</v>
      </c>
      <c r="K1018" t="s">
        <v>51</v>
      </c>
      <c r="L1018" t="s">
        <v>51</v>
      </c>
      <c r="M1018" t="s">
        <v>51</v>
      </c>
      <c r="N1018">
        <v>0</v>
      </c>
      <c r="O1018">
        <v>0</v>
      </c>
      <c r="P1018">
        <v>0</v>
      </c>
      <c r="Q1018">
        <v>0</v>
      </c>
      <c r="R1018">
        <v>0</v>
      </c>
      <c r="S1018">
        <v>0</v>
      </c>
      <c r="T1018">
        <v>0</v>
      </c>
      <c r="U1018">
        <v>0</v>
      </c>
      <c r="V1018">
        <v>0</v>
      </c>
      <c r="W1018">
        <v>0</v>
      </c>
      <c r="X1018">
        <v>0</v>
      </c>
      <c r="Y1018">
        <v>0</v>
      </c>
      <c r="Z1018">
        <v>0</v>
      </c>
      <c r="AA1018">
        <v>0</v>
      </c>
      <c r="AB1018">
        <v>0</v>
      </c>
      <c r="AC1018">
        <v>0</v>
      </c>
      <c r="AD1018">
        <v>0</v>
      </c>
      <c r="AE1018">
        <v>0</v>
      </c>
      <c r="AF1018">
        <v>0</v>
      </c>
      <c r="AG1018">
        <v>0</v>
      </c>
      <c r="AH1018">
        <v>0</v>
      </c>
      <c r="AI1018">
        <v>0</v>
      </c>
      <c r="AJ1018">
        <v>0</v>
      </c>
    </row>
    <row r="1019" spans="1:36">
      <c r="A1019" t="s">
        <v>2416</v>
      </c>
      <c r="B1019" t="s">
        <v>2417</v>
      </c>
      <c r="C1019" t="s">
        <v>88</v>
      </c>
      <c r="D1019" t="s">
        <v>89</v>
      </c>
      <c r="E1019" t="s">
        <v>89</v>
      </c>
      <c r="F1019" s="3">
        <v>200</v>
      </c>
      <c r="G1019" t="s">
        <v>60</v>
      </c>
      <c r="H1019" t="s">
        <v>50</v>
      </c>
      <c r="I1019" t="s">
        <v>50</v>
      </c>
      <c r="J1019" t="s">
        <v>50</v>
      </c>
      <c r="K1019" t="s">
        <v>51</v>
      </c>
      <c r="L1019" t="s">
        <v>51</v>
      </c>
      <c r="M1019" t="s">
        <v>61</v>
      </c>
      <c r="N1019">
        <v>0</v>
      </c>
      <c r="O1019">
        <v>0</v>
      </c>
      <c r="P1019">
        <v>0</v>
      </c>
      <c r="Q1019">
        <v>0</v>
      </c>
      <c r="R1019">
        <v>0</v>
      </c>
      <c r="S1019">
        <v>0</v>
      </c>
      <c r="T1019">
        <v>0</v>
      </c>
      <c r="U1019">
        <v>0</v>
      </c>
      <c r="V1019">
        <v>0</v>
      </c>
      <c r="W1019">
        <v>0</v>
      </c>
      <c r="X1019">
        <v>0</v>
      </c>
      <c r="Y1019">
        <v>0</v>
      </c>
      <c r="Z1019">
        <v>0</v>
      </c>
      <c r="AA1019">
        <v>0</v>
      </c>
      <c r="AB1019">
        <v>0</v>
      </c>
      <c r="AC1019">
        <v>0</v>
      </c>
      <c r="AD1019">
        <v>0</v>
      </c>
      <c r="AE1019">
        <v>0</v>
      </c>
      <c r="AF1019">
        <v>0</v>
      </c>
      <c r="AG1019">
        <v>0</v>
      </c>
      <c r="AH1019">
        <v>0</v>
      </c>
      <c r="AI1019">
        <v>0</v>
      </c>
      <c r="AJ1019">
        <v>0</v>
      </c>
    </row>
    <row r="1020" spans="1:36">
      <c r="A1020" t="s">
        <v>2418</v>
      </c>
      <c r="B1020" t="s">
        <v>2419</v>
      </c>
      <c r="C1020" t="s">
        <v>88</v>
      </c>
      <c r="D1020" t="s">
        <v>89</v>
      </c>
      <c r="E1020" t="s">
        <v>89</v>
      </c>
      <c r="F1020" s="3">
        <v>60</v>
      </c>
      <c r="G1020" t="s">
        <v>78</v>
      </c>
      <c r="H1020" t="s">
        <v>50</v>
      </c>
      <c r="I1020" t="s">
        <v>50</v>
      </c>
      <c r="J1020" t="s">
        <v>50</v>
      </c>
      <c r="K1020" t="s">
        <v>51</v>
      </c>
      <c r="L1020" t="s">
        <v>51</v>
      </c>
      <c r="M1020" t="s">
        <v>61</v>
      </c>
      <c r="N1020">
        <v>0</v>
      </c>
      <c r="O1020">
        <v>0</v>
      </c>
      <c r="P1020">
        <v>0</v>
      </c>
      <c r="Q1020">
        <v>0</v>
      </c>
      <c r="R1020">
        <v>0</v>
      </c>
      <c r="S1020">
        <v>0</v>
      </c>
      <c r="T1020">
        <v>0</v>
      </c>
      <c r="U1020">
        <v>0</v>
      </c>
      <c r="V1020">
        <v>0</v>
      </c>
      <c r="W1020">
        <v>0</v>
      </c>
      <c r="X1020">
        <v>0</v>
      </c>
      <c r="Y1020">
        <v>0</v>
      </c>
      <c r="Z1020">
        <v>0</v>
      </c>
      <c r="AA1020">
        <v>0</v>
      </c>
      <c r="AB1020">
        <v>0</v>
      </c>
      <c r="AC1020">
        <v>0</v>
      </c>
      <c r="AD1020">
        <v>0</v>
      </c>
      <c r="AE1020">
        <v>0</v>
      </c>
      <c r="AF1020">
        <v>0</v>
      </c>
      <c r="AG1020">
        <v>0</v>
      </c>
      <c r="AH1020">
        <v>0</v>
      </c>
      <c r="AI1020">
        <v>0</v>
      </c>
      <c r="AJ1020">
        <v>0</v>
      </c>
    </row>
    <row r="1021" spans="1:36">
      <c r="A1021" t="s">
        <v>2420</v>
      </c>
      <c r="B1021" t="s">
        <v>2421</v>
      </c>
      <c r="C1021" t="s">
        <v>88</v>
      </c>
      <c r="D1021" t="s">
        <v>89</v>
      </c>
      <c r="E1021" t="s">
        <v>89</v>
      </c>
      <c r="F1021" s="3">
        <v>70</v>
      </c>
      <c r="G1021" t="s">
        <v>78</v>
      </c>
      <c r="H1021" t="s">
        <v>50</v>
      </c>
      <c r="I1021" t="s">
        <v>50</v>
      </c>
      <c r="J1021" t="s">
        <v>51</v>
      </c>
      <c r="K1021" t="s">
        <v>51</v>
      </c>
      <c r="L1021" t="s">
        <v>51</v>
      </c>
      <c r="M1021" t="s">
        <v>61</v>
      </c>
      <c r="N1021">
        <v>0</v>
      </c>
      <c r="O1021">
        <v>0</v>
      </c>
      <c r="P1021">
        <v>0</v>
      </c>
      <c r="Q1021">
        <v>0</v>
      </c>
      <c r="R1021">
        <v>0</v>
      </c>
      <c r="S1021">
        <v>0</v>
      </c>
      <c r="T1021">
        <v>0</v>
      </c>
      <c r="U1021">
        <v>0</v>
      </c>
      <c r="V1021">
        <v>0</v>
      </c>
      <c r="W1021">
        <v>0</v>
      </c>
      <c r="X1021">
        <v>0</v>
      </c>
      <c r="Y1021">
        <v>0</v>
      </c>
      <c r="Z1021">
        <v>0</v>
      </c>
      <c r="AA1021">
        <v>0</v>
      </c>
      <c r="AB1021">
        <v>0</v>
      </c>
      <c r="AC1021">
        <v>0</v>
      </c>
      <c r="AD1021">
        <v>0</v>
      </c>
      <c r="AE1021">
        <v>0</v>
      </c>
      <c r="AF1021">
        <v>0</v>
      </c>
      <c r="AG1021">
        <v>0</v>
      </c>
      <c r="AH1021">
        <v>0</v>
      </c>
      <c r="AI1021">
        <v>0</v>
      </c>
      <c r="AJ1021">
        <v>0</v>
      </c>
    </row>
    <row r="1022" spans="1:36">
      <c r="A1022" t="s">
        <v>2422</v>
      </c>
      <c r="B1022" t="s">
        <v>2423</v>
      </c>
      <c r="C1022" t="s">
        <v>88</v>
      </c>
      <c r="D1022" t="s">
        <v>89</v>
      </c>
      <c r="E1022" t="s">
        <v>89</v>
      </c>
      <c r="F1022" s="3">
        <v>114</v>
      </c>
      <c r="G1022" t="s">
        <v>101</v>
      </c>
      <c r="H1022" t="s">
        <v>50</v>
      </c>
      <c r="I1022" t="s">
        <v>50</v>
      </c>
      <c r="J1022" t="s">
        <v>50</v>
      </c>
      <c r="K1022" t="s">
        <v>51</v>
      </c>
      <c r="L1022" t="s">
        <v>51</v>
      </c>
      <c r="M1022" t="s">
        <v>61</v>
      </c>
      <c r="N1022">
        <v>0</v>
      </c>
      <c r="O1022">
        <v>0</v>
      </c>
      <c r="P1022">
        <v>0</v>
      </c>
      <c r="Q1022">
        <v>0</v>
      </c>
      <c r="R1022">
        <v>0</v>
      </c>
      <c r="S1022">
        <v>0</v>
      </c>
      <c r="T1022">
        <v>0</v>
      </c>
      <c r="U1022">
        <v>0</v>
      </c>
      <c r="V1022">
        <v>0</v>
      </c>
      <c r="W1022">
        <v>0</v>
      </c>
      <c r="X1022">
        <v>0</v>
      </c>
      <c r="Y1022">
        <v>0</v>
      </c>
      <c r="Z1022">
        <v>0</v>
      </c>
      <c r="AA1022">
        <v>0</v>
      </c>
      <c r="AB1022">
        <v>0</v>
      </c>
      <c r="AC1022">
        <v>0</v>
      </c>
      <c r="AD1022">
        <v>0</v>
      </c>
      <c r="AE1022">
        <v>0</v>
      </c>
      <c r="AF1022">
        <v>0</v>
      </c>
      <c r="AG1022">
        <v>0</v>
      </c>
      <c r="AH1022">
        <v>0</v>
      </c>
      <c r="AI1022">
        <v>0</v>
      </c>
      <c r="AJ1022">
        <v>0</v>
      </c>
    </row>
    <row r="1023" spans="1:36">
      <c r="A1023" t="s">
        <v>2424</v>
      </c>
      <c r="B1023" t="s">
        <v>2425</v>
      </c>
      <c r="C1023" t="s">
        <v>46</v>
      </c>
      <c r="D1023" t="s">
        <v>1981</v>
      </c>
      <c r="E1023" t="s">
        <v>48</v>
      </c>
      <c r="F1023" s="3">
        <v>518</v>
      </c>
      <c r="G1023" t="s">
        <v>101</v>
      </c>
      <c r="H1023" t="s">
        <v>50</v>
      </c>
      <c r="I1023" t="s">
        <v>50</v>
      </c>
      <c r="J1023" t="s">
        <v>51</v>
      </c>
      <c r="K1023" t="s">
        <v>50</v>
      </c>
      <c r="L1023" t="s">
        <v>51</v>
      </c>
      <c r="M1023" t="s">
        <v>51</v>
      </c>
      <c r="N1023">
        <v>0</v>
      </c>
      <c r="O1023">
        <v>9</v>
      </c>
      <c r="P1023">
        <v>0</v>
      </c>
      <c r="Q1023">
        <v>5</v>
      </c>
      <c r="R1023">
        <v>0</v>
      </c>
      <c r="S1023">
        <v>5</v>
      </c>
      <c r="T1023">
        <v>0</v>
      </c>
      <c r="U1023">
        <v>0</v>
      </c>
      <c r="V1023">
        <v>0</v>
      </c>
      <c r="W1023">
        <v>0</v>
      </c>
      <c r="X1023">
        <v>0</v>
      </c>
      <c r="Y1023">
        <v>0</v>
      </c>
      <c r="Z1023">
        <v>0</v>
      </c>
      <c r="AA1023">
        <v>0</v>
      </c>
      <c r="AB1023">
        <v>0</v>
      </c>
      <c r="AC1023">
        <v>0</v>
      </c>
      <c r="AD1023">
        <v>0</v>
      </c>
      <c r="AE1023">
        <v>0</v>
      </c>
      <c r="AF1023">
        <v>0</v>
      </c>
      <c r="AG1023">
        <v>0</v>
      </c>
      <c r="AH1023">
        <v>0</v>
      </c>
      <c r="AI1023">
        <v>0</v>
      </c>
      <c r="AJ1023">
        <v>0</v>
      </c>
    </row>
    <row r="1024" spans="1:36">
      <c r="A1024" t="s">
        <v>2426</v>
      </c>
      <c r="B1024" t="s">
        <v>2427</v>
      </c>
      <c r="C1024" t="s">
        <v>46</v>
      </c>
      <c r="D1024" t="s">
        <v>2428</v>
      </c>
      <c r="E1024" t="s">
        <v>48</v>
      </c>
      <c r="F1024" s="3">
        <v>3838</v>
      </c>
      <c r="G1024" t="s">
        <v>101</v>
      </c>
      <c r="H1024" t="s">
        <v>50</v>
      </c>
      <c r="I1024" t="s">
        <v>50</v>
      </c>
      <c r="J1024" t="s">
        <v>51</v>
      </c>
      <c r="K1024" t="s">
        <v>51</v>
      </c>
      <c r="L1024" t="s">
        <v>51</v>
      </c>
      <c r="M1024" t="s">
        <v>51</v>
      </c>
      <c r="N1024">
        <v>0</v>
      </c>
      <c r="O1024">
        <v>0</v>
      </c>
      <c r="P1024">
        <v>0</v>
      </c>
      <c r="Q1024">
        <v>5</v>
      </c>
      <c r="R1024">
        <v>0</v>
      </c>
      <c r="S1024">
        <v>0</v>
      </c>
      <c r="T1024">
        <v>5</v>
      </c>
      <c r="U1024">
        <v>0</v>
      </c>
      <c r="V1024">
        <v>0</v>
      </c>
      <c r="W1024">
        <v>0</v>
      </c>
      <c r="X1024">
        <v>0</v>
      </c>
      <c r="Y1024">
        <v>1</v>
      </c>
      <c r="Z1024">
        <v>0</v>
      </c>
      <c r="AA1024">
        <v>1</v>
      </c>
      <c r="AB1024">
        <v>0</v>
      </c>
      <c r="AC1024">
        <v>0</v>
      </c>
      <c r="AD1024">
        <v>1</v>
      </c>
      <c r="AE1024">
        <v>1</v>
      </c>
      <c r="AF1024">
        <v>0</v>
      </c>
      <c r="AG1024">
        <v>0</v>
      </c>
      <c r="AH1024">
        <v>0</v>
      </c>
      <c r="AI1024">
        <v>1</v>
      </c>
      <c r="AJ1024">
        <v>366</v>
      </c>
    </row>
    <row r="1025" spans="1:36">
      <c r="A1025" t="s">
        <v>2429</v>
      </c>
      <c r="B1025" t="s">
        <v>2430</v>
      </c>
      <c r="C1025" t="s">
        <v>46</v>
      </c>
      <c r="D1025" t="s">
        <v>2405</v>
      </c>
      <c r="E1025" t="s">
        <v>48</v>
      </c>
      <c r="F1025" s="3">
        <v>426</v>
      </c>
      <c r="G1025" t="s">
        <v>60</v>
      </c>
      <c r="H1025" t="s">
        <v>50</v>
      </c>
      <c r="I1025" t="s">
        <v>50</v>
      </c>
      <c r="J1025" t="s">
        <v>51</v>
      </c>
      <c r="K1025" t="s">
        <v>51</v>
      </c>
      <c r="L1025" t="s">
        <v>51</v>
      </c>
      <c r="M1025" t="s">
        <v>51</v>
      </c>
      <c r="N1025">
        <v>0</v>
      </c>
      <c r="O1025">
        <v>0</v>
      </c>
      <c r="P1025">
        <v>0</v>
      </c>
      <c r="Q1025">
        <v>0</v>
      </c>
      <c r="R1025">
        <v>0</v>
      </c>
      <c r="S1025">
        <v>0</v>
      </c>
      <c r="T1025">
        <v>0</v>
      </c>
      <c r="U1025">
        <v>0</v>
      </c>
      <c r="V1025">
        <v>0</v>
      </c>
      <c r="W1025">
        <v>0</v>
      </c>
      <c r="X1025">
        <v>0</v>
      </c>
      <c r="Y1025">
        <v>0</v>
      </c>
      <c r="Z1025">
        <v>0</v>
      </c>
      <c r="AA1025">
        <v>0</v>
      </c>
      <c r="AB1025">
        <v>0</v>
      </c>
      <c r="AC1025">
        <v>0</v>
      </c>
      <c r="AD1025">
        <v>0</v>
      </c>
      <c r="AE1025">
        <v>0</v>
      </c>
      <c r="AF1025">
        <v>0</v>
      </c>
      <c r="AG1025">
        <v>0</v>
      </c>
      <c r="AH1025">
        <v>0</v>
      </c>
      <c r="AI1025">
        <v>0</v>
      </c>
      <c r="AJ1025">
        <v>0</v>
      </c>
    </row>
    <row r="1026" spans="1:36">
      <c r="A1026" t="s">
        <v>2431</v>
      </c>
      <c r="B1026" t="s">
        <v>2432</v>
      </c>
      <c r="C1026" t="s">
        <v>46</v>
      </c>
      <c r="D1026" t="s">
        <v>2352</v>
      </c>
      <c r="E1026" t="s">
        <v>48</v>
      </c>
      <c r="F1026" s="3">
        <v>7953</v>
      </c>
      <c r="G1026" t="s">
        <v>82</v>
      </c>
      <c r="H1026" t="s">
        <v>50</v>
      </c>
      <c r="I1026" t="s">
        <v>50</v>
      </c>
      <c r="J1026" t="s">
        <v>51</v>
      </c>
      <c r="K1026" t="s">
        <v>50</v>
      </c>
      <c r="L1026" t="s">
        <v>51</v>
      </c>
      <c r="M1026" t="s">
        <v>51</v>
      </c>
      <c r="N1026">
        <v>0</v>
      </c>
      <c r="O1026">
        <v>0</v>
      </c>
      <c r="P1026">
        <v>0</v>
      </c>
      <c r="Q1026">
        <v>0</v>
      </c>
      <c r="R1026">
        <v>0</v>
      </c>
      <c r="S1026">
        <v>0</v>
      </c>
      <c r="T1026">
        <v>0</v>
      </c>
      <c r="U1026">
        <v>0</v>
      </c>
      <c r="V1026">
        <v>0</v>
      </c>
      <c r="W1026">
        <v>0</v>
      </c>
      <c r="X1026">
        <v>0</v>
      </c>
      <c r="Y1026">
        <v>0</v>
      </c>
      <c r="Z1026">
        <v>0</v>
      </c>
      <c r="AA1026">
        <v>0</v>
      </c>
      <c r="AB1026">
        <v>0</v>
      </c>
      <c r="AC1026">
        <v>0</v>
      </c>
      <c r="AD1026">
        <v>0</v>
      </c>
      <c r="AE1026">
        <v>0</v>
      </c>
      <c r="AF1026">
        <v>0</v>
      </c>
      <c r="AG1026">
        <v>0</v>
      </c>
      <c r="AH1026">
        <v>0</v>
      </c>
      <c r="AI1026">
        <v>0</v>
      </c>
      <c r="AJ1026">
        <v>0</v>
      </c>
    </row>
    <row r="1027" spans="1:36">
      <c r="A1027" t="s">
        <v>2433</v>
      </c>
      <c r="B1027" t="s">
        <v>2434</v>
      </c>
      <c r="C1027" t="s">
        <v>46</v>
      </c>
      <c r="D1027" t="s">
        <v>2434</v>
      </c>
      <c r="E1027" t="s">
        <v>59</v>
      </c>
      <c r="F1027" s="3">
        <v>90</v>
      </c>
      <c r="G1027" t="s">
        <v>208</v>
      </c>
      <c r="H1027" t="s">
        <v>50</v>
      </c>
      <c r="I1027" t="s">
        <v>50</v>
      </c>
      <c r="J1027" t="s">
        <v>50</v>
      </c>
      <c r="K1027" t="s">
        <v>51</v>
      </c>
      <c r="L1027" t="s">
        <v>50</v>
      </c>
      <c r="M1027" t="s">
        <v>50</v>
      </c>
      <c r="N1027">
        <v>0</v>
      </c>
      <c r="O1027">
        <v>0</v>
      </c>
      <c r="P1027">
        <v>0</v>
      </c>
      <c r="Q1027">
        <v>0</v>
      </c>
      <c r="R1027">
        <v>0</v>
      </c>
      <c r="S1027">
        <v>0</v>
      </c>
      <c r="T1027">
        <v>0</v>
      </c>
      <c r="U1027">
        <v>0</v>
      </c>
      <c r="V1027">
        <v>0</v>
      </c>
      <c r="W1027">
        <v>0</v>
      </c>
      <c r="X1027">
        <v>0</v>
      </c>
      <c r="Y1027">
        <v>0</v>
      </c>
      <c r="Z1027">
        <v>0</v>
      </c>
      <c r="AA1027">
        <v>0</v>
      </c>
      <c r="AB1027">
        <v>0</v>
      </c>
      <c r="AC1027">
        <v>0</v>
      </c>
      <c r="AD1027">
        <v>0</v>
      </c>
      <c r="AE1027">
        <v>0</v>
      </c>
      <c r="AF1027">
        <v>0</v>
      </c>
      <c r="AG1027">
        <v>0</v>
      </c>
      <c r="AH1027">
        <v>0</v>
      </c>
      <c r="AI1027">
        <v>0</v>
      </c>
      <c r="AJ1027">
        <v>0</v>
      </c>
    </row>
    <row r="1028" spans="1:36">
      <c r="A1028" t="s">
        <v>2435</v>
      </c>
      <c r="B1028" t="s">
        <v>2436</v>
      </c>
      <c r="C1028" t="s">
        <v>88</v>
      </c>
      <c r="D1028" t="s">
        <v>89</v>
      </c>
      <c r="E1028" t="s">
        <v>89</v>
      </c>
      <c r="F1028" s="3">
        <v>82</v>
      </c>
      <c r="G1028" t="s">
        <v>125</v>
      </c>
      <c r="H1028" t="s">
        <v>50</v>
      </c>
      <c r="I1028" t="s">
        <v>50</v>
      </c>
      <c r="J1028" t="s">
        <v>61</v>
      </c>
      <c r="K1028" t="s">
        <v>61</v>
      </c>
      <c r="L1028" t="s">
        <v>61</v>
      </c>
      <c r="M1028" t="s">
        <v>61</v>
      </c>
      <c r="N1028">
        <v>0</v>
      </c>
      <c r="O1028">
        <v>0</v>
      </c>
      <c r="P1028">
        <v>0</v>
      </c>
      <c r="Q1028">
        <v>0</v>
      </c>
      <c r="R1028">
        <v>0</v>
      </c>
      <c r="S1028">
        <v>0</v>
      </c>
      <c r="T1028">
        <v>0</v>
      </c>
      <c r="U1028">
        <v>0</v>
      </c>
      <c r="V1028">
        <v>0</v>
      </c>
      <c r="W1028">
        <v>0</v>
      </c>
      <c r="X1028">
        <v>0</v>
      </c>
      <c r="Y1028">
        <v>0</v>
      </c>
      <c r="Z1028">
        <v>0</v>
      </c>
      <c r="AA1028">
        <v>0</v>
      </c>
      <c r="AB1028">
        <v>0</v>
      </c>
      <c r="AC1028">
        <v>0</v>
      </c>
      <c r="AD1028">
        <v>0</v>
      </c>
      <c r="AE1028">
        <v>0</v>
      </c>
      <c r="AF1028">
        <v>0</v>
      </c>
      <c r="AG1028">
        <v>0</v>
      </c>
      <c r="AH1028">
        <v>0</v>
      </c>
      <c r="AI1028">
        <v>0</v>
      </c>
      <c r="AJ1028">
        <v>0</v>
      </c>
    </row>
    <row r="1029" spans="1:36">
      <c r="A1029" t="s">
        <v>2437</v>
      </c>
      <c r="B1029" t="s">
        <v>2438</v>
      </c>
      <c r="C1029" t="s">
        <v>88</v>
      </c>
      <c r="D1029" t="s">
        <v>104</v>
      </c>
      <c r="E1029" t="s">
        <v>48</v>
      </c>
      <c r="F1029" s="3">
        <v>100</v>
      </c>
      <c r="G1029" t="s">
        <v>66</v>
      </c>
      <c r="H1029" t="s">
        <v>50</v>
      </c>
      <c r="I1029" t="s">
        <v>50</v>
      </c>
      <c r="J1029" t="s">
        <v>51</v>
      </c>
      <c r="K1029" t="s">
        <v>51</v>
      </c>
      <c r="L1029" t="s">
        <v>51</v>
      </c>
      <c r="M1029" t="s">
        <v>61</v>
      </c>
      <c r="N1029">
        <v>0</v>
      </c>
      <c r="O1029">
        <v>0</v>
      </c>
      <c r="P1029">
        <v>0</v>
      </c>
      <c r="Q1029">
        <v>0</v>
      </c>
      <c r="R1029">
        <v>0</v>
      </c>
      <c r="S1029">
        <v>0</v>
      </c>
      <c r="T1029">
        <v>0</v>
      </c>
      <c r="U1029">
        <v>0</v>
      </c>
      <c r="V1029">
        <v>0</v>
      </c>
      <c r="W1029">
        <v>0</v>
      </c>
      <c r="X1029">
        <v>0</v>
      </c>
      <c r="Y1029">
        <v>0</v>
      </c>
      <c r="Z1029">
        <v>0</v>
      </c>
      <c r="AA1029">
        <v>0</v>
      </c>
      <c r="AB1029">
        <v>0</v>
      </c>
      <c r="AC1029">
        <v>0</v>
      </c>
      <c r="AD1029">
        <v>0</v>
      </c>
      <c r="AE1029">
        <v>0</v>
      </c>
      <c r="AF1029">
        <v>0</v>
      </c>
      <c r="AG1029">
        <v>0</v>
      </c>
      <c r="AH1029">
        <v>0</v>
      </c>
      <c r="AI1029">
        <v>0</v>
      </c>
      <c r="AJ1029">
        <v>0</v>
      </c>
    </row>
    <row r="1030" spans="1:36">
      <c r="A1030" t="s">
        <v>2439</v>
      </c>
      <c r="B1030" t="s">
        <v>2440</v>
      </c>
      <c r="C1030" t="s">
        <v>88</v>
      </c>
      <c r="D1030" t="s">
        <v>89</v>
      </c>
      <c r="E1030" t="s">
        <v>89</v>
      </c>
      <c r="F1030" s="3">
        <v>175</v>
      </c>
      <c r="G1030" t="s">
        <v>66</v>
      </c>
      <c r="H1030" t="s">
        <v>50</v>
      </c>
      <c r="I1030" t="s">
        <v>50</v>
      </c>
      <c r="J1030" t="s">
        <v>51</v>
      </c>
      <c r="K1030" t="s">
        <v>51</v>
      </c>
      <c r="L1030" t="s">
        <v>51</v>
      </c>
      <c r="M1030" t="s">
        <v>61</v>
      </c>
      <c r="N1030">
        <v>0</v>
      </c>
      <c r="O1030">
        <v>0</v>
      </c>
      <c r="P1030">
        <v>0</v>
      </c>
      <c r="Q1030">
        <v>0</v>
      </c>
      <c r="R1030">
        <v>0</v>
      </c>
      <c r="S1030">
        <v>0</v>
      </c>
      <c r="T1030">
        <v>0</v>
      </c>
      <c r="U1030">
        <v>0</v>
      </c>
      <c r="V1030">
        <v>0</v>
      </c>
      <c r="W1030">
        <v>0</v>
      </c>
      <c r="X1030">
        <v>0</v>
      </c>
      <c r="Y1030">
        <v>0</v>
      </c>
      <c r="Z1030">
        <v>0</v>
      </c>
      <c r="AA1030">
        <v>0</v>
      </c>
      <c r="AB1030">
        <v>0</v>
      </c>
      <c r="AC1030">
        <v>0</v>
      </c>
      <c r="AD1030">
        <v>0</v>
      </c>
      <c r="AE1030">
        <v>0</v>
      </c>
      <c r="AF1030">
        <v>0</v>
      </c>
      <c r="AG1030">
        <v>0</v>
      </c>
      <c r="AH1030">
        <v>0</v>
      </c>
      <c r="AI1030">
        <v>0</v>
      </c>
      <c r="AJ1030">
        <v>0</v>
      </c>
    </row>
    <row r="1031" spans="1:36">
      <c r="A1031" t="s">
        <v>2441</v>
      </c>
      <c r="B1031" t="s">
        <v>2442</v>
      </c>
      <c r="C1031" t="s">
        <v>88</v>
      </c>
      <c r="D1031" t="s">
        <v>89</v>
      </c>
      <c r="E1031" t="s">
        <v>89</v>
      </c>
      <c r="F1031" s="3">
        <v>40</v>
      </c>
      <c r="G1031" t="s">
        <v>78</v>
      </c>
      <c r="H1031" t="s">
        <v>50</v>
      </c>
      <c r="I1031" t="s">
        <v>50</v>
      </c>
      <c r="J1031" t="s">
        <v>51</v>
      </c>
      <c r="K1031" t="s">
        <v>51</v>
      </c>
      <c r="L1031" t="s">
        <v>51</v>
      </c>
      <c r="M1031" t="s">
        <v>61</v>
      </c>
      <c r="N1031">
        <v>0</v>
      </c>
      <c r="O1031">
        <v>0</v>
      </c>
      <c r="P1031">
        <v>0</v>
      </c>
      <c r="Q1031">
        <v>0</v>
      </c>
      <c r="R1031">
        <v>0</v>
      </c>
      <c r="S1031">
        <v>0</v>
      </c>
      <c r="T1031">
        <v>0</v>
      </c>
      <c r="U1031">
        <v>0</v>
      </c>
      <c r="V1031">
        <v>0</v>
      </c>
      <c r="W1031">
        <v>0</v>
      </c>
      <c r="X1031">
        <v>0</v>
      </c>
      <c r="Y1031">
        <v>0</v>
      </c>
      <c r="Z1031">
        <v>0</v>
      </c>
      <c r="AA1031">
        <v>0</v>
      </c>
      <c r="AB1031">
        <v>0</v>
      </c>
      <c r="AC1031">
        <v>0</v>
      </c>
      <c r="AD1031">
        <v>0</v>
      </c>
      <c r="AE1031">
        <v>0</v>
      </c>
      <c r="AF1031">
        <v>0</v>
      </c>
      <c r="AG1031">
        <v>0</v>
      </c>
      <c r="AH1031">
        <v>0</v>
      </c>
      <c r="AI1031">
        <v>0</v>
      </c>
      <c r="AJ1031">
        <v>0</v>
      </c>
    </row>
    <row r="1032" spans="1:36">
      <c r="A1032" t="s">
        <v>2443</v>
      </c>
      <c r="B1032" t="s">
        <v>2444</v>
      </c>
      <c r="C1032" t="s">
        <v>88</v>
      </c>
      <c r="D1032" t="s">
        <v>89</v>
      </c>
      <c r="E1032" t="s">
        <v>89</v>
      </c>
      <c r="F1032" s="3">
        <v>11</v>
      </c>
      <c r="G1032" t="s">
        <v>49</v>
      </c>
      <c r="H1032" t="s">
        <v>50</v>
      </c>
      <c r="I1032" t="s">
        <v>50</v>
      </c>
      <c r="J1032" t="s">
        <v>51</v>
      </c>
      <c r="K1032" t="s">
        <v>51</v>
      </c>
      <c r="L1032" t="s">
        <v>51</v>
      </c>
      <c r="M1032" t="s">
        <v>61</v>
      </c>
      <c r="N1032">
        <v>0</v>
      </c>
      <c r="O1032">
        <v>0</v>
      </c>
      <c r="P1032">
        <v>0</v>
      </c>
      <c r="Q1032">
        <v>0</v>
      </c>
      <c r="R1032">
        <v>0</v>
      </c>
      <c r="S1032">
        <v>0</v>
      </c>
      <c r="T1032">
        <v>0</v>
      </c>
      <c r="U1032">
        <v>0</v>
      </c>
      <c r="V1032">
        <v>0</v>
      </c>
      <c r="W1032">
        <v>0</v>
      </c>
      <c r="X1032">
        <v>0</v>
      </c>
      <c r="Y1032">
        <v>0</v>
      </c>
      <c r="Z1032">
        <v>0</v>
      </c>
      <c r="AA1032">
        <v>0</v>
      </c>
      <c r="AB1032">
        <v>0</v>
      </c>
      <c r="AC1032">
        <v>0</v>
      </c>
      <c r="AD1032">
        <v>0</v>
      </c>
      <c r="AE1032">
        <v>0</v>
      </c>
      <c r="AF1032">
        <v>0</v>
      </c>
      <c r="AG1032">
        <v>0</v>
      </c>
      <c r="AH1032">
        <v>0</v>
      </c>
      <c r="AI1032">
        <v>0</v>
      </c>
      <c r="AJ1032">
        <v>0</v>
      </c>
    </row>
    <row r="1033" spans="1:36">
      <c r="A1033" t="s">
        <v>2445</v>
      </c>
      <c r="B1033" t="s">
        <v>2446</v>
      </c>
      <c r="C1033" t="s">
        <v>46</v>
      </c>
      <c r="D1033" t="s">
        <v>2447</v>
      </c>
      <c r="E1033" t="s">
        <v>48</v>
      </c>
      <c r="F1033" s="3">
        <v>4550</v>
      </c>
      <c r="G1033" t="s">
        <v>55</v>
      </c>
      <c r="H1033" t="s">
        <v>50</v>
      </c>
      <c r="I1033" t="s">
        <v>50</v>
      </c>
      <c r="J1033" t="s">
        <v>51</v>
      </c>
      <c r="K1033" t="s">
        <v>51</v>
      </c>
      <c r="L1033" t="s">
        <v>51</v>
      </c>
      <c r="M1033" t="s">
        <v>51</v>
      </c>
      <c r="N1033">
        <v>1</v>
      </c>
      <c r="O1033">
        <v>1</v>
      </c>
      <c r="P1033">
        <v>0</v>
      </c>
      <c r="Q1033">
        <v>1</v>
      </c>
      <c r="R1033">
        <v>0</v>
      </c>
      <c r="S1033">
        <v>0</v>
      </c>
      <c r="T1033">
        <v>1</v>
      </c>
      <c r="U1033">
        <v>0</v>
      </c>
      <c r="V1033">
        <v>0</v>
      </c>
      <c r="W1033">
        <v>0</v>
      </c>
      <c r="X1033">
        <v>0</v>
      </c>
      <c r="Y1033">
        <v>0</v>
      </c>
      <c r="Z1033">
        <v>0</v>
      </c>
      <c r="AA1033">
        <v>0</v>
      </c>
      <c r="AB1033">
        <v>0</v>
      </c>
      <c r="AC1033">
        <v>0</v>
      </c>
      <c r="AD1033">
        <v>0</v>
      </c>
      <c r="AE1033">
        <v>0</v>
      </c>
      <c r="AF1033">
        <v>0</v>
      </c>
      <c r="AG1033">
        <v>0</v>
      </c>
      <c r="AH1033">
        <v>0</v>
      </c>
      <c r="AI1033">
        <v>0</v>
      </c>
      <c r="AJ1033">
        <v>0</v>
      </c>
    </row>
    <row r="1034" spans="1:36">
      <c r="A1034" t="s">
        <v>2448</v>
      </c>
      <c r="B1034" t="s">
        <v>2449</v>
      </c>
      <c r="C1034" t="s">
        <v>46</v>
      </c>
      <c r="D1034" t="s">
        <v>2405</v>
      </c>
      <c r="E1034" t="s">
        <v>48</v>
      </c>
      <c r="F1034" s="3">
        <v>75</v>
      </c>
      <c r="G1034" t="s">
        <v>60</v>
      </c>
      <c r="H1034" t="s">
        <v>50</v>
      </c>
      <c r="I1034" t="s">
        <v>50</v>
      </c>
      <c r="J1034" t="s">
        <v>51</v>
      </c>
      <c r="K1034" t="s">
        <v>51</v>
      </c>
      <c r="L1034" t="s">
        <v>51</v>
      </c>
      <c r="M1034" t="s">
        <v>51</v>
      </c>
      <c r="N1034">
        <v>0</v>
      </c>
      <c r="O1034">
        <v>0</v>
      </c>
      <c r="P1034">
        <v>0</v>
      </c>
      <c r="Q1034">
        <v>0</v>
      </c>
      <c r="R1034">
        <v>0</v>
      </c>
      <c r="S1034">
        <v>0</v>
      </c>
      <c r="T1034">
        <v>0</v>
      </c>
      <c r="U1034">
        <v>0</v>
      </c>
      <c r="V1034">
        <v>0</v>
      </c>
      <c r="W1034">
        <v>0</v>
      </c>
      <c r="X1034">
        <v>0</v>
      </c>
      <c r="Y1034">
        <v>0</v>
      </c>
      <c r="Z1034">
        <v>0</v>
      </c>
      <c r="AA1034">
        <v>0</v>
      </c>
      <c r="AB1034">
        <v>0</v>
      </c>
      <c r="AC1034">
        <v>0</v>
      </c>
      <c r="AD1034">
        <v>0</v>
      </c>
      <c r="AE1034">
        <v>0</v>
      </c>
      <c r="AF1034">
        <v>0</v>
      </c>
      <c r="AG1034">
        <v>0</v>
      </c>
      <c r="AH1034">
        <v>0</v>
      </c>
      <c r="AI1034">
        <v>0</v>
      </c>
      <c r="AJ1034">
        <v>0</v>
      </c>
    </row>
    <row r="1035" spans="1:36">
      <c r="A1035" t="s">
        <v>2450</v>
      </c>
      <c r="B1035" t="s">
        <v>2451</v>
      </c>
      <c r="C1035" t="s">
        <v>46</v>
      </c>
      <c r="D1035" t="s">
        <v>2352</v>
      </c>
      <c r="E1035" t="s">
        <v>48</v>
      </c>
      <c r="F1035" s="3">
        <v>5303</v>
      </c>
      <c r="G1035" t="s">
        <v>82</v>
      </c>
      <c r="H1035" t="s">
        <v>50</v>
      </c>
      <c r="I1035" t="s">
        <v>50</v>
      </c>
      <c r="J1035" t="s">
        <v>51</v>
      </c>
      <c r="K1035" t="s">
        <v>50</v>
      </c>
      <c r="L1035" t="s">
        <v>51</v>
      </c>
      <c r="M1035" t="s">
        <v>51</v>
      </c>
      <c r="N1035">
        <v>0</v>
      </c>
      <c r="O1035">
        <v>0</v>
      </c>
      <c r="P1035">
        <v>0</v>
      </c>
      <c r="Q1035">
        <v>0</v>
      </c>
      <c r="R1035">
        <v>0</v>
      </c>
      <c r="S1035">
        <v>0</v>
      </c>
      <c r="T1035">
        <v>0</v>
      </c>
      <c r="U1035">
        <v>0</v>
      </c>
      <c r="V1035">
        <v>0</v>
      </c>
      <c r="W1035">
        <v>0</v>
      </c>
      <c r="X1035">
        <v>0</v>
      </c>
      <c r="Y1035">
        <v>0</v>
      </c>
      <c r="Z1035">
        <v>0</v>
      </c>
      <c r="AA1035">
        <v>0</v>
      </c>
      <c r="AB1035">
        <v>0</v>
      </c>
      <c r="AC1035">
        <v>0</v>
      </c>
      <c r="AD1035">
        <v>0</v>
      </c>
      <c r="AE1035">
        <v>0</v>
      </c>
      <c r="AF1035">
        <v>0</v>
      </c>
      <c r="AG1035">
        <v>0</v>
      </c>
      <c r="AH1035">
        <v>0</v>
      </c>
      <c r="AI1035">
        <v>0</v>
      </c>
      <c r="AJ1035">
        <v>0</v>
      </c>
    </row>
    <row r="1036" spans="1:36">
      <c r="A1036" t="s">
        <v>2452</v>
      </c>
      <c r="B1036" t="s">
        <v>2453</v>
      </c>
      <c r="C1036" t="s">
        <v>64</v>
      </c>
      <c r="D1036" t="s">
        <v>2454</v>
      </c>
      <c r="E1036" t="s">
        <v>59</v>
      </c>
      <c r="G1036" t="s">
        <v>49</v>
      </c>
      <c r="H1036" t="s">
        <v>50</v>
      </c>
      <c r="I1036" t="s">
        <v>50</v>
      </c>
      <c r="J1036" t="s">
        <v>50</v>
      </c>
      <c r="K1036" t="s">
        <v>61</v>
      </c>
      <c r="L1036" t="s">
        <v>61</v>
      </c>
      <c r="M1036" t="s">
        <v>61</v>
      </c>
      <c r="N1036">
        <v>0</v>
      </c>
      <c r="O1036">
        <v>0</v>
      </c>
      <c r="P1036">
        <v>0</v>
      </c>
      <c r="Q1036">
        <v>0</v>
      </c>
      <c r="R1036">
        <v>0</v>
      </c>
      <c r="S1036">
        <v>0</v>
      </c>
      <c r="T1036">
        <v>0</v>
      </c>
      <c r="U1036">
        <v>0</v>
      </c>
      <c r="V1036">
        <v>0</v>
      </c>
      <c r="W1036">
        <v>0</v>
      </c>
      <c r="X1036">
        <v>0</v>
      </c>
      <c r="Y1036">
        <v>0</v>
      </c>
      <c r="Z1036">
        <v>0</v>
      </c>
      <c r="AA1036">
        <v>0</v>
      </c>
      <c r="AB1036">
        <v>0</v>
      </c>
      <c r="AC1036">
        <v>0</v>
      </c>
      <c r="AD1036">
        <v>0</v>
      </c>
      <c r="AE1036">
        <v>0</v>
      </c>
      <c r="AF1036">
        <v>0</v>
      </c>
      <c r="AG1036">
        <v>0</v>
      </c>
      <c r="AH1036">
        <v>0</v>
      </c>
      <c r="AI1036">
        <v>0</v>
      </c>
      <c r="AJ1036">
        <v>0</v>
      </c>
    </row>
    <row r="1037" spans="1:36">
      <c r="A1037" t="s">
        <v>2455</v>
      </c>
      <c r="B1037" t="s">
        <v>2456</v>
      </c>
      <c r="C1037" t="s">
        <v>88</v>
      </c>
      <c r="D1037" t="s">
        <v>89</v>
      </c>
      <c r="E1037" t="s">
        <v>89</v>
      </c>
      <c r="F1037" s="3">
        <v>95</v>
      </c>
      <c r="G1037" t="s">
        <v>125</v>
      </c>
      <c r="H1037" t="s">
        <v>50</v>
      </c>
      <c r="I1037" t="s">
        <v>50</v>
      </c>
      <c r="J1037" t="s">
        <v>50</v>
      </c>
      <c r="K1037" t="s">
        <v>51</v>
      </c>
      <c r="L1037" t="s">
        <v>51</v>
      </c>
      <c r="M1037" t="s">
        <v>61</v>
      </c>
      <c r="N1037">
        <v>0</v>
      </c>
      <c r="O1037">
        <v>0</v>
      </c>
      <c r="P1037">
        <v>0</v>
      </c>
      <c r="Q1037">
        <v>0</v>
      </c>
      <c r="R1037">
        <v>0</v>
      </c>
      <c r="S1037">
        <v>0</v>
      </c>
      <c r="T1037">
        <v>0</v>
      </c>
      <c r="U1037">
        <v>0</v>
      </c>
      <c r="V1037">
        <v>0</v>
      </c>
      <c r="W1037">
        <v>0</v>
      </c>
      <c r="X1037">
        <v>0</v>
      </c>
      <c r="Y1037">
        <v>0</v>
      </c>
      <c r="Z1037">
        <v>0</v>
      </c>
      <c r="AA1037">
        <v>0</v>
      </c>
      <c r="AB1037">
        <v>0</v>
      </c>
      <c r="AC1037">
        <v>0</v>
      </c>
      <c r="AD1037">
        <v>0</v>
      </c>
      <c r="AE1037">
        <v>0</v>
      </c>
      <c r="AF1037">
        <v>0</v>
      </c>
      <c r="AG1037">
        <v>0</v>
      </c>
      <c r="AH1037">
        <v>0</v>
      </c>
      <c r="AI1037">
        <v>0</v>
      </c>
      <c r="AJ1037">
        <v>0</v>
      </c>
    </row>
    <row r="1038" spans="1:36">
      <c r="A1038" t="s">
        <v>2457</v>
      </c>
      <c r="B1038" t="s">
        <v>2458</v>
      </c>
      <c r="C1038" t="s">
        <v>88</v>
      </c>
      <c r="D1038" t="s">
        <v>258</v>
      </c>
      <c r="E1038" t="s">
        <v>258</v>
      </c>
      <c r="F1038" s="3">
        <v>121</v>
      </c>
      <c r="G1038" t="s">
        <v>66</v>
      </c>
      <c r="H1038" t="s">
        <v>50</v>
      </c>
      <c r="I1038" t="s">
        <v>50</v>
      </c>
      <c r="J1038" t="s">
        <v>50</v>
      </c>
      <c r="K1038" t="s">
        <v>51</v>
      </c>
      <c r="L1038" t="s">
        <v>51</v>
      </c>
      <c r="M1038" t="s">
        <v>61</v>
      </c>
      <c r="N1038">
        <v>0</v>
      </c>
      <c r="O1038">
        <v>0</v>
      </c>
      <c r="P1038">
        <v>0</v>
      </c>
      <c r="Q1038">
        <v>0</v>
      </c>
      <c r="R1038">
        <v>0</v>
      </c>
      <c r="S1038">
        <v>0</v>
      </c>
      <c r="T1038">
        <v>0</v>
      </c>
      <c r="U1038">
        <v>0</v>
      </c>
      <c r="V1038">
        <v>0</v>
      </c>
      <c r="W1038">
        <v>0</v>
      </c>
      <c r="X1038">
        <v>0</v>
      </c>
      <c r="Y1038">
        <v>0</v>
      </c>
      <c r="Z1038">
        <v>0</v>
      </c>
      <c r="AA1038">
        <v>0</v>
      </c>
      <c r="AB1038">
        <v>0</v>
      </c>
      <c r="AC1038">
        <v>0</v>
      </c>
      <c r="AD1038">
        <v>1</v>
      </c>
      <c r="AE1038">
        <v>1</v>
      </c>
      <c r="AF1038">
        <v>0</v>
      </c>
      <c r="AG1038">
        <v>0</v>
      </c>
      <c r="AH1038">
        <v>0</v>
      </c>
      <c r="AI1038">
        <v>1</v>
      </c>
      <c r="AJ1038">
        <v>366</v>
      </c>
    </row>
    <row r="1039" spans="1:36">
      <c r="A1039" t="s">
        <v>2459</v>
      </c>
      <c r="B1039" t="s">
        <v>2460</v>
      </c>
      <c r="C1039" t="s">
        <v>88</v>
      </c>
      <c r="D1039" t="s">
        <v>89</v>
      </c>
      <c r="E1039" t="s">
        <v>89</v>
      </c>
      <c r="F1039" s="3">
        <v>50</v>
      </c>
      <c r="G1039" t="s">
        <v>60</v>
      </c>
      <c r="H1039" t="s">
        <v>50</v>
      </c>
      <c r="I1039" t="s">
        <v>50</v>
      </c>
      <c r="J1039" t="s">
        <v>50</v>
      </c>
      <c r="K1039" t="s">
        <v>51</v>
      </c>
      <c r="L1039" t="s">
        <v>51</v>
      </c>
      <c r="M1039" t="s">
        <v>61</v>
      </c>
      <c r="N1039">
        <v>0</v>
      </c>
      <c r="O1039">
        <v>0</v>
      </c>
      <c r="P1039">
        <v>1</v>
      </c>
      <c r="Q1039">
        <v>0</v>
      </c>
      <c r="R1039">
        <v>0</v>
      </c>
      <c r="S1039">
        <v>0</v>
      </c>
      <c r="T1039">
        <v>0</v>
      </c>
      <c r="U1039">
        <v>0</v>
      </c>
      <c r="V1039">
        <v>0</v>
      </c>
      <c r="W1039">
        <v>0</v>
      </c>
      <c r="X1039">
        <v>0</v>
      </c>
      <c r="Y1039">
        <v>0</v>
      </c>
      <c r="Z1039">
        <v>0</v>
      </c>
      <c r="AA1039">
        <v>0</v>
      </c>
      <c r="AB1039">
        <v>0</v>
      </c>
      <c r="AC1039">
        <v>0</v>
      </c>
      <c r="AD1039">
        <v>0</v>
      </c>
      <c r="AE1039">
        <v>0</v>
      </c>
      <c r="AF1039">
        <v>0</v>
      </c>
      <c r="AG1039">
        <v>0</v>
      </c>
      <c r="AH1039">
        <v>0</v>
      </c>
      <c r="AI1039">
        <v>0</v>
      </c>
      <c r="AJ1039">
        <v>0</v>
      </c>
    </row>
    <row r="1040" spans="1:36">
      <c r="A1040" t="s">
        <v>2461</v>
      </c>
      <c r="B1040" t="s">
        <v>2462</v>
      </c>
      <c r="C1040" t="s">
        <v>88</v>
      </c>
      <c r="D1040" t="s">
        <v>104</v>
      </c>
      <c r="E1040" t="s">
        <v>48</v>
      </c>
      <c r="F1040" s="3">
        <v>100</v>
      </c>
      <c r="G1040" t="s">
        <v>66</v>
      </c>
      <c r="H1040" t="s">
        <v>50</v>
      </c>
      <c r="I1040" t="s">
        <v>50</v>
      </c>
      <c r="J1040" t="s">
        <v>51</v>
      </c>
      <c r="K1040" t="s">
        <v>51</v>
      </c>
      <c r="L1040" t="s">
        <v>51</v>
      </c>
      <c r="M1040" t="s">
        <v>61</v>
      </c>
      <c r="N1040">
        <v>0</v>
      </c>
      <c r="O1040">
        <v>0</v>
      </c>
      <c r="P1040">
        <v>0</v>
      </c>
      <c r="Q1040">
        <v>0</v>
      </c>
      <c r="R1040">
        <v>0</v>
      </c>
      <c r="S1040">
        <v>0</v>
      </c>
      <c r="T1040">
        <v>0</v>
      </c>
      <c r="U1040">
        <v>0</v>
      </c>
      <c r="V1040">
        <v>0</v>
      </c>
      <c r="W1040">
        <v>0</v>
      </c>
      <c r="X1040">
        <v>0</v>
      </c>
      <c r="Y1040">
        <v>0</v>
      </c>
      <c r="Z1040">
        <v>0</v>
      </c>
      <c r="AA1040">
        <v>0</v>
      </c>
      <c r="AB1040">
        <v>0</v>
      </c>
      <c r="AC1040">
        <v>0</v>
      </c>
      <c r="AD1040">
        <v>0</v>
      </c>
      <c r="AE1040">
        <v>0</v>
      </c>
      <c r="AF1040">
        <v>0</v>
      </c>
      <c r="AG1040">
        <v>0</v>
      </c>
      <c r="AH1040">
        <v>0</v>
      </c>
      <c r="AI1040">
        <v>0</v>
      </c>
      <c r="AJ1040">
        <v>0</v>
      </c>
    </row>
    <row r="1041" spans="1:36">
      <c r="A1041" t="s">
        <v>2463</v>
      </c>
      <c r="B1041" t="s">
        <v>2464</v>
      </c>
      <c r="C1041" t="s">
        <v>46</v>
      </c>
      <c r="D1041" t="s">
        <v>2447</v>
      </c>
      <c r="E1041" t="s">
        <v>48</v>
      </c>
      <c r="F1041" s="3">
        <v>450</v>
      </c>
      <c r="G1041" t="s">
        <v>55</v>
      </c>
      <c r="H1041" t="s">
        <v>50</v>
      </c>
      <c r="I1041" t="s">
        <v>50</v>
      </c>
      <c r="J1041" t="s">
        <v>51</v>
      </c>
      <c r="K1041" t="s">
        <v>51</v>
      </c>
      <c r="L1041" t="s">
        <v>51</v>
      </c>
      <c r="M1041" t="s">
        <v>51</v>
      </c>
      <c r="N1041">
        <v>0</v>
      </c>
      <c r="O1041">
        <v>0</v>
      </c>
      <c r="P1041">
        <v>0</v>
      </c>
      <c r="Q1041">
        <v>0</v>
      </c>
      <c r="R1041">
        <v>0</v>
      </c>
      <c r="S1041">
        <v>0</v>
      </c>
      <c r="T1041">
        <v>0</v>
      </c>
      <c r="U1041">
        <v>0</v>
      </c>
      <c r="V1041">
        <v>0</v>
      </c>
      <c r="W1041">
        <v>0</v>
      </c>
      <c r="X1041">
        <v>0</v>
      </c>
      <c r="Y1041">
        <v>0</v>
      </c>
      <c r="Z1041">
        <v>0</v>
      </c>
      <c r="AA1041">
        <v>0</v>
      </c>
      <c r="AB1041">
        <v>0</v>
      </c>
      <c r="AC1041">
        <v>0</v>
      </c>
      <c r="AD1041">
        <v>0</v>
      </c>
      <c r="AE1041">
        <v>0</v>
      </c>
      <c r="AF1041">
        <v>0</v>
      </c>
      <c r="AG1041">
        <v>0</v>
      </c>
      <c r="AH1041">
        <v>0</v>
      </c>
      <c r="AI1041">
        <v>0</v>
      </c>
      <c r="AJ1041">
        <v>0</v>
      </c>
    </row>
    <row r="1042" spans="1:36">
      <c r="A1042" t="s">
        <v>2465</v>
      </c>
      <c r="B1042" t="s">
        <v>2466</v>
      </c>
      <c r="C1042" t="s">
        <v>64</v>
      </c>
      <c r="D1042" t="s">
        <v>2466</v>
      </c>
      <c r="E1042" t="s">
        <v>59</v>
      </c>
      <c r="G1042" t="s">
        <v>66</v>
      </c>
      <c r="H1042" t="s">
        <v>50</v>
      </c>
      <c r="I1042" t="s">
        <v>50</v>
      </c>
      <c r="J1042" t="s">
        <v>51</v>
      </c>
      <c r="K1042" t="s">
        <v>61</v>
      </c>
      <c r="L1042" t="s">
        <v>61</v>
      </c>
      <c r="M1042" t="s">
        <v>61</v>
      </c>
      <c r="N1042">
        <v>0</v>
      </c>
      <c r="O1042">
        <v>0</v>
      </c>
      <c r="P1042">
        <v>0</v>
      </c>
      <c r="Q1042">
        <v>0</v>
      </c>
      <c r="R1042">
        <v>0</v>
      </c>
      <c r="S1042">
        <v>0</v>
      </c>
      <c r="T1042">
        <v>0</v>
      </c>
      <c r="U1042">
        <v>0</v>
      </c>
      <c r="V1042">
        <v>0</v>
      </c>
      <c r="W1042">
        <v>0</v>
      </c>
      <c r="X1042">
        <v>0</v>
      </c>
      <c r="Y1042">
        <v>0</v>
      </c>
      <c r="Z1042">
        <v>0</v>
      </c>
      <c r="AA1042">
        <v>0</v>
      </c>
      <c r="AB1042">
        <v>0</v>
      </c>
      <c r="AC1042">
        <v>0</v>
      </c>
      <c r="AD1042">
        <v>0</v>
      </c>
      <c r="AE1042">
        <v>0</v>
      </c>
      <c r="AF1042">
        <v>0</v>
      </c>
      <c r="AG1042">
        <v>0</v>
      </c>
      <c r="AH1042">
        <v>0</v>
      </c>
      <c r="AI1042">
        <v>0</v>
      </c>
      <c r="AJ1042">
        <v>0</v>
      </c>
    </row>
    <row r="1043" spans="1:36">
      <c r="A1043" t="s">
        <v>2467</v>
      </c>
      <c r="B1043" t="s">
        <v>2468</v>
      </c>
      <c r="C1043" t="s">
        <v>46</v>
      </c>
      <c r="D1043" t="s">
        <v>2428</v>
      </c>
      <c r="E1043" t="s">
        <v>48</v>
      </c>
      <c r="F1043" s="3">
        <v>120</v>
      </c>
      <c r="G1043" t="s">
        <v>101</v>
      </c>
      <c r="H1043" t="s">
        <v>50</v>
      </c>
      <c r="I1043" t="s">
        <v>50</v>
      </c>
      <c r="J1043" t="s">
        <v>51</v>
      </c>
      <c r="K1043" t="s">
        <v>51</v>
      </c>
      <c r="L1043" t="s">
        <v>51</v>
      </c>
      <c r="M1043" t="s">
        <v>51</v>
      </c>
      <c r="N1043">
        <v>0</v>
      </c>
      <c r="O1043">
        <v>0</v>
      </c>
      <c r="P1043">
        <v>0</v>
      </c>
      <c r="Q1043">
        <v>0</v>
      </c>
      <c r="R1043">
        <v>0</v>
      </c>
      <c r="S1043">
        <v>0</v>
      </c>
      <c r="T1043">
        <v>0</v>
      </c>
      <c r="U1043">
        <v>0</v>
      </c>
      <c r="V1043">
        <v>0</v>
      </c>
      <c r="W1043">
        <v>0</v>
      </c>
      <c r="X1043">
        <v>0</v>
      </c>
      <c r="Y1043">
        <v>0</v>
      </c>
      <c r="Z1043">
        <v>0</v>
      </c>
      <c r="AA1043">
        <v>0</v>
      </c>
      <c r="AB1043">
        <v>0</v>
      </c>
      <c r="AC1043">
        <v>0</v>
      </c>
      <c r="AD1043">
        <v>0</v>
      </c>
      <c r="AE1043">
        <v>0</v>
      </c>
      <c r="AF1043">
        <v>0</v>
      </c>
      <c r="AG1043">
        <v>0</v>
      </c>
      <c r="AH1043">
        <v>0</v>
      </c>
      <c r="AI1043">
        <v>0</v>
      </c>
      <c r="AJ1043">
        <v>0</v>
      </c>
    </row>
    <row r="1044" spans="1:36">
      <c r="A1044" t="s">
        <v>2469</v>
      </c>
      <c r="B1044" t="s">
        <v>2470</v>
      </c>
      <c r="C1044" t="s">
        <v>46</v>
      </c>
      <c r="D1044" t="s">
        <v>2405</v>
      </c>
      <c r="E1044" t="s">
        <v>48</v>
      </c>
      <c r="F1044" s="3">
        <v>50</v>
      </c>
      <c r="G1044" t="s">
        <v>60</v>
      </c>
      <c r="H1044" t="s">
        <v>50</v>
      </c>
      <c r="I1044" t="s">
        <v>50</v>
      </c>
      <c r="J1044" t="s">
        <v>51</v>
      </c>
      <c r="K1044" t="s">
        <v>51</v>
      </c>
      <c r="L1044" t="s">
        <v>51</v>
      </c>
      <c r="M1044" t="s">
        <v>51</v>
      </c>
      <c r="N1044">
        <v>0</v>
      </c>
      <c r="O1044">
        <v>0</v>
      </c>
      <c r="P1044">
        <v>0</v>
      </c>
      <c r="Q1044">
        <v>0</v>
      </c>
      <c r="R1044">
        <v>0</v>
      </c>
      <c r="S1044">
        <v>0</v>
      </c>
      <c r="T1044">
        <v>0</v>
      </c>
      <c r="U1044">
        <v>0</v>
      </c>
      <c r="V1044">
        <v>0</v>
      </c>
      <c r="W1044">
        <v>0</v>
      </c>
      <c r="X1044">
        <v>0</v>
      </c>
      <c r="Y1044">
        <v>0</v>
      </c>
      <c r="Z1044">
        <v>0</v>
      </c>
      <c r="AA1044">
        <v>0</v>
      </c>
      <c r="AB1044">
        <v>0</v>
      </c>
      <c r="AC1044">
        <v>0</v>
      </c>
      <c r="AD1044">
        <v>0</v>
      </c>
      <c r="AE1044">
        <v>0</v>
      </c>
      <c r="AF1044">
        <v>0</v>
      </c>
      <c r="AG1044">
        <v>0</v>
      </c>
      <c r="AH1044">
        <v>0</v>
      </c>
      <c r="AI1044">
        <v>0</v>
      </c>
      <c r="AJ1044">
        <v>0</v>
      </c>
    </row>
    <row r="1045" spans="1:36">
      <c r="A1045" t="s">
        <v>2471</v>
      </c>
      <c r="B1045" t="s">
        <v>2472</v>
      </c>
      <c r="C1045" t="s">
        <v>46</v>
      </c>
      <c r="D1045" t="s">
        <v>2473</v>
      </c>
      <c r="E1045" t="s">
        <v>48</v>
      </c>
      <c r="F1045" s="3">
        <v>82</v>
      </c>
      <c r="G1045" t="s">
        <v>60</v>
      </c>
      <c r="H1045" t="s">
        <v>50</v>
      </c>
      <c r="I1045" t="s">
        <v>50</v>
      </c>
      <c r="J1045" t="s">
        <v>51</v>
      </c>
      <c r="K1045" t="s">
        <v>51</v>
      </c>
      <c r="L1045" t="s">
        <v>51</v>
      </c>
      <c r="M1045" t="s">
        <v>51</v>
      </c>
      <c r="N1045">
        <v>0</v>
      </c>
      <c r="O1045">
        <v>0</v>
      </c>
      <c r="P1045">
        <v>0</v>
      </c>
      <c r="Q1045">
        <v>0</v>
      </c>
      <c r="R1045">
        <v>0</v>
      </c>
      <c r="S1045">
        <v>0</v>
      </c>
      <c r="T1045">
        <v>0</v>
      </c>
      <c r="U1045">
        <v>0</v>
      </c>
      <c r="V1045">
        <v>0</v>
      </c>
      <c r="W1045">
        <v>0</v>
      </c>
      <c r="X1045">
        <v>0</v>
      </c>
      <c r="Y1045">
        <v>0</v>
      </c>
      <c r="Z1045">
        <v>0</v>
      </c>
      <c r="AA1045">
        <v>0</v>
      </c>
      <c r="AB1045">
        <v>0</v>
      </c>
      <c r="AC1045">
        <v>0</v>
      </c>
      <c r="AD1045">
        <v>0</v>
      </c>
      <c r="AE1045">
        <v>0</v>
      </c>
      <c r="AF1045">
        <v>0</v>
      </c>
      <c r="AG1045">
        <v>0</v>
      </c>
      <c r="AH1045">
        <v>0</v>
      </c>
      <c r="AI1045">
        <v>0</v>
      </c>
      <c r="AJ1045">
        <v>0</v>
      </c>
    </row>
    <row r="1046" spans="1:36">
      <c r="A1046" t="s">
        <v>2474</v>
      </c>
      <c r="B1046" t="s">
        <v>2475</v>
      </c>
      <c r="C1046" t="s">
        <v>46</v>
      </c>
      <c r="D1046" t="s">
        <v>2476</v>
      </c>
      <c r="E1046" t="s">
        <v>59</v>
      </c>
      <c r="F1046" s="3">
        <v>43</v>
      </c>
      <c r="G1046" t="s">
        <v>119</v>
      </c>
      <c r="H1046" t="s">
        <v>50</v>
      </c>
      <c r="I1046" t="s">
        <v>50</v>
      </c>
      <c r="J1046" t="s">
        <v>51</v>
      </c>
      <c r="K1046" t="s">
        <v>51</v>
      </c>
      <c r="L1046" t="s">
        <v>51</v>
      </c>
      <c r="M1046" t="s">
        <v>50</v>
      </c>
      <c r="N1046">
        <v>0</v>
      </c>
      <c r="O1046">
        <v>0</v>
      </c>
      <c r="P1046">
        <v>0</v>
      </c>
      <c r="Q1046">
        <v>0</v>
      </c>
      <c r="R1046">
        <v>0</v>
      </c>
      <c r="S1046">
        <v>0</v>
      </c>
      <c r="T1046">
        <v>0</v>
      </c>
      <c r="U1046">
        <v>0</v>
      </c>
      <c r="V1046">
        <v>0</v>
      </c>
      <c r="W1046">
        <v>0</v>
      </c>
      <c r="X1046">
        <v>0</v>
      </c>
      <c r="Y1046">
        <v>0</v>
      </c>
      <c r="Z1046">
        <v>0</v>
      </c>
      <c r="AA1046">
        <v>0</v>
      </c>
      <c r="AB1046">
        <v>0</v>
      </c>
      <c r="AC1046">
        <v>0</v>
      </c>
      <c r="AD1046">
        <v>0</v>
      </c>
      <c r="AE1046">
        <v>0</v>
      </c>
      <c r="AF1046">
        <v>0</v>
      </c>
      <c r="AG1046">
        <v>0</v>
      </c>
      <c r="AH1046">
        <v>0</v>
      </c>
      <c r="AI1046">
        <v>0</v>
      </c>
      <c r="AJ1046">
        <v>0</v>
      </c>
    </row>
    <row r="1047" spans="1:36">
      <c r="A1047" t="s">
        <v>2477</v>
      </c>
      <c r="B1047" t="s">
        <v>2478</v>
      </c>
      <c r="C1047" t="s">
        <v>46</v>
      </c>
      <c r="D1047" t="s">
        <v>2479</v>
      </c>
      <c r="E1047" t="s">
        <v>59</v>
      </c>
      <c r="F1047" s="3">
        <v>60</v>
      </c>
      <c r="G1047" t="s">
        <v>101</v>
      </c>
      <c r="H1047" t="s">
        <v>50</v>
      </c>
      <c r="I1047" t="s">
        <v>50</v>
      </c>
      <c r="J1047" t="s">
        <v>50</v>
      </c>
      <c r="K1047" t="s">
        <v>51</v>
      </c>
      <c r="L1047" t="s">
        <v>51</v>
      </c>
      <c r="M1047" t="s">
        <v>50</v>
      </c>
      <c r="N1047">
        <v>0</v>
      </c>
      <c r="O1047">
        <v>0</v>
      </c>
      <c r="P1047">
        <v>0</v>
      </c>
      <c r="Q1047">
        <v>0</v>
      </c>
      <c r="R1047">
        <v>0</v>
      </c>
      <c r="S1047">
        <v>0</v>
      </c>
      <c r="T1047">
        <v>0</v>
      </c>
      <c r="U1047">
        <v>0</v>
      </c>
      <c r="V1047">
        <v>0</v>
      </c>
      <c r="W1047">
        <v>0</v>
      </c>
      <c r="X1047">
        <v>0</v>
      </c>
      <c r="Y1047">
        <v>0</v>
      </c>
      <c r="Z1047">
        <v>0</v>
      </c>
      <c r="AA1047">
        <v>0</v>
      </c>
      <c r="AB1047">
        <v>0</v>
      </c>
      <c r="AC1047">
        <v>0</v>
      </c>
      <c r="AD1047">
        <v>0</v>
      </c>
      <c r="AE1047">
        <v>0</v>
      </c>
      <c r="AF1047">
        <v>0</v>
      </c>
      <c r="AG1047">
        <v>0</v>
      </c>
      <c r="AH1047">
        <v>0</v>
      </c>
      <c r="AI1047">
        <v>0</v>
      </c>
      <c r="AJ1047">
        <v>0</v>
      </c>
    </row>
    <row r="1048" spans="1:36">
      <c r="A1048" t="s">
        <v>2480</v>
      </c>
      <c r="B1048" t="s">
        <v>2481</v>
      </c>
      <c r="C1048" t="s">
        <v>88</v>
      </c>
      <c r="D1048" t="s">
        <v>104</v>
      </c>
      <c r="E1048" t="s">
        <v>48</v>
      </c>
      <c r="F1048" s="3">
        <v>100</v>
      </c>
      <c r="G1048" t="s">
        <v>66</v>
      </c>
      <c r="H1048" t="s">
        <v>50</v>
      </c>
      <c r="I1048" t="s">
        <v>50</v>
      </c>
      <c r="J1048" t="s">
        <v>51</v>
      </c>
      <c r="K1048" t="s">
        <v>51</v>
      </c>
      <c r="L1048" t="s">
        <v>51</v>
      </c>
      <c r="M1048" t="s">
        <v>61</v>
      </c>
      <c r="N1048">
        <v>0</v>
      </c>
      <c r="O1048">
        <v>0</v>
      </c>
      <c r="P1048">
        <v>0</v>
      </c>
      <c r="Q1048">
        <v>0</v>
      </c>
      <c r="R1048">
        <v>0</v>
      </c>
      <c r="S1048">
        <v>0</v>
      </c>
      <c r="T1048">
        <v>0</v>
      </c>
      <c r="U1048">
        <v>0</v>
      </c>
      <c r="V1048">
        <v>0</v>
      </c>
      <c r="W1048">
        <v>0</v>
      </c>
      <c r="X1048">
        <v>0</v>
      </c>
      <c r="Y1048">
        <v>0</v>
      </c>
      <c r="Z1048">
        <v>0</v>
      </c>
      <c r="AA1048">
        <v>0</v>
      </c>
      <c r="AB1048">
        <v>0</v>
      </c>
      <c r="AC1048">
        <v>0</v>
      </c>
      <c r="AD1048">
        <v>0</v>
      </c>
      <c r="AE1048">
        <v>0</v>
      </c>
      <c r="AF1048">
        <v>0</v>
      </c>
      <c r="AG1048">
        <v>0</v>
      </c>
      <c r="AH1048">
        <v>0</v>
      </c>
      <c r="AI1048">
        <v>0</v>
      </c>
      <c r="AJ1048">
        <v>0</v>
      </c>
    </row>
    <row r="1049" spans="1:36">
      <c r="A1049" t="s">
        <v>2482</v>
      </c>
      <c r="B1049" t="s">
        <v>2483</v>
      </c>
      <c r="C1049" t="s">
        <v>88</v>
      </c>
      <c r="D1049" t="s">
        <v>89</v>
      </c>
      <c r="E1049" t="s">
        <v>89</v>
      </c>
      <c r="F1049" s="3">
        <v>20</v>
      </c>
      <c r="G1049" t="s">
        <v>208</v>
      </c>
      <c r="H1049" t="s">
        <v>50</v>
      </c>
      <c r="I1049" t="s">
        <v>50</v>
      </c>
      <c r="J1049" t="s">
        <v>51</v>
      </c>
      <c r="K1049" t="s">
        <v>51</v>
      </c>
      <c r="L1049" t="s">
        <v>51</v>
      </c>
      <c r="M1049" t="s">
        <v>61</v>
      </c>
      <c r="N1049">
        <v>0</v>
      </c>
      <c r="O1049">
        <v>0</v>
      </c>
      <c r="P1049">
        <v>0</v>
      </c>
      <c r="Q1049">
        <v>0</v>
      </c>
      <c r="R1049">
        <v>0</v>
      </c>
      <c r="S1049">
        <v>0</v>
      </c>
      <c r="T1049">
        <v>0</v>
      </c>
      <c r="U1049">
        <v>0</v>
      </c>
      <c r="V1049">
        <v>0</v>
      </c>
      <c r="W1049">
        <v>0</v>
      </c>
      <c r="X1049">
        <v>0</v>
      </c>
      <c r="Y1049">
        <v>0</v>
      </c>
      <c r="Z1049">
        <v>0</v>
      </c>
      <c r="AA1049">
        <v>0</v>
      </c>
      <c r="AB1049">
        <v>0</v>
      </c>
      <c r="AC1049">
        <v>0</v>
      </c>
      <c r="AD1049">
        <v>0</v>
      </c>
      <c r="AE1049">
        <v>0</v>
      </c>
      <c r="AF1049">
        <v>0</v>
      </c>
      <c r="AG1049">
        <v>0</v>
      </c>
      <c r="AH1049">
        <v>0</v>
      </c>
      <c r="AI1049">
        <v>0</v>
      </c>
      <c r="AJ1049">
        <v>0</v>
      </c>
    </row>
    <row r="1050" spans="1:36">
      <c r="A1050" t="s">
        <v>2484</v>
      </c>
      <c r="B1050" t="s">
        <v>2485</v>
      </c>
      <c r="C1050" t="s">
        <v>88</v>
      </c>
      <c r="D1050" t="s">
        <v>189</v>
      </c>
      <c r="E1050" t="s">
        <v>59</v>
      </c>
      <c r="F1050" s="3">
        <v>40</v>
      </c>
      <c r="G1050" t="s">
        <v>78</v>
      </c>
      <c r="H1050" t="s">
        <v>50</v>
      </c>
      <c r="I1050" t="s">
        <v>50</v>
      </c>
      <c r="J1050" t="s">
        <v>61</v>
      </c>
      <c r="K1050" t="s">
        <v>61</v>
      </c>
      <c r="L1050" t="s">
        <v>61</v>
      </c>
      <c r="M1050" t="s">
        <v>61</v>
      </c>
      <c r="N1050">
        <v>0</v>
      </c>
      <c r="O1050">
        <v>0</v>
      </c>
      <c r="P1050">
        <v>0</v>
      </c>
      <c r="Q1050">
        <v>0</v>
      </c>
      <c r="R1050">
        <v>0</v>
      </c>
      <c r="S1050">
        <v>0</v>
      </c>
      <c r="T1050">
        <v>0</v>
      </c>
      <c r="U1050">
        <v>0</v>
      </c>
      <c r="V1050">
        <v>0</v>
      </c>
      <c r="W1050">
        <v>0</v>
      </c>
      <c r="X1050">
        <v>0</v>
      </c>
      <c r="Y1050">
        <v>0</v>
      </c>
      <c r="Z1050">
        <v>0</v>
      </c>
      <c r="AA1050">
        <v>0</v>
      </c>
      <c r="AB1050">
        <v>0</v>
      </c>
      <c r="AC1050">
        <v>0</v>
      </c>
      <c r="AD1050">
        <v>0</v>
      </c>
      <c r="AE1050">
        <v>0</v>
      </c>
      <c r="AF1050">
        <v>0</v>
      </c>
      <c r="AG1050">
        <v>0</v>
      </c>
      <c r="AH1050">
        <v>0</v>
      </c>
      <c r="AI1050">
        <v>0</v>
      </c>
      <c r="AJ1050">
        <v>0</v>
      </c>
    </row>
    <row r="1051" spans="1:36">
      <c r="A1051" t="s">
        <v>2486</v>
      </c>
      <c r="B1051" t="s">
        <v>2487</v>
      </c>
      <c r="C1051" t="s">
        <v>88</v>
      </c>
      <c r="D1051" t="s">
        <v>2488</v>
      </c>
      <c r="E1051" t="s">
        <v>59</v>
      </c>
      <c r="F1051" s="3">
        <v>65</v>
      </c>
      <c r="G1051" t="s">
        <v>60</v>
      </c>
      <c r="H1051" t="s">
        <v>50</v>
      </c>
      <c r="I1051" t="s">
        <v>50</v>
      </c>
      <c r="J1051" t="s">
        <v>51</v>
      </c>
      <c r="K1051" t="s">
        <v>51</v>
      </c>
      <c r="L1051" t="s">
        <v>51</v>
      </c>
      <c r="M1051" t="s">
        <v>61</v>
      </c>
      <c r="N1051">
        <v>0</v>
      </c>
      <c r="O1051">
        <v>0</v>
      </c>
      <c r="P1051">
        <v>0</v>
      </c>
      <c r="Q1051">
        <v>0</v>
      </c>
      <c r="R1051">
        <v>0</v>
      </c>
      <c r="S1051">
        <v>0</v>
      </c>
      <c r="T1051">
        <v>0</v>
      </c>
      <c r="U1051">
        <v>0</v>
      </c>
      <c r="V1051">
        <v>0</v>
      </c>
      <c r="W1051">
        <v>0</v>
      </c>
      <c r="X1051">
        <v>0</v>
      </c>
      <c r="Y1051">
        <v>0</v>
      </c>
      <c r="Z1051">
        <v>0</v>
      </c>
      <c r="AA1051">
        <v>0</v>
      </c>
      <c r="AB1051">
        <v>0</v>
      </c>
      <c r="AC1051">
        <v>0</v>
      </c>
      <c r="AD1051">
        <v>0</v>
      </c>
      <c r="AE1051">
        <v>0</v>
      </c>
      <c r="AF1051">
        <v>0</v>
      </c>
      <c r="AG1051">
        <v>0</v>
      </c>
      <c r="AH1051">
        <v>0</v>
      </c>
      <c r="AI1051">
        <v>0</v>
      </c>
      <c r="AJ1051">
        <v>0</v>
      </c>
    </row>
    <row r="1052" spans="1:36">
      <c r="A1052" t="s">
        <v>2489</v>
      </c>
      <c r="B1052" t="s">
        <v>2490</v>
      </c>
      <c r="C1052" t="s">
        <v>88</v>
      </c>
      <c r="D1052" t="s">
        <v>89</v>
      </c>
      <c r="E1052" t="s">
        <v>89</v>
      </c>
      <c r="F1052" s="3">
        <v>133</v>
      </c>
      <c r="G1052" t="s">
        <v>49</v>
      </c>
      <c r="H1052" t="s">
        <v>50</v>
      </c>
      <c r="I1052" t="s">
        <v>50</v>
      </c>
      <c r="J1052" t="s">
        <v>50</v>
      </c>
      <c r="K1052" t="s">
        <v>51</v>
      </c>
      <c r="L1052" t="s">
        <v>51</v>
      </c>
      <c r="M1052" t="s">
        <v>61</v>
      </c>
      <c r="N1052">
        <v>0</v>
      </c>
      <c r="O1052">
        <v>0</v>
      </c>
      <c r="P1052">
        <v>1</v>
      </c>
      <c r="Q1052">
        <v>0</v>
      </c>
      <c r="R1052">
        <v>0</v>
      </c>
      <c r="S1052">
        <v>0</v>
      </c>
      <c r="T1052">
        <v>0</v>
      </c>
      <c r="U1052">
        <v>0</v>
      </c>
      <c r="V1052">
        <v>0</v>
      </c>
      <c r="W1052">
        <v>0</v>
      </c>
      <c r="X1052">
        <v>0</v>
      </c>
      <c r="Y1052">
        <v>0</v>
      </c>
      <c r="Z1052">
        <v>0</v>
      </c>
      <c r="AA1052">
        <v>0</v>
      </c>
      <c r="AB1052">
        <v>0</v>
      </c>
      <c r="AC1052">
        <v>0</v>
      </c>
      <c r="AD1052">
        <v>0</v>
      </c>
      <c r="AE1052">
        <v>0</v>
      </c>
      <c r="AF1052">
        <v>0</v>
      </c>
      <c r="AG1052">
        <v>0</v>
      </c>
      <c r="AH1052">
        <v>0</v>
      </c>
      <c r="AI1052">
        <v>0</v>
      </c>
      <c r="AJ1052">
        <v>0</v>
      </c>
    </row>
    <row r="1053" spans="1:36">
      <c r="A1053" t="s">
        <v>2491</v>
      </c>
      <c r="B1053" t="s">
        <v>2492</v>
      </c>
      <c r="C1053" t="s">
        <v>46</v>
      </c>
      <c r="D1053" t="s">
        <v>2493</v>
      </c>
      <c r="E1053" t="s">
        <v>59</v>
      </c>
      <c r="F1053" s="3">
        <v>86</v>
      </c>
      <c r="G1053" t="s">
        <v>90</v>
      </c>
      <c r="H1053" t="s">
        <v>50</v>
      </c>
      <c r="I1053" t="s">
        <v>50</v>
      </c>
      <c r="J1053" t="s">
        <v>50</v>
      </c>
      <c r="K1053" t="s">
        <v>51</v>
      </c>
      <c r="L1053" t="s">
        <v>51</v>
      </c>
      <c r="M1053" t="s">
        <v>50</v>
      </c>
      <c r="N1053">
        <v>0</v>
      </c>
      <c r="O1053">
        <v>0</v>
      </c>
      <c r="P1053">
        <v>0</v>
      </c>
      <c r="Q1053">
        <v>0</v>
      </c>
      <c r="R1053">
        <v>0</v>
      </c>
      <c r="S1053">
        <v>0</v>
      </c>
      <c r="T1053">
        <v>0</v>
      </c>
      <c r="U1053">
        <v>0</v>
      </c>
      <c r="V1053">
        <v>0</v>
      </c>
      <c r="W1053">
        <v>0</v>
      </c>
      <c r="X1053">
        <v>0</v>
      </c>
      <c r="Y1053">
        <v>0</v>
      </c>
      <c r="Z1053">
        <v>0</v>
      </c>
      <c r="AA1053">
        <v>0</v>
      </c>
      <c r="AB1053">
        <v>0</v>
      </c>
      <c r="AC1053">
        <v>0</v>
      </c>
      <c r="AD1053">
        <v>0</v>
      </c>
      <c r="AE1053">
        <v>0</v>
      </c>
      <c r="AF1053">
        <v>0</v>
      </c>
      <c r="AG1053">
        <v>0</v>
      </c>
      <c r="AH1053">
        <v>0</v>
      </c>
      <c r="AI1053">
        <v>0</v>
      </c>
      <c r="AJ1053">
        <v>0</v>
      </c>
    </row>
    <row r="1054" spans="1:36">
      <c r="A1054" t="s">
        <v>2494</v>
      </c>
      <c r="B1054" t="s">
        <v>2495</v>
      </c>
      <c r="C1054" t="s">
        <v>46</v>
      </c>
      <c r="D1054" t="s">
        <v>2447</v>
      </c>
      <c r="E1054" t="s">
        <v>48</v>
      </c>
      <c r="F1054" s="3">
        <v>1200</v>
      </c>
      <c r="G1054" t="s">
        <v>55</v>
      </c>
      <c r="H1054" t="s">
        <v>50</v>
      </c>
      <c r="I1054" t="s">
        <v>50</v>
      </c>
      <c r="J1054" t="s">
        <v>51</v>
      </c>
      <c r="K1054" t="s">
        <v>51</v>
      </c>
      <c r="L1054" t="s">
        <v>51</v>
      </c>
      <c r="M1054" t="s">
        <v>51</v>
      </c>
      <c r="N1054">
        <v>1</v>
      </c>
      <c r="O1054">
        <v>0</v>
      </c>
      <c r="P1054">
        <v>0</v>
      </c>
      <c r="Q1054">
        <v>0</v>
      </c>
      <c r="R1054">
        <v>0</v>
      </c>
      <c r="S1054">
        <v>0</v>
      </c>
      <c r="T1054">
        <v>0</v>
      </c>
      <c r="U1054">
        <v>0</v>
      </c>
      <c r="V1054">
        <v>0</v>
      </c>
      <c r="W1054">
        <v>0</v>
      </c>
      <c r="X1054">
        <v>0</v>
      </c>
      <c r="Y1054">
        <v>0</v>
      </c>
      <c r="Z1054">
        <v>0</v>
      </c>
      <c r="AA1054">
        <v>0</v>
      </c>
      <c r="AB1054">
        <v>0</v>
      </c>
      <c r="AC1054">
        <v>0</v>
      </c>
      <c r="AD1054">
        <v>0</v>
      </c>
      <c r="AE1054">
        <v>0</v>
      </c>
      <c r="AF1054">
        <v>0</v>
      </c>
      <c r="AG1054">
        <v>0</v>
      </c>
      <c r="AH1054">
        <v>0</v>
      </c>
      <c r="AI1054">
        <v>0</v>
      </c>
      <c r="AJ1054">
        <v>0</v>
      </c>
    </row>
    <row r="1055" spans="1:36">
      <c r="A1055" t="s">
        <v>2496</v>
      </c>
      <c r="B1055" t="s">
        <v>2497</v>
      </c>
      <c r="C1055" t="s">
        <v>58</v>
      </c>
      <c r="D1055" t="s">
        <v>2498</v>
      </c>
      <c r="E1055" t="s">
        <v>59</v>
      </c>
      <c r="G1055" t="s">
        <v>66</v>
      </c>
      <c r="H1055" t="s">
        <v>50</v>
      </c>
      <c r="I1055" t="s">
        <v>50</v>
      </c>
      <c r="J1055" t="s">
        <v>51</v>
      </c>
      <c r="K1055" t="s">
        <v>50</v>
      </c>
      <c r="L1055" t="s">
        <v>51</v>
      </c>
      <c r="M1055" t="s">
        <v>61</v>
      </c>
      <c r="N1055">
        <v>0</v>
      </c>
      <c r="O1055">
        <v>0</v>
      </c>
      <c r="P1055">
        <v>0</v>
      </c>
      <c r="Q1055">
        <v>0</v>
      </c>
      <c r="R1055">
        <v>0</v>
      </c>
      <c r="S1055">
        <v>0</v>
      </c>
      <c r="T1055">
        <v>0</v>
      </c>
      <c r="U1055">
        <v>0</v>
      </c>
      <c r="V1055">
        <v>0</v>
      </c>
      <c r="W1055">
        <v>0</v>
      </c>
      <c r="X1055">
        <v>0</v>
      </c>
      <c r="Y1055">
        <v>0</v>
      </c>
      <c r="Z1055">
        <v>0</v>
      </c>
      <c r="AA1055">
        <v>0</v>
      </c>
      <c r="AB1055">
        <v>0</v>
      </c>
      <c r="AC1055">
        <v>0</v>
      </c>
      <c r="AD1055">
        <v>0</v>
      </c>
      <c r="AE1055">
        <v>0</v>
      </c>
      <c r="AF1055">
        <v>0</v>
      </c>
      <c r="AG1055">
        <v>0</v>
      </c>
      <c r="AH1055">
        <v>0</v>
      </c>
      <c r="AI1055">
        <v>0</v>
      </c>
      <c r="AJ1055">
        <v>0</v>
      </c>
    </row>
    <row r="1056" spans="1:36">
      <c r="A1056" t="s">
        <v>2499</v>
      </c>
      <c r="B1056" t="s">
        <v>2500</v>
      </c>
      <c r="C1056" t="s">
        <v>46</v>
      </c>
      <c r="D1056" t="s">
        <v>2428</v>
      </c>
      <c r="E1056" t="s">
        <v>48</v>
      </c>
      <c r="F1056" s="3">
        <v>100</v>
      </c>
      <c r="G1056" t="s">
        <v>101</v>
      </c>
      <c r="H1056" t="s">
        <v>50</v>
      </c>
      <c r="I1056" t="s">
        <v>50</v>
      </c>
      <c r="J1056" t="s">
        <v>51</v>
      </c>
      <c r="K1056" t="s">
        <v>51</v>
      </c>
      <c r="L1056" t="s">
        <v>51</v>
      </c>
      <c r="M1056" t="s">
        <v>51</v>
      </c>
      <c r="N1056">
        <v>0</v>
      </c>
      <c r="O1056">
        <v>0</v>
      </c>
      <c r="P1056">
        <v>0</v>
      </c>
      <c r="Q1056">
        <v>0</v>
      </c>
      <c r="R1056">
        <v>0</v>
      </c>
      <c r="S1056">
        <v>0</v>
      </c>
      <c r="T1056">
        <v>0</v>
      </c>
      <c r="U1056">
        <v>0</v>
      </c>
      <c r="V1056">
        <v>0</v>
      </c>
      <c r="W1056">
        <v>0</v>
      </c>
      <c r="X1056">
        <v>0</v>
      </c>
      <c r="Y1056">
        <v>0</v>
      </c>
      <c r="Z1056">
        <v>0</v>
      </c>
      <c r="AA1056">
        <v>0</v>
      </c>
      <c r="AB1056">
        <v>0</v>
      </c>
      <c r="AC1056">
        <v>0</v>
      </c>
      <c r="AD1056">
        <v>0</v>
      </c>
      <c r="AE1056">
        <v>0</v>
      </c>
      <c r="AF1056">
        <v>0</v>
      </c>
      <c r="AG1056">
        <v>0</v>
      </c>
      <c r="AH1056">
        <v>0</v>
      </c>
      <c r="AI1056">
        <v>0</v>
      </c>
      <c r="AJ1056">
        <v>0</v>
      </c>
    </row>
    <row r="1057" spans="1:36">
      <c r="A1057" t="s">
        <v>2501</v>
      </c>
      <c r="B1057" t="s">
        <v>2502</v>
      </c>
      <c r="C1057" t="s">
        <v>46</v>
      </c>
      <c r="D1057" t="s">
        <v>2473</v>
      </c>
      <c r="E1057" t="s">
        <v>48</v>
      </c>
      <c r="F1057" s="3">
        <v>219</v>
      </c>
      <c r="G1057" t="s">
        <v>60</v>
      </c>
      <c r="H1057" t="s">
        <v>50</v>
      </c>
      <c r="I1057" t="s">
        <v>50</v>
      </c>
      <c r="J1057" t="s">
        <v>51</v>
      </c>
      <c r="K1057" t="s">
        <v>51</v>
      </c>
      <c r="L1057" t="s">
        <v>51</v>
      </c>
      <c r="M1057" t="s">
        <v>51</v>
      </c>
      <c r="N1057">
        <v>0</v>
      </c>
      <c r="O1057">
        <v>0</v>
      </c>
      <c r="P1057">
        <v>0</v>
      </c>
      <c r="Q1057">
        <v>0</v>
      </c>
      <c r="R1057">
        <v>0</v>
      </c>
      <c r="S1057">
        <v>0</v>
      </c>
      <c r="T1057">
        <v>0</v>
      </c>
      <c r="U1057">
        <v>0</v>
      </c>
      <c r="V1057">
        <v>0</v>
      </c>
      <c r="W1057">
        <v>0</v>
      </c>
      <c r="X1057">
        <v>0</v>
      </c>
      <c r="Y1057">
        <v>0</v>
      </c>
      <c r="Z1057">
        <v>0</v>
      </c>
      <c r="AA1057">
        <v>0</v>
      </c>
      <c r="AB1057">
        <v>0</v>
      </c>
      <c r="AC1057">
        <v>0</v>
      </c>
      <c r="AD1057">
        <v>0</v>
      </c>
      <c r="AE1057">
        <v>0</v>
      </c>
      <c r="AF1057">
        <v>0</v>
      </c>
      <c r="AG1057">
        <v>0</v>
      </c>
      <c r="AH1057">
        <v>0</v>
      </c>
      <c r="AI1057">
        <v>0</v>
      </c>
      <c r="AJ1057">
        <v>0</v>
      </c>
    </row>
    <row r="1058" spans="1:36">
      <c r="A1058" t="s">
        <v>2503</v>
      </c>
      <c r="B1058" t="s">
        <v>2504</v>
      </c>
      <c r="C1058" t="s">
        <v>46</v>
      </c>
      <c r="D1058" t="s">
        <v>2505</v>
      </c>
      <c r="E1058" t="s">
        <v>59</v>
      </c>
      <c r="F1058" s="3">
        <v>20</v>
      </c>
      <c r="G1058" t="s">
        <v>90</v>
      </c>
      <c r="H1058" t="s">
        <v>50</v>
      </c>
      <c r="I1058" t="s">
        <v>50</v>
      </c>
      <c r="J1058" t="s">
        <v>50</v>
      </c>
      <c r="K1058" t="s">
        <v>61</v>
      </c>
      <c r="L1058" t="s">
        <v>50</v>
      </c>
      <c r="M1058" t="s">
        <v>50</v>
      </c>
      <c r="N1058">
        <v>0</v>
      </c>
      <c r="O1058">
        <v>0</v>
      </c>
      <c r="P1058">
        <v>0</v>
      </c>
      <c r="Q1058">
        <v>0</v>
      </c>
      <c r="R1058">
        <v>0</v>
      </c>
      <c r="S1058">
        <v>0</v>
      </c>
      <c r="T1058">
        <v>0</v>
      </c>
      <c r="U1058">
        <v>0</v>
      </c>
      <c r="V1058">
        <v>0</v>
      </c>
      <c r="W1058">
        <v>0</v>
      </c>
      <c r="X1058">
        <v>0</v>
      </c>
      <c r="Y1058">
        <v>0</v>
      </c>
      <c r="Z1058">
        <v>0</v>
      </c>
      <c r="AA1058">
        <v>0</v>
      </c>
      <c r="AB1058">
        <v>0</v>
      </c>
      <c r="AC1058">
        <v>0</v>
      </c>
      <c r="AD1058">
        <v>0</v>
      </c>
      <c r="AE1058">
        <v>0</v>
      </c>
      <c r="AF1058">
        <v>0</v>
      </c>
      <c r="AG1058">
        <v>0</v>
      </c>
      <c r="AH1058">
        <v>0</v>
      </c>
      <c r="AI1058">
        <v>0</v>
      </c>
      <c r="AJ1058">
        <v>0</v>
      </c>
    </row>
    <row r="1059" spans="1:36">
      <c r="A1059" t="s">
        <v>2506</v>
      </c>
      <c r="B1059" t="s">
        <v>2507</v>
      </c>
      <c r="C1059" t="s">
        <v>46</v>
      </c>
      <c r="D1059" t="s">
        <v>1089</v>
      </c>
      <c r="E1059" t="s">
        <v>48</v>
      </c>
      <c r="F1059" s="3">
        <v>80</v>
      </c>
      <c r="G1059" t="s">
        <v>82</v>
      </c>
      <c r="H1059" t="s">
        <v>50</v>
      </c>
      <c r="I1059" t="s">
        <v>50</v>
      </c>
      <c r="J1059" t="s">
        <v>51</v>
      </c>
      <c r="K1059" t="s">
        <v>51</v>
      </c>
      <c r="L1059" t="s">
        <v>51</v>
      </c>
      <c r="M1059" t="s">
        <v>50</v>
      </c>
      <c r="N1059">
        <v>0</v>
      </c>
      <c r="O1059">
        <v>0</v>
      </c>
      <c r="P1059">
        <v>0</v>
      </c>
      <c r="Q1059">
        <v>0</v>
      </c>
      <c r="R1059">
        <v>0</v>
      </c>
      <c r="S1059">
        <v>0</v>
      </c>
      <c r="T1059">
        <v>0</v>
      </c>
      <c r="U1059">
        <v>0</v>
      </c>
      <c r="V1059">
        <v>0</v>
      </c>
      <c r="W1059">
        <v>0</v>
      </c>
      <c r="X1059">
        <v>0</v>
      </c>
      <c r="Y1059">
        <v>0</v>
      </c>
      <c r="Z1059">
        <v>0</v>
      </c>
      <c r="AA1059">
        <v>0</v>
      </c>
      <c r="AB1059">
        <v>0</v>
      </c>
      <c r="AC1059">
        <v>0</v>
      </c>
      <c r="AD1059">
        <v>0</v>
      </c>
      <c r="AE1059">
        <v>0</v>
      </c>
      <c r="AF1059">
        <v>0</v>
      </c>
      <c r="AG1059">
        <v>0</v>
      </c>
      <c r="AH1059">
        <v>0</v>
      </c>
      <c r="AI1059">
        <v>0</v>
      </c>
      <c r="AJ1059">
        <v>0</v>
      </c>
    </row>
    <row r="1060" spans="1:36">
      <c r="A1060" t="s">
        <v>2508</v>
      </c>
      <c r="B1060" t="s">
        <v>2509</v>
      </c>
      <c r="C1060" t="s">
        <v>88</v>
      </c>
      <c r="D1060" t="s">
        <v>89</v>
      </c>
      <c r="E1060" t="s">
        <v>89</v>
      </c>
      <c r="F1060" s="3">
        <v>75</v>
      </c>
      <c r="G1060" t="s">
        <v>208</v>
      </c>
      <c r="H1060" t="s">
        <v>50</v>
      </c>
      <c r="I1060" t="s">
        <v>50</v>
      </c>
      <c r="J1060" t="s">
        <v>50</v>
      </c>
      <c r="K1060" t="s">
        <v>51</v>
      </c>
      <c r="L1060" t="s">
        <v>51</v>
      </c>
      <c r="M1060" t="s">
        <v>61</v>
      </c>
      <c r="N1060">
        <v>0</v>
      </c>
      <c r="O1060">
        <v>0</v>
      </c>
      <c r="P1060">
        <v>0</v>
      </c>
      <c r="Q1060">
        <v>0</v>
      </c>
      <c r="R1060">
        <v>0</v>
      </c>
      <c r="S1060">
        <v>0</v>
      </c>
      <c r="T1060">
        <v>0</v>
      </c>
      <c r="U1060">
        <v>0</v>
      </c>
      <c r="V1060">
        <v>0</v>
      </c>
      <c r="W1060">
        <v>0</v>
      </c>
      <c r="X1060">
        <v>0</v>
      </c>
      <c r="Y1060">
        <v>0</v>
      </c>
      <c r="Z1060">
        <v>0</v>
      </c>
      <c r="AA1060">
        <v>0</v>
      </c>
      <c r="AB1060">
        <v>0</v>
      </c>
      <c r="AC1060">
        <v>0</v>
      </c>
      <c r="AD1060">
        <v>0</v>
      </c>
      <c r="AE1060">
        <v>0</v>
      </c>
      <c r="AF1060">
        <v>0</v>
      </c>
      <c r="AG1060">
        <v>0</v>
      </c>
      <c r="AH1060">
        <v>0</v>
      </c>
      <c r="AI1060">
        <v>0</v>
      </c>
      <c r="AJ1060">
        <v>0</v>
      </c>
    </row>
    <row r="1061" spans="1:36">
      <c r="A1061" t="s">
        <v>2510</v>
      </c>
      <c r="B1061" t="s">
        <v>2511</v>
      </c>
      <c r="C1061" t="s">
        <v>46</v>
      </c>
      <c r="D1061" t="s">
        <v>2447</v>
      </c>
      <c r="E1061" t="s">
        <v>48</v>
      </c>
      <c r="F1061" s="3">
        <v>450</v>
      </c>
      <c r="G1061" t="s">
        <v>55</v>
      </c>
      <c r="H1061" t="s">
        <v>50</v>
      </c>
      <c r="I1061" t="s">
        <v>50</v>
      </c>
      <c r="J1061" t="s">
        <v>51</v>
      </c>
      <c r="K1061" t="s">
        <v>51</v>
      </c>
      <c r="L1061" t="s">
        <v>51</v>
      </c>
      <c r="M1061" t="s">
        <v>51</v>
      </c>
      <c r="N1061">
        <v>0</v>
      </c>
      <c r="O1061">
        <v>0</v>
      </c>
      <c r="P1061">
        <v>0</v>
      </c>
      <c r="Q1061">
        <v>0</v>
      </c>
      <c r="R1061">
        <v>0</v>
      </c>
      <c r="S1061">
        <v>0</v>
      </c>
      <c r="T1061">
        <v>0</v>
      </c>
      <c r="U1061">
        <v>0</v>
      </c>
      <c r="V1061">
        <v>0</v>
      </c>
      <c r="W1061">
        <v>0</v>
      </c>
      <c r="X1061">
        <v>0</v>
      </c>
      <c r="Y1061">
        <v>0</v>
      </c>
      <c r="Z1061">
        <v>0</v>
      </c>
      <c r="AA1061">
        <v>0</v>
      </c>
      <c r="AB1061">
        <v>0</v>
      </c>
      <c r="AC1061">
        <v>0</v>
      </c>
      <c r="AD1061">
        <v>0</v>
      </c>
      <c r="AE1061">
        <v>0</v>
      </c>
      <c r="AF1061">
        <v>0</v>
      </c>
      <c r="AG1061">
        <v>0</v>
      </c>
      <c r="AH1061">
        <v>0</v>
      </c>
      <c r="AI1061">
        <v>0</v>
      </c>
      <c r="AJ1061">
        <v>0</v>
      </c>
    </row>
    <row r="1062" spans="1:36">
      <c r="A1062" t="s">
        <v>2512</v>
      </c>
      <c r="B1062" t="s">
        <v>2513</v>
      </c>
      <c r="C1062" t="s">
        <v>64</v>
      </c>
      <c r="D1062" t="s">
        <v>1474</v>
      </c>
      <c r="E1062" t="s">
        <v>59</v>
      </c>
      <c r="G1062" t="s">
        <v>119</v>
      </c>
      <c r="H1062" t="s">
        <v>50</v>
      </c>
      <c r="I1062" t="s">
        <v>50</v>
      </c>
      <c r="J1062" t="s">
        <v>51</v>
      </c>
      <c r="K1062" t="s">
        <v>61</v>
      </c>
      <c r="L1062" t="s">
        <v>61</v>
      </c>
      <c r="M1062" t="s">
        <v>61</v>
      </c>
      <c r="N1062">
        <v>0</v>
      </c>
      <c r="O1062">
        <v>0</v>
      </c>
      <c r="P1062">
        <v>0</v>
      </c>
      <c r="Q1062">
        <v>0</v>
      </c>
      <c r="R1062">
        <v>0</v>
      </c>
      <c r="S1062">
        <v>0</v>
      </c>
      <c r="T1062">
        <v>0</v>
      </c>
      <c r="U1062">
        <v>0</v>
      </c>
      <c r="V1062">
        <v>0</v>
      </c>
      <c r="W1062">
        <v>0</v>
      </c>
      <c r="X1062">
        <v>0</v>
      </c>
      <c r="Y1062">
        <v>0</v>
      </c>
      <c r="Z1062">
        <v>0</v>
      </c>
      <c r="AA1062">
        <v>0</v>
      </c>
      <c r="AB1062">
        <v>0</v>
      </c>
      <c r="AC1062">
        <v>0</v>
      </c>
      <c r="AD1062">
        <v>0</v>
      </c>
      <c r="AE1062">
        <v>0</v>
      </c>
      <c r="AF1062">
        <v>0</v>
      </c>
      <c r="AG1062">
        <v>0</v>
      </c>
      <c r="AH1062">
        <v>0</v>
      </c>
      <c r="AI1062">
        <v>0</v>
      </c>
      <c r="AJ1062">
        <v>0</v>
      </c>
    </row>
    <row r="1063" spans="1:36">
      <c r="A1063" t="s">
        <v>2514</v>
      </c>
      <c r="B1063" t="s">
        <v>2515</v>
      </c>
      <c r="C1063" t="s">
        <v>64</v>
      </c>
      <c r="D1063" t="s">
        <v>2516</v>
      </c>
      <c r="E1063" t="s">
        <v>59</v>
      </c>
      <c r="G1063" t="s">
        <v>60</v>
      </c>
      <c r="H1063" t="s">
        <v>50</v>
      </c>
      <c r="I1063" t="s">
        <v>50</v>
      </c>
      <c r="J1063" t="s">
        <v>51</v>
      </c>
      <c r="K1063" t="s">
        <v>61</v>
      </c>
      <c r="L1063" t="s">
        <v>61</v>
      </c>
      <c r="M1063" t="s">
        <v>61</v>
      </c>
      <c r="N1063">
        <v>0</v>
      </c>
      <c r="O1063">
        <v>0</v>
      </c>
      <c r="P1063">
        <v>0</v>
      </c>
      <c r="Q1063">
        <v>0</v>
      </c>
      <c r="R1063">
        <v>0</v>
      </c>
      <c r="S1063">
        <v>0</v>
      </c>
      <c r="T1063">
        <v>0</v>
      </c>
      <c r="U1063">
        <v>0</v>
      </c>
      <c r="V1063">
        <v>0</v>
      </c>
      <c r="W1063">
        <v>0</v>
      </c>
      <c r="X1063">
        <v>0</v>
      </c>
      <c r="Y1063">
        <v>0</v>
      </c>
      <c r="Z1063">
        <v>0</v>
      </c>
      <c r="AA1063">
        <v>0</v>
      </c>
      <c r="AB1063">
        <v>0</v>
      </c>
      <c r="AC1063">
        <v>0</v>
      </c>
      <c r="AD1063">
        <v>0</v>
      </c>
      <c r="AE1063">
        <v>0</v>
      </c>
      <c r="AF1063">
        <v>0</v>
      </c>
      <c r="AG1063">
        <v>0</v>
      </c>
      <c r="AH1063">
        <v>0</v>
      </c>
      <c r="AI1063">
        <v>0</v>
      </c>
      <c r="AJ1063">
        <v>0</v>
      </c>
    </row>
    <row r="1064" spans="1:36">
      <c r="A1064" t="s">
        <v>2517</v>
      </c>
      <c r="B1064" t="s">
        <v>2518</v>
      </c>
      <c r="C1064" t="s">
        <v>46</v>
      </c>
      <c r="D1064" t="s">
        <v>2428</v>
      </c>
      <c r="E1064" t="s">
        <v>48</v>
      </c>
      <c r="F1064" s="3">
        <v>6943</v>
      </c>
      <c r="G1064" t="s">
        <v>101</v>
      </c>
      <c r="H1064" t="s">
        <v>50</v>
      </c>
      <c r="I1064" t="s">
        <v>50</v>
      </c>
      <c r="J1064" t="s">
        <v>51</v>
      </c>
      <c r="K1064" t="s">
        <v>51</v>
      </c>
      <c r="L1064" t="s">
        <v>51</v>
      </c>
      <c r="M1064" t="s">
        <v>51</v>
      </c>
      <c r="N1064">
        <v>0</v>
      </c>
      <c r="O1064">
        <v>0</v>
      </c>
      <c r="P1064">
        <v>0</v>
      </c>
      <c r="Q1064">
        <v>0</v>
      </c>
      <c r="R1064">
        <v>0</v>
      </c>
      <c r="S1064">
        <v>0</v>
      </c>
      <c r="T1064">
        <v>0</v>
      </c>
      <c r="U1064">
        <v>0</v>
      </c>
      <c r="V1064">
        <v>0</v>
      </c>
      <c r="W1064">
        <v>0</v>
      </c>
      <c r="X1064">
        <v>0</v>
      </c>
      <c r="Y1064">
        <v>0</v>
      </c>
      <c r="Z1064">
        <v>0</v>
      </c>
      <c r="AA1064">
        <v>0</v>
      </c>
      <c r="AB1064">
        <v>0</v>
      </c>
      <c r="AC1064">
        <v>0</v>
      </c>
      <c r="AD1064">
        <v>0</v>
      </c>
      <c r="AE1064">
        <v>0</v>
      </c>
      <c r="AF1064">
        <v>0</v>
      </c>
      <c r="AG1064">
        <v>0</v>
      </c>
      <c r="AH1064">
        <v>0</v>
      </c>
      <c r="AI1064">
        <v>0</v>
      </c>
      <c r="AJ1064">
        <v>0</v>
      </c>
    </row>
    <row r="1065" spans="1:36">
      <c r="A1065" t="s">
        <v>2519</v>
      </c>
      <c r="B1065" t="s">
        <v>2520</v>
      </c>
      <c r="C1065" t="s">
        <v>46</v>
      </c>
      <c r="D1065" t="s">
        <v>2405</v>
      </c>
      <c r="E1065" t="s">
        <v>48</v>
      </c>
      <c r="F1065" s="3">
        <v>4683</v>
      </c>
      <c r="G1065" t="s">
        <v>60</v>
      </c>
      <c r="H1065" t="s">
        <v>50</v>
      </c>
      <c r="I1065" t="s">
        <v>50</v>
      </c>
      <c r="J1065" t="s">
        <v>51</v>
      </c>
      <c r="K1065" t="s">
        <v>51</v>
      </c>
      <c r="L1065" t="s">
        <v>51</v>
      </c>
      <c r="M1065" t="s">
        <v>51</v>
      </c>
      <c r="N1065">
        <v>0</v>
      </c>
      <c r="O1065">
        <v>0</v>
      </c>
      <c r="P1065">
        <v>0</v>
      </c>
      <c r="Q1065">
        <v>0</v>
      </c>
      <c r="R1065">
        <v>0</v>
      </c>
      <c r="S1065">
        <v>0</v>
      </c>
      <c r="T1065">
        <v>0</v>
      </c>
      <c r="U1065">
        <v>0</v>
      </c>
      <c r="V1065">
        <v>0</v>
      </c>
      <c r="W1065">
        <v>0</v>
      </c>
      <c r="X1065">
        <v>0</v>
      </c>
      <c r="Y1065">
        <v>0</v>
      </c>
      <c r="Z1065">
        <v>0</v>
      </c>
      <c r="AA1065">
        <v>0</v>
      </c>
      <c r="AB1065">
        <v>0</v>
      </c>
      <c r="AC1065">
        <v>0</v>
      </c>
      <c r="AD1065">
        <v>0</v>
      </c>
      <c r="AE1065">
        <v>0</v>
      </c>
      <c r="AF1065">
        <v>0</v>
      </c>
      <c r="AG1065">
        <v>0</v>
      </c>
      <c r="AH1065">
        <v>0</v>
      </c>
      <c r="AI1065">
        <v>0</v>
      </c>
      <c r="AJ1065">
        <v>0</v>
      </c>
    </row>
    <row r="1066" spans="1:36">
      <c r="A1066" t="s">
        <v>2521</v>
      </c>
      <c r="B1066" t="s">
        <v>2522</v>
      </c>
      <c r="C1066" t="s">
        <v>46</v>
      </c>
      <c r="D1066" t="s">
        <v>2473</v>
      </c>
      <c r="E1066" t="s">
        <v>48</v>
      </c>
      <c r="F1066" s="3">
        <v>14800</v>
      </c>
      <c r="G1066" t="s">
        <v>60</v>
      </c>
      <c r="H1066" t="s">
        <v>50</v>
      </c>
      <c r="I1066" t="s">
        <v>50</v>
      </c>
      <c r="J1066" t="s">
        <v>51</v>
      </c>
      <c r="K1066" t="s">
        <v>51</v>
      </c>
      <c r="L1066" t="s">
        <v>51</v>
      </c>
      <c r="M1066" t="s">
        <v>51</v>
      </c>
      <c r="N1066">
        <v>1</v>
      </c>
      <c r="O1066">
        <v>0</v>
      </c>
      <c r="P1066">
        <v>0</v>
      </c>
      <c r="Q1066">
        <v>0</v>
      </c>
      <c r="R1066">
        <v>0</v>
      </c>
      <c r="S1066">
        <v>0</v>
      </c>
      <c r="T1066">
        <v>0</v>
      </c>
      <c r="U1066">
        <v>0</v>
      </c>
      <c r="V1066">
        <v>0</v>
      </c>
      <c r="W1066">
        <v>0</v>
      </c>
      <c r="X1066">
        <v>0</v>
      </c>
      <c r="Y1066">
        <v>0</v>
      </c>
      <c r="Z1066">
        <v>0</v>
      </c>
      <c r="AA1066">
        <v>0</v>
      </c>
      <c r="AB1066">
        <v>0</v>
      </c>
      <c r="AC1066">
        <v>0</v>
      </c>
      <c r="AD1066">
        <v>0</v>
      </c>
      <c r="AE1066">
        <v>0</v>
      </c>
      <c r="AF1066">
        <v>0</v>
      </c>
      <c r="AG1066">
        <v>0</v>
      </c>
      <c r="AH1066">
        <v>0</v>
      </c>
      <c r="AI1066">
        <v>0</v>
      </c>
      <c r="AJ1066">
        <v>0</v>
      </c>
    </row>
    <row r="1067" spans="1:36">
      <c r="A1067" t="s">
        <v>2523</v>
      </c>
      <c r="B1067" t="s">
        <v>2524</v>
      </c>
      <c r="C1067" t="s">
        <v>46</v>
      </c>
      <c r="D1067" t="s">
        <v>2524</v>
      </c>
      <c r="E1067" t="s">
        <v>59</v>
      </c>
      <c r="F1067" s="3">
        <v>80</v>
      </c>
      <c r="G1067" t="s">
        <v>101</v>
      </c>
      <c r="H1067" t="s">
        <v>51</v>
      </c>
      <c r="I1067" t="s">
        <v>50</v>
      </c>
      <c r="J1067" t="s">
        <v>61</v>
      </c>
      <c r="K1067" t="s">
        <v>61</v>
      </c>
      <c r="L1067" t="s">
        <v>61</v>
      </c>
      <c r="M1067" t="s">
        <v>61</v>
      </c>
      <c r="N1067">
        <v>0</v>
      </c>
      <c r="O1067">
        <v>0</v>
      </c>
      <c r="P1067">
        <v>0</v>
      </c>
      <c r="Q1067">
        <v>0</v>
      </c>
      <c r="R1067">
        <v>0</v>
      </c>
      <c r="S1067">
        <v>0</v>
      </c>
      <c r="T1067">
        <v>0</v>
      </c>
      <c r="U1067">
        <v>0</v>
      </c>
      <c r="V1067">
        <v>0</v>
      </c>
      <c r="W1067">
        <v>0</v>
      </c>
      <c r="X1067">
        <v>0</v>
      </c>
      <c r="Y1067">
        <v>0</v>
      </c>
      <c r="Z1067">
        <v>0</v>
      </c>
      <c r="AA1067">
        <v>0</v>
      </c>
      <c r="AB1067">
        <v>0</v>
      </c>
      <c r="AC1067">
        <v>0</v>
      </c>
      <c r="AD1067">
        <v>0</v>
      </c>
      <c r="AE1067">
        <v>0</v>
      </c>
      <c r="AF1067">
        <v>0</v>
      </c>
      <c r="AG1067">
        <v>0</v>
      </c>
      <c r="AH1067">
        <v>0</v>
      </c>
      <c r="AI1067">
        <v>0</v>
      </c>
      <c r="AJ1067">
        <v>0</v>
      </c>
    </row>
    <row r="1068" spans="1:36">
      <c r="A1068" t="s">
        <v>2525</v>
      </c>
      <c r="B1068" t="s">
        <v>2526</v>
      </c>
      <c r="C1068" t="s">
        <v>46</v>
      </c>
      <c r="D1068" t="s">
        <v>2527</v>
      </c>
      <c r="E1068" t="s">
        <v>59</v>
      </c>
      <c r="F1068" s="3">
        <v>81</v>
      </c>
      <c r="G1068" t="s">
        <v>119</v>
      </c>
      <c r="H1068" t="s">
        <v>50</v>
      </c>
      <c r="I1068" t="s">
        <v>50</v>
      </c>
      <c r="J1068" t="s">
        <v>51</v>
      </c>
      <c r="K1068" t="s">
        <v>50</v>
      </c>
      <c r="L1068" t="s">
        <v>50</v>
      </c>
      <c r="M1068" t="s">
        <v>50</v>
      </c>
      <c r="N1068">
        <v>0</v>
      </c>
      <c r="O1068">
        <v>0</v>
      </c>
      <c r="P1068">
        <v>0</v>
      </c>
      <c r="Q1068">
        <v>0</v>
      </c>
      <c r="R1068">
        <v>0</v>
      </c>
      <c r="S1068">
        <v>0</v>
      </c>
      <c r="T1068">
        <v>0</v>
      </c>
      <c r="U1068">
        <v>0</v>
      </c>
      <c r="V1068">
        <v>0</v>
      </c>
      <c r="W1068">
        <v>0</v>
      </c>
      <c r="X1068">
        <v>0</v>
      </c>
      <c r="Y1068">
        <v>0</v>
      </c>
      <c r="Z1068">
        <v>0</v>
      </c>
      <c r="AA1068">
        <v>0</v>
      </c>
      <c r="AB1068">
        <v>0</v>
      </c>
      <c r="AC1068">
        <v>0</v>
      </c>
      <c r="AD1068">
        <v>0</v>
      </c>
      <c r="AE1068">
        <v>0</v>
      </c>
      <c r="AF1068">
        <v>0</v>
      </c>
      <c r="AG1068">
        <v>0</v>
      </c>
      <c r="AH1068">
        <v>0</v>
      </c>
      <c r="AI1068">
        <v>0</v>
      </c>
      <c r="AJ1068">
        <v>0</v>
      </c>
    </row>
    <row r="1069" spans="1:36">
      <c r="A1069" t="s">
        <v>2528</v>
      </c>
      <c r="B1069" t="s">
        <v>2529</v>
      </c>
      <c r="C1069" t="s">
        <v>64</v>
      </c>
      <c r="D1069" t="s">
        <v>2530</v>
      </c>
      <c r="E1069" t="s">
        <v>59</v>
      </c>
      <c r="G1069" t="s">
        <v>60</v>
      </c>
      <c r="H1069" t="s">
        <v>50</v>
      </c>
      <c r="I1069" t="s">
        <v>50</v>
      </c>
      <c r="J1069" t="s">
        <v>51</v>
      </c>
      <c r="K1069" t="s">
        <v>61</v>
      </c>
      <c r="L1069" t="s">
        <v>61</v>
      </c>
      <c r="M1069" t="s">
        <v>61</v>
      </c>
      <c r="N1069">
        <v>0</v>
      </c>
      <c r="O1069">
        <v>0</v>
      </c>
      <c r="P1069">
        <v>0</v>
      </c>
      <c r="Q1069">
        <v>0</v>
      </c>
      <c r="R1069">
        <v>0</v>
      </c>
      <c r="S1069">
        <v>0</v>
      </c>
      <c r="T1069">
        <v>0</v>
      </c>
      <c r="U1069">
        <v>0</v>
      </c>
      <c r="V1069">
        <v>0</v>
      </c>
      <c r="W1069">
        <v>0</v>
      </c>
      <c r="X1069">
        <v>0</v>
      </c>
      <c r="Y1069">
        <v>0</v>
      </c>
      <c r="Z1069">
        <v>0</v>
      </c>
      <c r="AA1069">
        <v>0</v>
      </c>
      <c r="AB1069">
        <v>0</v>
      </c>
      <c r="AC1069">
        <v>0</v>
      </c>
      <c r="AD1069">
        <v>0</v>
      </c>
      <c r="AE1069">
        <v>0</v>
      </c>
      <c r="AF1069">
        <v>0</v>
      </c>
      <c r="AG1069">
        <v>0</v>
      </c>
      <c r="AH1069">
        <v>0</v>
      </c>
      <c r="AI1069">
        <v>0</v>
      </c>
      <c r="AJ1069">
        <v>0</v>
      </c>
    </row>
    <row r="1070" spans="1:36">
      <c r="A1070" t="s">
        <v>2531</v>
      </c>
      <c r="B1070" t="s">
        <v>2532</v>
      </c>
      <c r="C1070" t="s">
        <v>88</v>
      </c>
      <c r="D1070" t="s">
        <v>89</v>
      </c>
      <c r="E1070" t="s">
        <v>89</v>
      </c>
      <c r="F1070" s="3">
        <v>193</v>
      </c>
      <c r="G1070" t="s">
        <v>70</v>
      </c>
      <c r="H1070" t="s">
        <v>50</v>
      </c>
      <c r="I1070" t="s">
        <v>50</v>
      </c>
      <c r="J1070" t="s">
        <v>50</v>
      </c>
      <c r="K1070" t="s">
        <v>51</v>
      </c>
      <c r="L1070" t="s">
        <v>51</v>
      </c>
      <c r="M1070" t="s">
        <v>61</v>
      </c>
      <c r="N1070">
        <v>0</v>
      </c>
      <c r="O1070">
        <v>0</v>
      </c>
      <c r="P1070">
        <v>0</v>
      </c>
      <c r="Q1070">
        <v>0</v>
      </c>
      <c r="R1070">
        <v>0</v>
      </c>
      <c r="S1070">
        <v>0</v>
      </c>
      <c r="T1070">
        <v>0</v>
      </c>
      <c r="U1070">
        <v>0</v>
      </c>
      <c r="V1070">
        <v>0</v>
      </c>
      <c r="W1070">
        <v>0</v>
      </c>
      <c r="X1070">
        <v>0</v>
      </c>
      <c r="Y1070">
        <v>0</v>
      </c>
      <c r="Z1070">
        <v>0</v>
      </c>
      <c r="AA1070">
        <v>0</v>
      </c>
      <c r="AB1070">
        <v>0</v>
      </c>
      <c r="AC1070">
        <v>0</v>
      </c>
      <c r="AD1070">
        <v>0</v>
      </c>
      <c r="AE1070">
        <v>0</v>
      </c>
      <c r="AF1070">
        <v>0</v>
      </c>
      <c r="AG1070">
        <v>0</v>
      </c>
      <c r="AH1070">
        <v>0</v>
      </c>
      <c r="AI1070">
        <v>0</v>
      </c>
      <c r="AJ1070">
        <v>0</v>
      </c>
    </row>
    <row r="1071" spans="1:36">
      <c r="A1071" t="s">
        <v>2533</v>
      </c>
      <c r="B1071" t="s">
        <v>2534</v>
      </c>
      <c r="C1071" t="s">
        <v>88</v>
      </c>
      <c r="D1071" t="s">
        <v>89</v>
      </c>
      <c r="E1071" t="s">
        <v>89</v>
      </c>
      <c r="F1071" s="3">
        <v>330</v>
      </c>
      <c r="G1071" t="s">
        <v>125</v>
      </c>
      <c r="H1071" t="s">
        <v>50</v>
      </c>
      <c r="I1071" t="s">
        <v>50</v>
      </c>
      <c r="J1071" t="s">
        <v>51</v>
      </c>
      <c r="K1071" t="s">
        <v>51</v>
      </c>
      <c r="L1071" t="s">
        <v>51</v>
      </c>
      <c r="M1071" t="s">
        <v>61</v>
      </c>
      <c r="N1071">
        <v>0</v>
      </c>
      <c r="O1071">
        <v>0</v>
      </c>
      <c r="P1071">
        <v>0</v>
      </c>
      <c r="Q1071">
        <v>0</v>
      </c>
      <c r="R1071">
        <v>0</v>
      </c>
      <c r="S1071">
        <v>0</v>
      </c>
      <c r="T1071">
        <v>0</v>
      </c>
      <c r="U1071">
        <v>0</v>
      </c>
      <c r="V1071">
        <v>0</v>
      </c>
      <c r="W1071">
        <v>0</v>
      </c>
      <c r="X1071">
        <v>0</v>
      </c>
      <c r="Y1071">
        <v>0</v>
      </c>
      <c r="Z1071">
        <v>0</v>
      </c>
      <c r="AA1071">
        <v>0</v>
      </c>
      <c r="AB1071">
        <v>0</v>
      </c>
      <c r="AC1071">
        <v>0</v>
      </c>
      <c r="AD1071">
        <v>0</v>
      </c>
      <c r="AE1071">
        <v>0</v>
      </c>
      <c r="AF1071">
        <v>0</v>
      </c>
      <c r="AG1071">
        <v>0</v>
      </c>
      <c r="AH1071">
        <v>0</v>
      </c>
      <c r="AI1071">
        <v>0</v>
      </c>
      <c r="AJ1071">
        <v>0</v>
      </c>
    </row>
    <row r="1072" spans="1:36">
      <c r="A1072" t="s">
        <v>2535</v>
      </c>
      <c r="B1072" t="s">
        <v>2536</v>
      </c>
      <c r="C1072" t="s">
        <v>88</v>
      </c>
      <c r="D1072" t="s">
        <v>104</v>
      </c>
      <c r="E1072" t="s">
        <v>48</v>
      </c>
      <c r="F1072" s="3">
        <v>100</v>
      </c>
      <c r="G1072" t="s">
        <v>66</v>
      </c>
      <c r="H1072" t="s">
        <v>50</v>
      </c>
      <c r="I1072" t="s">
        <v>50</v>
      </c>
      <c r="J1072" t="s">
        <v>51</v>
      </c>
      <c r="K1072" t="s">
        <v>51</v>
      </c>
      <c r="L1072" t="s">
        <v>51</v>
      </c>
      <c r="M1072" t="s">
        <v>61</v>
      </c>
      <c r="N1072">
        <v>0</v>
      </c>
      <c r="O1072">
        <v>0</v>
      </c>
      <c r="P1072">
        <v>0</v>
      </c>
      <c r="Q1072">
        <v>0</v>
      </c>
      <c r="R1072">
        <v>0</v>
      </c>
      <c r="S1072">
        <v>0</v>
      </c>
      <c r="T1072">
        <v>0</v>
      </c>
      <c r="U1072">
        <v>0</v>
      </c>
      <c r="V1072">
        <v>0</v>
      </c>
      <c r="W1072">
        <v>0</v>
      </c>
      <c r="X1072">
        <v>0</v>
      </c>
      <c r="Y1072">
        <v>0</v>
      </c>
      <c r="Z1072">
        <v>0</v>
      </c>
      <c r="AA1072">
        <v>0</v>
      </c>
      <c r="AB1072">
        <v>0</v>
      </c>
      <c r="AC1072">
        <v>0</v>
      </c>
      <c r="AD1072">
        <v>0</v>
      </c>
      <c r="AE1072">
        <v>0</v>
      </c>
      <c r="AF1072">
        <v>0</v>
      </c>
      <c r="AG1072">
        <v>0</v>
      </c>
      <c r="AH1072">
        <v>0</v>
      </c>
      <c r="AI1072">
        <v>0</v>
      </c>
      <c r="AJ1072">
        <v>0</v>
      </c>
    </row>
    <row r="1073" spans="1:36">
      <c r="A1073" t="s">
        <v>2537</v>
      </c>
      <c r="B1073" t="s">
        <v>2538</v>
      </c>
      <c r="C1073" t="s">
        <v>88</v>
      </c>
      <c r="D1073" t="s">
        <v>258</v>
      </c>
      <c r="E1073" t="s">
        <v>258</v>
      </c>
      <c r="F1073" s="3">
        <v>600</v>
      </c>
      <c r="G1073" t="s">
        <v>60</v>
      </c>
      <c r="H1073" t="s">
        <v>50</v>
      </c>
      <c r="I1073" t="s">
        <v>50</v>
      </c>
      <c r="J1073" t="s">
        <v>50</v>
      </c>
      <c r="K1073" t="s">
        <v>51</v>
      </c>
      <c r="L1073" t="s">
        <v>51</v>
      </c>
      <c r="M1073" t="s">
        <v>61</v>
      </c>
      <c r="N1073">
        <v>0</v>
      </c>
      <c r="O1073">
        <v>0</v>
      </c>
      <c r="P1073">
        <v>0</v>
      </c>
      <c r="Q1073">
        <v>0</v>
      </c>
      <c r="R1073">
        <v>0</v>
      </c>
      <c r="S1073">
        <v>0</v>
      </c>
      <c r="T1073">
        <v>0</v>
      </c>
      <c r="U1073">
        <v>0</v>
      </c>
      <c r="V1073">
        <v>0</v>
      </c>
      <c r="W1073">
        <v>0</v>
      </c>
      <c r="X1073">
        <v>0</v>
      </c>
      <c r="Y1073">
        <v>0</v>
      </c>
      <c r="Z1073">
        <v>0</v>
      </c>
      <c r="AA1073">
        <v>0</v>
      </c>
      <c r="AB1073">
        <v>0</v>
      </c>
      <c r="AC1073">
        <v>0</v>
      </c>
      <c r="AD1073">
        <v>1</v>
      </c>
      <c r="AE1073">
        <v>1</v>
      </c>
      <c r="AF1073">
        <v>0</v>
      </c>
      <c r="AG1073">
        <v>0</v>
      </c>
      <c r="AH1073">
        <v>0</v>
      </c>
      <c r="AI1073">
        <v>1</v>
      </c>
      <c r="AJ1073">
        <v>366</v>
      </c>
    </row>
    <row r="1074" spans="1:36">
      <c r="A1074" t="s">
        <v>2539</v>
      </c>
      <c r="B1074" t="s">
        <v>2540</v>
      </c>
      <c r="C1074" t="s">
        <v>64</v>
      </c>
      <c r="D1074" t="s">
        <v>2540</v>
      </c>
      <c r="E1074" t="s">
        <v>59</v>
      </c>
      <c r="G1074" t="s">
        <v>60</v>
      </c>
      <c r="H1074" t="s">
        <v>50</v>
      </c>
      <c r="I1074" t="s">
        <v>50</v>
      </c>
      <c r="J1074" t="s">
        <v>51</v>
      </c>
      <c r="K1074" t="s">
        <v>61</v>
      </c>
      <c r="L1074" t="s">
        <v>61</v>
      </c>
      <c r="M1074" t="s">
        <v>61</v>
      </c>
      <c r="N1074">
        <v>0</v>
      </c>
      <c r="O1074">
        <v>0</v>
      </c>
      <c r="P1074">
        <v>0</v>
      </c>
      <c r="Q1074">
        <v>0</v>
      </c>
      <c r="R1074">
        <v>0</v>
      </c>
      <c r="S1074">
        <v>0</v>
      </c>
      <c r="T1074">
        <v>0</v>
      </c>
      <c r="U1074">
        <v>0</v>
      </c>
      <c r="V1074">
        <v>0</v>
      </c>
      <c r="W1074">
        <v>0</v>
      </c>
      <c r="X1074">
        <v>0</v>
      </c>
      <c r="Y1074">
        <v>0</v>
      </c>
      <c r="Z1074">
        <v>0</v>
      </c>
      <c r="AA1074">
        <v>0</v>
      </c>
      <c r="AB1074">
        <v>0</v>
      </c>
      <c r="AC1074">
        <v>0</v>
      </c>
      <c r="AD1074">
        <v>0</v>
      </c>
      <c r="AE1074">
        <v>0</v>
      </c>
      <c r="AF1074">
        <v>0</v>
      </c>
      <c r="AG1074">
        <v>0</v>
      </c>
      <c r="AH1074">
        <v>0</v>
      </c>
      <c r="AI1074">
        <v>0</v>
      </c>
      <c r="AJ1074">
        <v>0</v>
      </c>
    </row>
    <row r="1075" spans="1:36">
      <c r="A1075" t="s">
        <v>2541</v>
      </c>
      <c r="B1075" t="s">
        <v>2542</v>
      </c>
      <c r="C1075" t="s">
        <v>46</v>
      </c>
      <c r="D1075" t="s">
        <v>2543</v>
      </c>
      <c r="E1075" t="s">
        <v>59</v>
      </c>
      <c r="F1075" s="3">
        <v>67</v>
      </c>
      <c r="G1075" t="s">
        <v>259</v>
      </c>
      <c r="H1075" t="s">
        <v>50</v>
      </c>
      <c r="I1075" t="s">
        <v>50</v>
      </c>
      <c r="J1075" t="s">
        <v>61</v>
      </c>
      <c r="K1075" t="s">
        <v>61</v>
      </c>
      <c r="L1075" t="s">
        <v>61</v>
      </c>
      <c r="M1075" t="s">
        <v>61</v>
      </c>
      <c r="N1075">
        <v>0</v>
      </c>
      <c r="O1075">
        <v>0</v>
      </c>
      <c r="P1075">
        <v>0</v>
      </c>
      <c r="Q1075">
        <v>0</v>
      </c>
      <c r="R1075">
        <v>0</v>
      </c>
      <c r="S1075">
        <v>0</v>
      </c>
      <c r="T1075">
        <v>0</v>
      </c>
      <c r="U1075">
        <v>0</v>
      </c>
      <c r="V1075">
        <v>0</v>
      </c>
      <c r="W1075">
        <v>0</v>
      </c>
      <c r="X1075">
        <v>0</v>
      </c>
      <c r="Y1075">
        <v>0</v>
      </c>
      <c r="Z1075">
        <v>0</v>
      </c>
      <c r="AA1075">
        <v>0</v>
      </c>
      <c r="AB1075">
        <v>0</v>
      </c>
      <c r="AC1075">
        <v>0</v>
      </c>
      <c r="AD1075">
        <v>0</v>
      </c>
      <c r="AE1075">
        <v>0</v>
      </c>
      <c r="AF1075">
        <v>0</v>
      </c>
      <c r="AG1075">
        <v>0</v>
      </c>
      <c r="AH1075">
        <v>0</v>
      </c>
      <c r="AI1075">
        <v>0</v>
      </c>
      <c r="AJ1075">
        <v>0</v>
      </c>
    </row>
    <row r="1076" spans="1:36">
      <c r="A1076" t="s">
        <v>2544</v>
      </c>
      <c r="B1076" t="s">
        <v>2545</v>
      </c>
      <c r="C1076" t="s">
        <v>46</v>
      </c>
      <c r="D1076" t="s">
        <v>2447</v>
      </c>
      <c r="E1076" t="s">
        <v>48</v>
      </c>
      <c r="F1076" s="3">
        <v>130</v>
      </c>
      <c r="G1076" t="s">
        <v>55</v>
      </c>
      <c r="H1076" t="s">
        <v>50</v>
      </c>
      <c r="I1076" t="s">
        <v>50</v>
      </c>
      <c r="J1076" t="s">
        <v>51</v>
      </c>
      <c r="K1076" t="s">
        <v>51</v>
      </c>
      <c r="L1076" t="s">
        <v>51</v>
      </c>
      <c r="M1076" t="s">
        <v>51</v>
      </c>
      <c r="N1076">
        <v>0</v>
      </c>
      <c r="O1076">
        <v>0</v>
      </c>
      <c r="P1076">
        <v>0</v>
      </c>
      <c r="Q1076">
        <v>0</v>
      </c>
      <c r="R1076">
        <v>0</v>
      </c>
      <c r="S1076">
        <v>0</v>
      </c>
      <c r="T1076">
        <v>0</v>
      </c>
      <c r="U1076">
        <v>0</v>
      </c>
      <c r="V1076">
        <v>0</v>
      </c>
      <c r="W1076">
        <v>0</v>
      </c>
      <c r="X1076">
        <v>0</v>
      </c>
      <c r="Y1076">
        <v>0</v>
      </c>
      <c r="Z1076">
        <v>0</v>
      </c>
      <c r="AA1076">
        <v>0</v>
      </c>
      <c r="AB1076">
        <v>0</v>
      </c>
      <c r="AC1076">
        <v>0</v>
      </c>
      <c r="AD1076">
        <v>0</v>
      </c>
      <c r="AE1076">
        <v>0</v>
      </c>
      <c r="AF1076">
        <v>0</v>
      </c>
      <c r="AG1076">
        <v>0</v>
      </c>
      <c r="AH1076">
        <v>0</v>
      </c>
      <c r="AI1076">
        <v>0</v>
      </c>
      <c r="AJ1076">
        <v>0</v>
      </c>
    </row>
    <row r="1077" spans="1:36">
      <c r="A1077" t="s">
        <v>2546</v>
      </c>
      <c r="B1077" t="s">
        <v>2547</v>
      </c>
      <c r="C1077" t="s">
        <v>46</v>
      </c>
      <c r="D1077" t="s">
        <v>2428</v>
      </c>
      <c r="E1077" t="s">
        <v>48</v>
      </c>
      <c r="F1077" s="3">
        <v>6603</v>
      </c>
      <c r="G1077" t="s">
        <v>101</v>
      </c>
      <c r="H1077" t="s">
        <v>50</v>
      </c>
      <c r="I1077" t="s">
        <v>50</v>
      </c>
      <c r="J1077" t="s">
        <v>51</v>
      </c>
      <c r="K1077" t="s">
        <v>51</v>
      </c>
      <c r="L1077" t="s">
        <v>51</v>
      </c>
      <c r="M1077" t="s">
        <v>51</v>
      </c>
      <c r="N1077">
        <v>1</v>
      </c>
      <c r="O1077">
        <v>0</v>
      </c>
      <c r="P1077">
        <v>0</v>
      </c>
      <c r="Q1077">
        <v>0</v>
      </c>
      <c r="R1077">
        <v>0</v>
      </c>
      <c r="S1077">
        <v>0</v>
      </c>
      <c r="T1077">
        <v>0</v>
      </c>
      <c r="U1077">
        <v>0</v>
      </c>
      <c r="V1077">
        <v>0</v>
      </c>
      <c r="W1077">
        <v>0</v>
      </c>
      <c r="X1077">
        <v>0</v>
      </c>
      <c r="Y1077">
        <v>1</v>
      </c>
      <c r="Z1077">
        <v>0</v>
      </c>
      <c r="AA1077">
        <v>0</v>
      </c>
      <c r="AB1077">
        <v>0</v>
      </c>
      <c r="AC1077">
        <v>1</v>
      </c>
      <c r="AD1077">
        <v>0</v>
      </c>
      <c r="AE1077">
        <v>0</v>
      </c>
      <c r="AF1077">
        <v>0</v>
      </c>
      <c r="AG1077">
        <v>0</v>
      </c>
      <c r="AH1077">
        <v>0</v>
      </c>
      <c r="AI1077">
        <v>0</v>
      </c>
      <c r="AJ1077">
        <v>5</v>
      </c>
    </row>
    <row r="1078" spans="1:36">
      <c r="A1078" t="s">
        <v>2548</v>
      </c>
      <c r="B1078" t="s">
        <v>2549</v>
      </c>
      <c r="C1078" t="s">
        <v>64</v>
      </c>
      <c r="D1078" t="s">
        <v>2550</v>
      </c>
      <c r="E1078" t="s">
        <v>59</v>
      </c>
      <c r="G1078" t="s">
        <v>78</v>
      </c>
      <c r="H1078" t="s">
        <v>50</v>
      </c>
      <c r="I1078" t="s">
        <v>50</v>
      </c>
      <c r="J1078" t="s">
        <v>51</v>
      </c>
      <c r="K1078" t="s">
        <v>61</v>
      </c>
      <c r="L1078" t="s">
        <v>61</v>
      </c>
      <c r="M1078" t="s">
        <v>61</v>
      </c>
      <c r="N1078">
        <v>0</v>
      </c>
      <c r="O1078">
        <v>0</v>
      </c>
      <c r="P1078">
        <v>0</v>
      </c>
      <c r="Q1078">
        <v>0</v>
      </c>
      <c r="R1078">
        <v>0</v>
      </c>
      <c r="S1078">
        <v>0</v>
      </c>
      <c r="T1078">
        <v>0</v>
      </c>
      <c r="U1078">
        <v>0</v>
      </c>
      <c r="V1078">
        <v>0</v>
      </c>
      <c r="W1078">
        <v>0</v>
      </c>
      <c r="X1078">
        <v>0</v>
      </c>
      <c r="Y1078">
        <v>0</v>
      </c>
      <c r="Z1078">
        <v>0</v>
      </c>
      <c r="AA1078">
        <v>0</v>
      </c>
      <c r="AB1078">
        <v>0</v>
      </c>
      <c r="AC1078">
        <v>0</v>
      </c>
      <c r="AD1078">
        <v>0</v>
      </c>
      <c r="AE1078">
        <v>0</v>
      </c>
      <c r="AF1078">
        <v>0</v>
      </c>
      <c r="AG1078">
        <v>0</v>
      </c>
      <c r="AH1078">
        <v>0</v>
      </c>
      <c r="AI1078">
        <v>0</v>
      </c>
      <c r="AJ1078">
        <v>0</v>
      </c>
    </row>
    <row r="1079" spans="1:36">
      <c r="A1079" t="s">
        <v>2551</v>
      </c>
      <c r="B1079" t="s">
        <v>2552</v>
      </c>
      <c r="C1079" t="s">
        <v>46</v>
      </c>
      <c r="D1079" t="s">
        <v>2473</v>
      </c>
      <c r="E1079" t="s">
        <v>48</v>
      </c>
      <c r="F1079" s="3">
        <v>56530</v>
      </c>
      <c r="G1079" t="s">
        <v>60</v>
      </c>
      <c r="H1079" t="s">
        <v>50</v>
      </c>
      <c r="I1079" t="s">
        <v>50</v>
      </c>
      <c r="J1079" t="s">
        <v>51</v>
      </c>
      <c r="K1079" t="s">
        <v>51</v>
      </c>
      <c r="L1079" t="s">
        <v>51</v>
      </c>
      <c r="M1079" t="s">
        <v>51</v>
      </c>
      <c r="N1079">
        <v>1</v>
      </c>
      <c r="O1079">
        <v>0</v>
      </c>
      <c r="P1079">
        <v>0</v>
      </c>
      <c r="Q1079">
        <v>0</v>
      </c>
      <c r="R1079">
        <v>0</v>
      </c>
      <c r="S1079">
        <v>0</v>
      </c>
      <c r="T1079">
        <v>0</v>
      </c>
      <c r="U1079">
        <v>0</v>
      </c>
      <c r="V1079">
        <v>0</v>
      </c>
      <c r="W1079">
        <v>0</v>
      </c>
      <c r="X1079">
        <v>0</v>
      </c>
      <c r="Y1079">
        <v>0</v>
      </c>
      <c r="Z1079">
        <v>0</v>
      </c>
      <c r="AA1079">
        <v>0</v>
      </c>
      <c r="AB1079">
        <v>0</v>
      </c>
      <c r="AC1079">
        <v>0</v>
      </c>
      <c r="AD1079">
        <v>0</v>
      </c>
      <c r="AE1079">
        <v>0</v>
      </c>
      <c r="AF1079">
        <v>0</v>
      </c>
      <c r="AG1079">
        <v>0</v>
      </c>
      <c r="AH1079">
        <v>0</v>
      </c>
      <c r="AI1079">
        <v>0</v>
      </c>
      <c r="AJ1079">
        <v>0</v>
      </c>
    </row>
    <row r="1080" spans="1:36">
      <c r="A1080" t="s">
        <v>2553</v>
      </c>
      <c r="B1080" t="s">
        <v>2554</v>
      </c>
      <c r="C1080" t="s">
        <v>46</v>
      </c>
      <c r="D1080" t="s">
        <v>2555</v>
      </c>
      <c r="E1080" t="s">
        <v>59</v>
      </c>
      <c r="F1080" s="3">
        <v>50</v>
      </c>
      <c r="G1080" t="s">
        <v>119</v>
      </c>
      <c r="H1080" t="s">
        <v>51</v>
      </c>
      <c r="I1080" t="s">
        <v>50</v>
      </c>
      <c r="J1080" t="s">
        <v>61</v>
      </c>
      <c r="K1080" t="s">
        <v>61</v>
      </c>
      <c r="L1080" t="s">
        <v>61</v>
      </c>
      <c r="M1080" t="s">
        <v>61</v>
      </c>
      <c r="N1080">
        <v>0</v>
      </c>
      <c r="O1080">
        <v>0</v>
      </c>
      <c r="P1080">
        <v>0</v>
      </c>
      <c r="Q1080">
        <v>0</v>
      </c>
      <c r="R1080">
        <v>0</v>
      </c>
      <c r="S1080">
        <v>0</v>
      </c>
      <c r="T1080">
        <v>0</v>
      </c>
      <c r="U1080">
        <v>0</v>
      </c>
      <c r="V1080">
        <v>0</v>
      </c>
      <c r="W1080">
        <v>0</v>
      </c>
      <c r="X1080">
        <v>0</v>
      </c>
      <c r="Y1080">
        <v>0</v>
      </c>
      <c r="Z1080">
        <v>0</v>
      </c>
      <c r="AA1080">
        <v>0</v>
      </c>
      <c r="AB1080">
        <v>0</v>
      </c>
      <c r="AC1080">
        <v>0</v>
      </c>
      <c r="AD1080">
        <v>0</v>
      </c>
      <c r="AE1080">
        <v>0</v>
      </c>
      <c r="AF1080">
        <v>0</v>
      </c>
      <c r="AG1080">
        <v>0</v>
      </c>
      <c r="AH1080">
        <v>0</v>
      </c>
      <c r="AI1080">
        <v>0</v>
      </c>
      <c r="AJ1080">
        <v>0</v>
      </c>
    </row>
    <row r="1081" spans="1:36">
      <c r="A1081" t="s">
        <v>2556</v>
      </c>
      <c r="B1081" t="s">
        <v>2557</v>
      </c>
      <c r="C1081" t="s">
        <v>46</v>
      </c>
      <c r="D1081" t="s">
        <v>258</v>
      </c>
      <c r="E1081" t="s">
        <v>258</v>
      </c>
      <c r="F1081" s="3">
        <v>60</v>
      </c>
      <c r="G1081" t="s">
        <v>90</v>
      </c>
      <c r="H1081" t="s">
        <v>50</v>
      </c>
      <c r="I1081" t="s">
        <v>51</v>
      </c>
      <c r="J1081" t="s">
        <v>61</v>
      </c>
      <c r="K1081" t="s">
        <v>61</v>
      </c>
      <c r="L1081" t="s">
        <v>61</v>
      </c>
      <c r="M1081" t="s">
        <v>61</v>
      </c>
      <c r="N1081">
        <v>0</v>
      </c>
      <c r="O1081">
        <v>0</v>
      </c>
      <c r="P1081">
        <v>0</v>
      </c>
      <c r="Q1081">
        <v>0</v>
      </c>
      <c r="R1081">
        <v>0</v>
      </c>
      <c r="S1081">
        <v>0</v>
      </c>
      <c r="T1081">
        <v>0</v>
      </c>
      <c r="U1081">
        <v>0</v>
      </c>
      <c r="V1081">
        <v>0</v>
      </c>
      <c r="W1081">
        <v>0</v>
      </c>
      <c r="X1081">
        <v>0</v>
      </c>
      <c r="Y1081">
        <v>0</v>
      </c>
      <c r="Z1081">
        <v>0</v>
      </c>
      <c r="AA1081">
        <v>0</v>
      </c>
      <c r="AB1081">
        <v>0</v>
      </c>
      <c r="AC1081">
        <v>0</v>
      </c>
      <c r="AD1081">
        <v>1</v>
      </c>
      <c r="AE1081">
        <v>1</v>
      </c>
      <c r="AF1081">
        <v>0</v>
      </c>
      <c r="AG1081">
        <v>0</v>
      </c>
      <c r="AH1081">
        <v>0</v>
      </c>
      <c r="AI1081">
        <v>1</v>
      </c>
      <c r="AJ1081">
        <v>366</v>
      </c>
    </row>
    <row r="1082" spans="1:36">
      <c r="A1082" t="s">
        <v>2558</v>
      </c>
      <c r="B1082" t="s">
        <v>2559</v>
      </c>
      <c r="C1082" t="s">
        <v>88</v>
      </c>
      <c r="D1082" t="s">
        <v>2560</v>
      </c>
      <c r="E1082" t="s">
        <v>59</v>
      </c>
      <c r="F1082" s="3">
        <v>20</v>
      </c>
      <c r="G1082" t="s">
        <v>74</v>
      </c>
      <c r="H1082" t="s">
        <v>50</v>
      </c>
      <c r="I1082" t="s">
        <v>50</v>
      </c>
      <c r="J1082" t="s">
        <v>50</v>
      </c>
      <c r="K1082" t="s">
        <v>51</v>
      </c>
      <c r="L1082" t="s">
        <v>51</v>
      </c>
      <c r="M1082" t="s">
        <v>61</v>
      </c>
      <c r="N1082">
        <v>0</v>
      </c>
      <c r="O1082">
        <v>0</v>
      </c>
      <c r="P1082">
        <v>0</v>
      </c>
      <c r="Q1082">
        <v>0</v>
      </c>
      <c r="R1082">
        <v>0</v>
      </c>
      <c r="S1082">
        <v>0</v>
      </c>
      <c r="T1082">
        <v>0</v>
      </c>
      <c r="U1082">
        <v>0</v>
      </c>
      <c r="V1082">
        <v>0</v>
      </c>
      <c r="W1082">
        <v>0</v>
      </c>
      <c r="X1082">
        <v>0</v>
      </c>
      <c r="Y1082">
        <v>0</v>
      </c>
      <c r="Z1082">
        <v>0</v>
      </c>
      <c r="AA1082">
        <v>0</v>
      </c>
      <c r="AB1082">
        <v>0</v>
      </c>
      <c r="AC1082">
        <v>0</v>
      </c>
      <c r="AD1082">
        <v>0</v>
      </c>
      <c r="AE1082">
        <v>0</v>
      </c>
      <c r="AF1082">
        <v>0</v>
      </c>
      <c r="AG1082">
        <v>0</v>
      </c>
      <c r="AH1082">
        <v>0</v>
      </c>
      <c r="AI1082">
        <v>0</v>
      </c>
      <c r="AJ1082">
        <v>0</v>
      </c>
    </row>
    <row r="1083" spans="1:36">
      <c r="A1083" t="s">
        <v>2561</v>
      </c>
      <c r="B1083" t="s">
        <v>2562</v>
      </c>
      <c r="C1083" t="s">
        <v>88</v>
      </c>
      <c r="D1083" t="s">
        <v>89</v>
      </c>
      <c r="E1083" t="s">
        <v>89</v>
      </c>
      <c r="F1083" s="3">
        <v>140</v>
      </c>
      <c r="G1083" t="s">
        <v>66</v>
      </c>
      <c r="H1083" t="s">
        <v>50</v>
      </c>
      <c r="I1083" t="s">
        <v>50</v>
      </c>
      <c r="J1083" t="s">
        <v>50</v>
      </c>
      <c r="K1083" t="s">
        <v>51</v>
      </c>
      <c r="L1083" t="s">
        <v>51</v>
      </c>
      <c r="M1083" t="s">
        <v>61</v>
      </c>
      <c r="N1083">
        <v>12</v>
      </c>
      <c r="O1083">
        <v>1</v>
      </c>
      <c r="P1083">
        <v>4</v>
      </c>
      <c r="Q1083">
        <v>0</v>
      </c>
      <c r="R1083">
        <v>0</v>
      </c>
      <c r="S1083">
        <v>0</v>
      </c>
      <c r="T1083">
        <v>0</v>
      </c>
      <c r="U1083">
        <v>0</v>
      </c>
      <c r="V1083">
        <v>0</v>
      </c>
      <c r="W1083">
        <v>0</v>
      </c>
      <c r="X1083">
        <v>0</v>
      </c>
      <c r="Y1083">
        <v>1</v>
      </c>
      <c r="Z1083">
        <v>1</v>
      </c>
      <c r="AA1083">
        <v>0</v>
      </c>
      <c r="AB1083">
        <v>0</v>
      </c>
      <c r="AC1083">
        <v>0</v>
      </c>
      <c r="AD1083">
        <v>1</v>
      </c>
      <c r="AE1083">
        <v>1</v>
      </c>
      <c r="AF1083">
        <v>0</v>
      </c>
      <c r="AG1083">
        <v>0</v>
      </c>
      <c r="AH1083">
        <v>0</v>
      </c>
      <c r="AI1083">
        <v>0</v>
      </c>
      <c r="AJ1083">
        <v>366</v>
      </c>
    </row>
    <row r="1084" spans="1:36">
      <c r="A1084" t="s">
        <v>2563</v>
      </c>
      <c r="B1084" t="s">
        <v>2564</v>
      </c>
      <c r="C1084" t="s">
        <v>88</v>
      </c>
      <c r="D1084" t="s">
        <v>89</v>
      </c>
      <c r="E1084" t="s">
        <v>89</v>
      </c>
      <c r="F1084" s="3">
        <v>141</v>
      </c>
      <c r="G1084" t="s">
        <v>74</v>
      </c>
      <c r="H1084" t="s">
        <v>50</v>
      </c>
      <c r="I1084" t="s">
        <v>50</v>
      </c>
      <c r="J1084" t="s">
        <v>50</v>
      </c>
      <c r="K1084" t="s">
        <v>51</v>
      </c>
      <c r="L1084" t="s">
        <v>51</v>
      </c>
      <c r="M1084" t="s">
        <v>61</v>
      </c>
      <c r="N1084">
        <v>0</v>
      </c>
      <c r="O1084">
        <v>0</v>
      </c>
      <c r="P1084">
        <v>0</v>
      </c>
      <c r="Q1084">
        <v>0</v>
      </c>
      <c r="R1084">
        <v>0</v>
      </c>
      <c r="S1084">
        <v>0</v>
      </c>
      <c r="T1084">
        <v>0</v>
      </c>
      <c r="U1084">
        <v>0</v>
      </c>
      <c r="V1084">
        <v>0</v>
      </c>
      <c r="W1084">
        <v>0</v>
      </c>
      <c r="X1084">
        <v>0</v>
      </c>
      <c r="Y1084">
        <v>0</v>
      </c>
      <c r="Z1084">
        <v>0</v>
      </c>
      <c r="AA1084">
        <v>0</v>
      </c>
      <c r="AB1084">
        <v>0</v>
      </c>
      <c r="AC1084">
        <v>0</v>
      </c>
      <c r="AD1084">
        <v>0</v>
      </c>
      <c r="AE1084">
        <v>0</v>
      </c>
      <c r="AF1084">
        <v>0</v>
      </c>
      <c r="AG1084">
        <v>0</v>
      </c>
      <c r="AH1084">
        <v>0</v>
      </c>
      <c r="AI1084">
        <v>0</v>
      </c>
      <c r="AJ1084">
        <v>0</v>
      </c>
    </row>
    <row r="1085" spans="1:36">
      <c r="A1085" t="s">
        <v>2565</v>
      </c>
      <c r="B1085" t="s">
        <v>2566</v>
      </c>
      <c r="C1085" t="s">
        <v>88</v>
      </c>
      <c r="D1085" t="s">
        <v>89</v>
      </c>
      <c r="E1085" t="s">
        <v>89</v>
      </c>
      <c r="F1085" s="3">
        <v>65</v>
      </c>
      <c r="G1085" t="s">
        <v>125</v>
      </c>
      <c r="H1085" t="s">
        <v>50</v>
      </c>
      <c r="I1085" t="s">
        <v>50</v>
      </c>
      <c r="J1085" t="s">
        <v>51</v>
      </c>
      <c r="K1085" t="s">
        <v>51</v>
      </c>
      <c r="L1085" t="s">
        <v>51</v>
      </c>
      <c r="M1085" t="s">
        <v>61</v>
      </c>
      <c r="N1085">
        <v>0</v>
      </c>
      <c r="O1085">
        <v>0</v>
      </c>
      <c r="P1085">
        <v>0</v>
      </c>
      <c r="Q1085">
        <v>0</v>
      </c>
      <c r="R1085">
        <v>0</v>
      </c>
      <c r="S1085">
        <v>0</v>
      </c>
      <c r="T1085">
        <v>0</v>
      </c>
      <c r="U1085">
        <v>0</v>
      </c>
      <c r="V1085">
        <v>0</v>
      </c>
      <c r="W1085">
        <v>0</v>
      </c>
      <c r="X1085">
        <v>0</v>
      </c>
      <c r="Y1085">
        <v>0</v>
      </c>
      <c r="Z1085">
        <v>0</v>
      </c>
      <c r="AA1085">
        <v>0</v>
      </c>
      <c r="AB1085">
        <v>0</v>
      </c>
      <c r="AC1085">
        <v>0</v>
      </c>
      <c r="AD1085">
        <v>0</v>
      </c>
      <c r="AE1085">
        <v>0</v>
      </c>
      <c r="AF1085">
        <v>0</v>
      </c>
      <c r="AG1085">
        <v>0</v>
      </c>
      <c r="AH1085">
        <v>0</v>
      </c>
      <c r="AI1085">
        <v>0</v>
      </c>
      <c r="AJ1085">
        <v>0</v>
      </c>
    </row>
    <row r="1086" spans="1:36">
      <c r="A1086" t="s">
        <v>2567</v>
      </c>
      <c r="B1086" t="s">
        <v>2568</v>
      </c>
      <c r="C1086" t="s">
        <v>88</v>
      </c>
      <c r="D1086" t="s">
        <v>89</v>
      </c>
      <c r="E1086" t="s">
        <v>89</v>
      </c>
      <c r="F1086" s="3">
        <v>52</v>
      </c>
      <c r="G1086" t="s">
        <v>60</v>
      </c>
      <c r="H1086" t="s">
        <v>50</v>
      </c>
      <c r="I1086" t="s">
        <v>50</v>
      </c>
      <c r="J1086" t="s">
        <v>50</v>
      </c>
      <c r="K1086" t="s">
        <v>51</v>
      </c>
      <c r="L1086" t="s">
        <v>51</v>
      </c>
      <c r="M1086" t="s">
        <v>61</v>
      </c>
      <c r="N1086">
        <v>1</v>
      </c>
      <c r="O1086">
        <v>1</v>
      </c>
      <c r="P1086">
        <v>3</v>
      </c>
      <c r="Q1086">
        <v>0</v>
      </c>
      <c r="R1086">
        <v>0</v>
      </c>
      <c r="S1086">
        <v>0</v>
      </c>
      <c r="T1086">
        <v>0</v>
      </c>
      <c r="U1086">
        <v>0</v>
      </c>
      <c r="V1086">
        <v>0</v>
      </c>
      <c r="W1086">
        <v>0</v>
      </c>
      <c r="X1086">
        <v>0</v>
      </c>
      <c r="Y1086">
        <v>1</v>
      </c>
      <c r="Z1086">
        <v>1</v>
      </c>
      <c r="AA1086">
        <v>0</v>
      </c>
      <c r="AB1086">
        <v>0</v>
      </c>
      <c r="AC1086">
        <v>0</v>
      </c>
      <c r="AD1086">
        <v>0</v>
      </c>
      <c r="AE1086">
        <v>0</v>
      </c>
      <c r="AF1086">
        <v>0</v>
      </c>
      <c r="AG1086">
        <v>0</v>
      </c>
      <c r="AH1086">
        <v>0</v>
      </c>
      <c r="AI1086">
        <v>0</v>
      </c>
      <c r="AJ1086">
        <v>40</v>
      </c>
    </row>
    <row r="1087" spans="1:36">
      <c r="A1087" t="s">
        <v>2569</v>
      </c>
      <c r="B1087" t="s">
        <v>2570</v>
      </c>
      <c r="C1087" t="s">
        <v>58</v>
      </c>
      <c r="D1087" t="s">
        <v>2571</v>
      </c>
      <c r="E1087" t="s">
        <v>59</v>
      </c>
      <c r="G1087" t="s">
        <v>66</v>
      </c>
      <c r="H1087" t="s">
        <v>50</v>
      </c>
      <c r="I1087" t="s">
        <v>50</v>
      </c>
      <c r="J1087" t="s">
        <v>51</v>
      </c>
      <c r="K1087" t="s">
        <v>61</v>
      </c>
      <c r="L1087" t="s">
        <v>61</v>
      </c>
      <c r="M1087" t="s">
        <v>61</v>
      </c>
      <c r="N1087">
        <v>0</v>
      </c>
      <c r="O1087">
        <v>0</v>
      </c>
      <c r="P1087">
        <v>0</v>
      </c>
      <c r="Q1087">
        <v>0</v>
      </c>
      <c r="R1087">
        <v>0</v>
      </c>
      <c r="S1087">
        <v>0</v>
      </c>
      <c r="T1087">
        <v>0</v>
      </c>
      <c r="U1087">
        <v>0</v>
      </c>
      <c r="V1087">
        <v>0</v>
      </c>
      <c r="W1087">
        <v>0</v>
      </c>
      <c r="X1087">
        <v>0</v>
      </c>
      <c r="Y1087">
        <v>0</v>
      </c>
      <c r="Z1087">
        <v>0</v>
      </c>
      <c r="AA1087">
        <v>0</v>
      </c>
      <c r="AB1087">
        <v>0</v>
      </c>
      <c r="AC1087">
        <v>0</v>
      </c>
      <c r="AD1087">
        <v>0</v>
      </c>
      <c r="AE1087">
        <v>0</v>
      </c>
      <c r="AF1087">
        <v>0</v>
      </c>
      <c r="AG1087">
        <v>0</v>
      </c>
      <c r="AH1087">
        <v>0</v>
      </c>
      <c r="AI1087">
        <v>0</v>
      </c>
      <c r="AJ1087">
        <v>0</v>
      </c>
    </row>
    <row r="1088" spans="1:36">
      <c r="A1088" t="s">
        <v>2572</v>
      </c>
      <c r="B1088" t="s">
        <v>2573</v>
      </c>
      <c r="C1088" t="s">
        <v>46</v>
      </c>
      <c r="D1088" t="s">
        <v>2447</v>
      </c>
      <c r="E1088" t="s">
        <v>48</v>
      </c>
      <c r="F1088" s="3">
        <v>4620</v>
      </c>
      <c r="G1088" t="s">
        <v>55</v>
      </c>
      <c r="H1088" t="s">
        <v>50</v>
      </c>
      <c r="I1088" t="s">
        <v>50</v>
      </c>
      <c r="J1088" t="s">
        <v>51</v>
      </c>
      <c r="K1088" t="s">
        <v>51</v>
      </c>
      <c r="L1088" t="s">
        <v>51</v>
      </c>
      <c r="M1088" t="s">
        <v>51</v>
      </c>
      <c r="N1088">
        <v>0</v>
      </c>
      <c r="O1088">
        <v>0</v>
      </c>
      <c r="P1088">
        <v>0</v>
      </c>
      <c r="Q1088">
        <v>0</v>
      </c>
      <c r="R1088">
        <v>0</v>
      </c>
      <c r="S1088">
        <v>0</v>
      </c>
      <c r="T1088">
        <v>0</v>
      </c>
      <c r="U1088">
        <v>0</v>
      </c>
      <c r="V1088">
        <v>0</v>
      </c>
      <c r="W1088">
        <v>0</v>
      </c>
      <c r="X1088">
        <v>0</v>
      </c>
      <c r="Y1088">
        <v>0</v>
      </c>
      <c r="Z1088">
        <v>0</v>
      </c>
      <c r="AA1088">
        <v>0</v>
      </c>
      <c r="AB1088">
        <v>0</v>
      </c>
      <c r="AC1088">
        <v>0</v>
      </c>
      <c r="AD1088">
        <v>0</v>
      </c>
      <c r="AE1088">
        <v>0</v>
      </c>
      <c r="AF1088">
        <v>0</v>
      </c>
      <c r="AG1088">
        <v>0</v>
      </c>
      <c r="AH1088">
        <v>0</v>
      </c>
      <c r="AI1088">
        <v>0</v>
      </c>
      <c r="AJ1088">
        <v>0</v>
      </c>
    </row>
    <row r="1089" spans="1:36">
      <c r="A1089" t="s">
        <v>2574</v>
      </c>
      <c r="B1089" t="s">
        <v>2575</v>
      </c>
      <c r="C1089" t="s">
        <v>46</v>
      </c>
      <c r="D1089" t="s">
        <v>2428</v>
      </c>
      <c r="E1089" t="s">
        <v>48</v>
      </c>
      <c r="F1089" s="3">
        <v>116</v>
      </c>
      <c r="G1089" t="s">
        <v>101</v>
      </c>
      <c r="H1089" t="s">
        <v>50</v>
      </c>
      <c r="I1089" t="s">
        <v>50</v>
      </c>
      <c r="J1089" t="s">
        <v>51</v>
      </c>
      <c r="K1089" t="s">
        <v>51</v>
      </c>
      <c r="L1089" t="s">
        <v>51</v>
      </c>
      <c r="M1089" t="s">
        <v>51</v>
      </c>
      <c r="N1089">
        <v>0</v>
      </c>
      <c r="O1089">
        <v>0</v>
      </c>
      <c r="P1089">
        <v>0</v>
      </c>
      <c r="Q1089">
        <v>0</v>
      </c>
      <c r="R1089">
        <v>0</v>
      </c>
      <c r="S1089">
        <v>0</v>
      </c>
      <c r="T1089">
        <v>0</v>
      </c>
      <c r="U1089">
        <v>0</v>
      </c>
      <c r="V1089">
        <v>0</v>
      </c>
      <c r="W1089">
        <v>0</v>
      </c>
      <c r="X1089">
        <v>0</v>
      </c>
      <c r="Y1089">
        <v>0</v>
      </c>
      <c r="Z1089">
        <v>0</v>
      </c>
      <c r="AA1089">
        <v>0</v>
      </c>
      <c r="AB1089">
        <v>0</v>
      </c>
      <c r="AC1089">
        <v>0</v>
      </c>
      <c r="AD1089">
        <v>0</v>
      </c>
      <c r="AE1089">
        <v>0</v>
      </c>
      <c r="AF1089">
        <v>0</v>
      </c>
      <c r="AG1089">
        <v>0</v>
      </c>
      <c r="AH1089">
        <v>0</v>
      </c>
      <c r="AI1089">
        <v>0</v>
      </c>
      <c r="AJ1089">
        <v>0</v>
      </c>
    </row>
    <row r="1090" spans="1:36">
      <c r="A1090" t="s">
        <v>2576</v>
      </c>
      <c r="B1090" t="s">
        <v>2577</v>
      </c>
      <c r="C1090" t="s">
        <v>46</v>
      </c>
      <c r="D1090" t="s">
        <v>2578</v>
      </c>
      <c r="E1090" t="s">
        <v>48</v>
      </c>
      <c r="F1090" s="3">
        <v>7721</v>
      </c>
      <c r="G1090" t="s">
        <v>82</v>
      </c>
      <c r="H1090" t="s">
        <v>50</v>
      </c>
      <c r="I1090" t="s">
        <v>50</v>
      </c>
      <c r="J1090" t="s">
        <v>51</v>
      </c>
      <c r="K1090" t="s">
        <v>51</v>
      </c>
      <c r="L1090" t="s">
        <v>51</v>
      </c>
      <c r="M1090" t="s">
        <v>51</v>
      </c>
      <c r="N1090">
        <v>0</v>
      </c>
      <c r="O1090">
        <v>0</v>
      </c>
      <c r="P1090">
        <v>0</v>
      </c>
      <c r="Q1090">
        <v>0</v>
      </c>
      <c r="R1090">
        <v>0</v>
      </c>
      <c r="S1090">
        <v>0</v>
      </c>
      <c r="T1090">
        <v>0</v>
      </c>
      <c r="U1090">
        <v>0</v>
      </c>
      <c r="V1090">
        <v>0</v>
      </c>
      <c r="W1090">
        <v>0</v>
      </c>
      <c r="X1090">
        <v>0</v>
      </c>
      <c r="Y1090">
        <v>0</v>
      </c>
      <c r="Z1090">
        <v>0</v>
      </c>
      <c r="AA1090">
        <v>0</v>
      </c>
      <c r="AB1090">
        <v>0</v>
      </c>
      <c r="AC1090">
        <v>0</v>
      </c>
      <c r="AD1090">
        <v>0</v>
      </c>
      <c r="AE1090">
        <v>0</v>
      </c>
      <c r="AF1090">
        <v>0</v>
      </c>
      <c r="AG1090">
        <v>0</v>
      </c>
      <c r="AH1090">
        <v>0</v>
      </c>
      <c r="AI1090">
        <v>0</v>
      </c>
      <c r="AJ1090">
        <v>0</v>
      </c>
    </row>
    <row r="1091" spans="1:36">
      <c r="A1091" t="s">
        <v>2579</v>
      </c>
      <c r="B1091" t="s">
        <v>2580</v>
      </c>
      <c r="C1091" t="s">
        <v>46</v>
      </c>
      <c r="D1091" t="s">
        <v>2581</v>
      </c>
      <c r="E1091" t="s">
        <v>48</v>
      </c>
      <c r="F1091" s="3">
        <v>2808</v>
      </c>
      <c r="G1091" t="s">
        <v>101</v>
      </c>
      <c r="H1091" t="s">
        <v>50</v>
      </c>
      <c r="I1091" t="s">
        <v>50</v>
      </c>
      <c r="J1091" t="s">
        <v>51</v>
      </c>
      <c r="K1091" t="s">
        <v>61</v>
      </c>
      <c r="L1091" t="s">
        <v>51</v>
      </c>
      <c r="M1091" t="s">
        <v>51</v>
      </c>
      <c r="N1091">
        <v>0</v>
      </c>
      <c r="O1091">
        <v>0</v>
      </c>
      <c r="P1091">
        <v>0</v>
      </c>
      <c r="Q1091">
        <v>0</v>
      </c>
      <c r="R1091">
        <v>0</v>
      </c>
      <c r="S1091">
        <v>0</v>
      </c>
      <c r="T1091">
        <v>0</v>
      </c>
      <c r="U1091">
        <v>0</v>
      </c>
      <c r="V1091">
        <v>0</v>
      </c>
      <c r="W1091">
        <v>0</v>
      </c>
      <c r="X1091">
        <v>0</v>
      </c>
      <c r="Y1091">
        <v>0</v>
      </c>
      <c r="Z1091">
        <v>0</v>
      </c>
      <c r="AA1091">
        <v>0</v>
      </c>
      <c r="AB1091">
        <v>0</v>
      </c>
      <c r="AC1091">
        <v>0</v>
      </c>
      <c r="AD1091">
        <v>0</v>
      </c>
      <c r="AE1091">
        <v>0</v>
      </c>
      <c r="AF1091">
        <v>0</v>
      </c>
      <c r="AG1091">
        <v>0</v>
      </c>
      <c r="AH1091">
        <v>0</v>
      </c>
      <c r="AI1091">
        <v>0</v>
      </c>
      <c r="AJ1091">
        <v>0</v>
      </c>
    </row>
    <row r="1092" spans="1:36">
      <c r="A1092" t="s">
        <v>2582</v>
      </c>
      <c r="B1092" t="s">
        <v>2583</v>
      </c>
      <c r="C1092" t="s">
        <v>46</v>
      </c>
      <c r="D1092" t="s">
        <v>2584</v>
      </c>
      <c r="E1092" t="s">
        <v>59</v>
      </c>
      <c r="F1092" s="3">
        <v>75</v>
      </c>
      <c r="G1092" t="s">
        <v>66</v>
      </c>
      <c r="H1092" t="s">
        <v>50</v>
      </c>
      <c r="I1092" t="s">
        <v>50</v>
      </c>
      <c r="J1092" t="s">
        <v>51</v>
      </c>
      <c r="K1092" t="s">
        <v>51</v>
      </c>
      <c r="L1092" t="s">
        <v>51</v>
      </c>
      <c r="M1092" t="s">
        <v>50</v>
      </c>
      <c r="N1092">
        <v>0</v>
      </c>
      <c r="O1092">
        <v>0</v>
      </c>
      <c r="P1092">
        <v>0</v>
      </c>
      <c r="Q1092">
        <v>0</v>
      </c>
      <c r="R1092">
        <v>0</v>
      </c>
      <c r="S1092">
        <v>0</v>
      </c>
      <c r="T1092">
        <v>0</v>
      </c>
      <c r="U1092">
        <v>0</v>
      </c>
      <c r="V1092">
        <v>0</v>
      </c>
      <c r="W1092">
        <v>0</v>
      </c>
      <c r="X1092">
        <v>0</v>
      </c>
      <c r="Y1092">
        <v>0</v>
      </c>
      <c r="Z1092">
        <v>0</v>
      </c>
      <c r="AA1092">
        <v>0</v>
      </c>
      <c r="AB1092">
        <v>0</v>
      </c>
      <c r="AC1092">
        <v>0</v>
      </c>
      <c r="AD1092">
        <v>0</v>
      </c>
      <c r="AE1092">
        <v>0</v>
      </c>
      <c r="AF1092">
        <v>0</v>
      </c>
      <c r="AG1092">
        <v>0</v>
      </c>
      <c r="AH1092">
        <v>0</v>
      </c>
      <c r="AI1092">
        <v>0</v>
      </c>
      <c r="AJ1092">
        <v>0</v>
      </c>
    </row>
    <row r="1093" spans="1:36">
      <c r="A1093" t="s">
        <v>2585</v>
      </c>
      <c r="B1093" t="s">
        <v>2586</v>
      </c>
      <c r="C1093" t="s">
        <v>88</v>
      </c>
      <c r="D1093" t="s">
        <v>89</v>
      </c>
      <c r="E1093" t="s">
        <v>89</v>
      </c>
      <c r="F1093" s="3">
        <v>50</v>
      </c>
      <c r="G1093" t="s">
        <v>78</v>
      </c>
      <c r="H1093" t="s">
        <v>50</v>
      </c>
      <c r="I1093" t="s">
        <v>50</v>
      </c>
      <c r="J1093" t="s">
        <v>51</v>
      </c>
      <c r="K1093" t="s">
        <v>51</v>
      </c>
      <c r="L1093" t="s">
        <v>51</v>
      </c>
      <c r="M1093" t="s">
        <v>61</v>
      </c>
      <c r="N1093">
        <v>0</v>
      </c>
      <c r="O1093">
        <v>0</v>
      </c>
      <c r="P1093">
        <v>0</v>
      </c>
      <c r="Q1093">
        <v>0</v>
      </c>
      <c r="R1093">
        <v>0</v>
      </c>
      <c r="S1093">
        <v>0</v>
      </c>
      <c r="T1093">
        <v>0</v>
      </c>
      <c r="U1093">
        <v>0</v>
      </c>
      <c r="V1093">
        <v>0</v>
      </c>
      <c r="W1093">
        <v>0</v>
      </c>
      <c r="X1093">
        <v>0</v>
      </c>
      <c r="Y1093">
        <v>0</v>
      </c>
      <c r="Z1093">
        <v>0</v>
      </c>
      <c r="AA1093">
        <v>0</v>
      </c>
      <c r="AB1093">
        <v>0</v>
      </c>
      <c r="AC1093">
        <v>0</v>
      </c>
      <c r="AD1093">
        <v>0</v>
      </c>
      <c r="AE1093">
        <v>0</v>
      </c>
      <c r="AF1093">
        <v>0</v>
      </c>
      <c r="AG1093">
        <v>0</v>
      </c>
      <c r="AH1093">
        <v>0</v>
      </c>
      <c r="AI1093">
        <v>0</v>
      </c>
      <c r="AJ1093">
        <v>0</v>
      </c>
    </row>
    <row r="1094" spans="1:36">
      <c r="A1094" t="s">
        <v>2587</v>
      </c>
      <c r="B1094" t="s">
        <v>2588</v>
      </c>
      <c r="C1094" t="s">
        <v>88</v>
      </c>
      <c r="D1094" t="s">
        <v>89</v>
      </c>
      <c r="E1094" t="s">
        <v>89</v>
      </c>
      <c r="F1094" s="3">
        <v>44</v>
      </c>
      <c r="G1094" t="s">
        <v>78</v>
      </c>
      <c r="H1094" t="s">
        <v>50</v>
      </c>
      <c r="I1094" t="s">
        <v>50</v>
      </c>
      <c r="J1094" t="s">
        <v>50</v>
      </c>
      <c r="K1094" t="s">
        <v>51</v>
      </c>
      <c r="L1094" t="s">
        <v>51</v>
      </c>
      <c r="M1094" t="s">
        <v>61</v>
      </c>
      <c r="N1094">
        <v>0</v>
      </c>
      <c r="O1094">
        <v>0</v>
      </c>
      <c r="P1094">
        <v>0</v>
      </c>
      <c r="Q1094">
        <v>0</v>
      </c>
      <c r="R1094">
        <v>0</v>
      </c>
      <c r="S1094">
        <v>0</v>
      </c>
      <c r="T1094">
        <v>0</v>
      </c>
      <c r="U1094">
        <v>0</v>
      </c>
      <c r="V1094">
        <v>0</v>
      </c>
      <c r="W1094">
        <v>0</v>
      </c>
      <c r="X1094">
        <v>0</v>
      </c>
      <c r="Y1094">
        <v>0</v>
      </c>
      <c r="Z1094">
        <v>0</v>
      </c>
      <c r="AA1094">
        <v>0</v>
      </c>
      <c r="AB1094">
        <v>0</v>
      </c>
      <c r="AC1094">
        <v>0</v>
      </c>
      <c r="AD1094">
        <v>0</v>
      </c>
      <c r="AE1094">
        <v>0</v>
      </c>
      <c r="AF1094">
        <v>0</v>
      </c>
      <c r="AG1094">
        <v>0</v>
      </c>
      <c r="AH1094">
        <v>0</v>
      </c>
      <c r="AI1094">
        <v>0</v>
      </c>
      <c r="AJ1094">
        <v>0</v>
      </c>
    </row>
    <row r="1095" spans="1:36">
      <c r="A1095" t="s">
        <v>2589</v>
      </c>
      <c r="B1095" t="s">
        <v>2590</v>
      </c>
      <c r="C1095" t="s">
        <v>88</v>
      </c>
      <c r="D1095" t="s">
        <v>89</v>
      </c>
      <c r="E1095" t="s">
        <v>89</v>
      </c>
      <c r="F1095" s="3">
        <v>90</v>
      </c>
      <c r="G1095" t="s">
        <v>66</v>
      </c>
      <c r="H1095" t="s">
        <v>51</v>
      </c>
      <c r="I1095" t="s">
        <v>50</v>
      </c>
      <c r="J1095" t="s">
        <v>61</v>
      </c>
      <c r="K1095" t="s">
        <v>61</v>
      </c>
      <c r="L1095" t="s">
        <v>61</v>
      </c>
      <c r="M1095" t="s">
        <v>61</v>
      </c>
      <c r="N1095">
        <v>1</v>
      </c>
      <c r="O1095">
        <v>1</v>
      </c>
      <c r="P1095">
        <v>2</v>
      </c>
      <c r="Q1095">
        <v>0</v>
      </c>
      <c r="R1095">
        <v>0</v>
      </c>
      <c r="S1095">
        <v>0</v>
      </c>
      <c r="T1095">
        <v>0</v>
      </c>
      <c r="U1095">
        <v>0</v>
      </c>
      <c r="V1095">
        <v>0</v>
      </c>
      <c r="W1095">
        <v>0</v>
      </c>
      <c r="X1095">
        <v>0</v>
      </c>
      <c r="Y1095">
        <v>0</v>
      </c>
      <c r="Z1095">
        <v>0</v>
      </c>
      <c r="AA1095">
        <v>0</v>
      </c>
      <c r="AB1095">
        <v>0</v>
      </c>
      <c r="AC1095">
        <v>0</v>
      </c>
      <c r="AD1095">
        <v>0</v>
      </c>
      <c r="AE1095">
        <v>0</v>
      </c>
      <c r="AF1095">
        <v>0</v>
      </c>
      <c r="AG1095">
        <v>0</v>
      </c>
      <c r="AH1095">
        <v>0</v>
      </c>
      <c r="AI1095">
        <v>0</v>
      </c>
      <c r="AJ1095">
        <v>0</v>
      </c>
    </row>
    <row r="1096" spans="1:36">
      <c r="A1096" t="s">
        <v>2591</v>
      </c>
      <c r="B1096" t="s">
        <v>2592</v>
      </c>
      <c r="C1096" t="s">
        <v>46</v>
      </c>
      <c r="D1096" t="s">
        <v>258</v>
      </c>
      <c r="E1096" t="s">
        <v>258</v>
      </c>
      <c r="F1096" s="3">
        <v>200</v>
      </c>
      <c r="G1096" t="s">
        <v>60</v>
      </c>
      <c r="H1096" t="s">
        <v>50</v>
      </c>
      <c r="I1096" t="s">
        <v>51</v>
      </c>
      <c r="J1096" t="s">
        <v>61</v>
      </c>
      <c r="K1096" t="s">
        <v>61</v>
      </c>
      <c r="L1096" t="s">
        <v>61</v>
      </c>
      <c r="M1096" t="s">
        <v>61</v>
      </c>
      <c r="N1096">
        <v>0</v>
      </c>
      <c r="O1096">
        <v>0</v>
      </c>
      <c r="P1096">
        <v>0</v>
      </c>
      <c r="Q1096">
        <v>0</v>
      </c>
      <c r="R1096">
        <v>0</v>
      </c>
      <c r="S1096">
        <v>0</v>
      </c>
      <c r="T1096">
        <v>0</v>
      </c>
      <c r="U1096">
        <v>0</v>
      </c>
      <c r="V1096">
        <v>0</v>
      </c>
      <c r="W1096">
        <v>0</v>
      </c>
      <c r="X1096">
        <v>0</v>
      </c>
      <c r="Y1096">
        <v>0</v>
      </c>
      <c r="Z1096">
        <v>0</v>
      </c>
      <c r="AA1096">
        <v>0</v>
      </c>
      <c r="AB1096">
        <v>0</v>
      </c>
      <c r="AC1096">
        <v>0</v>
      </c>
      <c r="AD1096">
        <v>1</v>
      </c>
      <c r="AE1096">
        <v>1</v>
      </c>
      <c r="AF1096">
        <v>0</v>
      </c>
      <c r="AG1096">
        <v>0</v>
      </c>
      <c r="AH1096">
        <v>0</v>
      </c>
      <c r="AI1096">
        <v>1</v>
      </c>
      <c r="AJ1096">
        <v>366</v>
      </c>
    </row>
    <row r="1097" spans="1:36">
      <c r="A1097" t="s">
        <v>2593</v>
      </c>
      <c r="B1097" t="s">
        <v>2594</v>
      </c>
      <c r="C1097" t="s">
        <v>88</v>
      </c>
      <c r="D1097" t="s">
        <v>89</v>
      </c>
      <c r="E1097" t="s">
        <v>89</v>
      </c>
      <c r="F1097" s="3">
        <v>30</v>
      </c>
      <c r="G1097" t="s">
        <v>74</v>
      </c>
      <c r="H1097" t="s">
        <v>50</v>
      </c>
      <c r="I1097" t="s">
        <v>50</v>
      </c>
      <c r="J1097" t="s">
        <v>61</v>
      </c>
      <c r="K1097" t="s">
        <v>61</v>
      </c>
      <c r="L1097" t="s">
        <v>61</v>
      </c>
      <c r="M1097" t="s">
        <v>61</v>
      </c>
      <c r="N1097">
        <v>0</v>
      </c>
      <c r="O1097">
        <v>0</v>
      </c>
      <c r="P1097">
        <v>0</v>
      </c>
      <c r="Q1097">
        <v>0</v>
      </c>
      <c r="R1097">
        <v>0</v>
      </c>
      <c r="S1097">
        <v>0</v>
      </c>
      <c r="T1097">
        <v>0</v>
      </c>
      <c r="U1097">
        <v>0</v>
      </c>
      <c r="V1097">
        <v>0</v>
      </c>
      <c r="W1097">
        <v>0</v>
      </c>
      <c r="X1097">
        <v>0</v>
      </c>
      <c r="Y1097">
        <v>0</v>
      </c>
      <c r="Z1097">
        <v>0</v>
      </c>
      <c r="AA1097">
        <v>0</v>
      </c>
      <c r="AB1097">
        <v>0</v>
      </c>
      <c r="AC1097">
        <v>0</v>
      </c>
      <c r="AD1097">
        <v>0</v>
      </c>
      <c r="AE1097">
        <v>0</v>
      </c>
      <c r="AF1097">
        <v>0</v>
      </c>
      <c r="AG1097">
        <v>0</v>
      </c>
      <c r="AH1097">
        <v>0</v>
      </c>
      <c r="AI1097">
        <v>0</v>
      </c>
      <c r="AJ1097">
        <v>0</v>
      </c>
    </row>
    <row r="1098" spans="1:36">
      <c r="A1098" t="s">
        <v>2595</v>
      </c>
      <c r="B1098" t="s">
        <v>2596</v>
      </c>
      <c r="C1098" t="s">
        <v>46</v>
      </c>
      <c r="D1098" t="s">
        <v>104</v>
      </c>
      <c r="E1098" t="s">
        <v>48</v>
      </c>
      <c r="F1098" s="3">
        <v>400</v>
      </c>
      <c r="G1098" t="s">
        <v>66</v>
      </c>
      <c r="H1098" t="s">
        <v>50</v>
      </c>
      <c r="I1098" t="s">
        <v>50</v>
      </c>
      <c r="J1098" t="s">
        <v>51</v>
      </c>
      <c r="K1098" t="s">
        <v>51</v>
      </c>
      <c r="L1098" t="s">
        <v>51</v>
      </c>
      <c r="M1098" t="s">
        <v>51</v>
      </c>
      <c r="N1098">
        <v>0</v>
      </c>
      <c r="O1098">
        <v>0</v>
      </c>
      <c r="P1098">
        <v>0</v>
      </c>
      <c r="Q1098">
        <v>0</v>
      </c>
      <c r="R1098">
        <v>0</v>
      </c>
      <c r="S1098">
        <v>0</v>
      </c>
      <c r="T1098">
        <v>0</v>
      </c>
      <c r="U1098">
        <v>0</v>
      </c>
      <c r="V1098">
        <v>0</v>
      </c>
      <c r="W1098">
        <v>0</v>
      </c>
      <c r="X1098">
        <v>0</v>
      </c>
      <c r="Y1098">
        <v>0</v>
      </c>
      <c r="Z1098">
        <v>0</v>
      </c>
      <c r="AA1098">
        <v>0</v>
      </c>
      <c r="AB1098">
        <v>0</v>
      </c>
      <c r="AC1098">
        <v>0</v>
      </c>
      <c r="AD1098">
        <v>0</v>
      </c>
      <c r="AE1098">
        <v>0</v>
      </c>
      <c r="AF1098">
        <v>0</v>
      </c>
      <c r="AG1098">
        <v>0</v>
      </c>
      <c r="AH1098">
        <v>0</v>
      </c>
      <c r="AI1098">
        <v>0</v>
      </c>
      <c r="AJ1098">
        <v>0</v>
      </c>
    </row>
    <row r="1099" spans="1:36">
      <c r="A1099" t="s">
        <v>2597</v>
      </c>
      <c r="B1099" t="s">
        <v>2598</v>
      </c>
      <c r="C1099" t="s">
        <v>64</v>
      </c>
      <c r="D1099" t="s">
        <v>2598</v>
      </c>
      <c r="E1099" t="s">
        <v>59</v>
      </c>
      <c r="G1099" t="s">
        <v>60</v>
      </c>
      <c r="H1099" t="s">
        <v>50</v>
      </c>
      <c r="I1099" t="s">
        <v>50</v>
      </c>
      <c r="J1099" t="s">
        <v>50</v>
      </c>
      <c r="K1099" t="s">
        <v>61</v>
      </c>
      <c r="L1099" t="s">
        <v>61</v>
      </c>
      <c r="M1099" t="s">
        <v>61</v>
      </c>
      <c r="N1099">
        <v>0</v>
      </c>
      <c r="O1099">
        <v>0</v>
      </c>
      <c r="P1099">
        <v>0</v>
      </c>
      <c r="Q1099">
        <v>0</v>
      </c>
      <c r="R1099">
        <v>0</v>
      </c>
      <c r="S1099">
        <v>0</v>
      </c>
      <c r="T1099">
        <v>0</v>
      </c>
      <c r="U1099">
        <v>0</v>
      </c>
      <c r="V1099">
        <v>0</v>
      </c>
      <c r="W1099">
        <v>0</v>
      </c>
      <c r="X1099">
        <v>0</v>
      </c>
      <c r="Y1099">
        <v>0</v>
      </c>
      <c r="Z1099">
        <v>0</v>
      </c>
      <c r="AA1099">
        <v>0</v>
      </c>
      <c r="AB1099">
        <v>0</v>
      </c>
      <c r="AC1099">
        <v>0</v>
      </c>
      <c r="AD1099">
        <v>0</v>
      </c>
      <c r="AE1099">
        <v>0</v>
      </c>
      <c r="AF1099">
        <v>0</v>
      </c>
      <c r="AG1099">
        <v>0</v>
      </c>
      <c r="AH1099">
        <v>0</v>
      </c>
      <c r="AI1099">
        <v>0</v>
      </c>
      <c r="AJ1099">
        <v>0</v>
      </c>
    </row>
    <row r="1100" spans="1:36">
      <c r="A1100" t="s">
        <v>2599</v>
      </c>
      <c r="B1100" t="s">
        <v>2600</v>
      </c>
      <c r="C1100" t="s">
        <v>58</v>
      </c>
      <c r="D1100" t="s">
        <v>2601</v>
      </c>
      <c r="E1100" t="s">
        <v>59</v>
      </c>
      <c r="G1100" t="s">
        <v>66</v>
      </c>
      <c r="H1100" t="s">
        <v>50</v>
      </c>
      <c r="I1100" t="s">
        <v>50</v>
      </c>
      <c r="J1100" t="s">
        <v>51</v>
      </c>
      <c r="K1100" t="s">
        <v>50</v>
      </c>
      <c r="L1100" t="s">
        <v>50</v>
      </c>
      <c r="M1100" t="s">
        <v>61</v>
      </c>
      <c r="N1100">
        <v>0</v>
      </c>
      <c r="O1100">
        <v>0</v>
      </c>
      <c r="P1100">
        <v>0</v>
      </c>
      <c r="Q1100">
        <v>0</v>
      </c>
      <c r="R1100">
        <v>0</v>
      </c>
      <c r="S1100">
        <v>0</v>
      </c>
      <c r="T1100">
        <v>0</v>
      </c>
      <c r="U1100">
        <v>0</v>
      </c>
      <c r="V1100">
        <v>0</v>
      </c>
      <c r="W1100">
        <v>0</v>
      </c>
      <c r="X1100">
        <v>0</v>
      </c>
      <c r="Y1100">
        <v>0</v>
      </c>
      <c r="Z1100">
        <v>0</v>
      </c>
      <c r="AA1100">
        <v>0</v>
      </c>
      <c r="AB1100">
        <v>0</v>
      </c>
      <c r="AC1100">
        <v>0</v>
      </c>
      <c r="AD1100">
        <v>0</v>
      </c>
      <c r="AE1100">
        <v>0</v>
      </c>
      <c r="AF1100">
        <v>0</v>
      </c>
      <c r="AG1100">
        <v>0</v>
      </c>
      <c r="AH1100">
        <v>0</v>
      </c>
      <c r="AI1100">
        <v>0</v>
      </c>
      <c r="AJ1100">
        <v>0</v>
      </c>
    </row>
    <row r="1101" spans="1:36">
      <c r="A1101" t="s">
        <v>2602</v>
      </c>
      <c r="B1101" t="s">
        <v>2603</v>
      </c>
      <c r="C1101" t="s">
        <v>46</v>
      </c>
      <c r="D1101" t="s">
        <v>2604</v>
      </c>
      <c r="E1101" t="s">
        <v>48</v>
      </c>
      <c r="F1101" s="3">
        <v>170</v>
      </c>
      <c r="G1101" t="s">
        <v>55</v>
      </c>
      <c r="H1101" t="s">
        <v>50</v>
      </c>
      <c r="I1101" t="s">
        <v>50</v>
      </c>
      <c r="J1101" t="s">
        <v>51</v>
      </c>
      <c r="K1101" t="s">
        <v>51</v>
      </c>
      <c r="L1101" t="s">
        <v>51</v>
      </c>
      <c r="M1101" t="s">
        <v>51</v>
      </c>
      <c r="N1101">
        <v>0</v>
      </c>
      <c r="O1101">
        <v>0</v>
      </c>
      <c r="P1101">
        <v>0</v>
      </c>
      <c r="Q1101">
        <v>0</v>
      </c>
      <c r="R1101">
        <v>0</v>
      </c>
      <c r="S1101">
        <v>0</v>
      </c>
      <c r="T1101">
        <v>0</v>
      </c>
      <c r="U1101">
        <v>0</v>
      </c>
      <c r="V1101">
        <v>0</v>
      </c>
      <c r="W1101">
        <v>0</v>
      </c>
      <c r="X1101">
        <v>0</v>
      </c>
      <c r="Y1101">
        <v>0</v>
      </c>
      <c r="Z1101">
        <v>0</v>
      </c>
      <c r="AA1101">
        <v>0</v>
      </c>
      <c r="AB1101">
        <v>0</v>
      </c>
      <c r="AC1101">
        <v>0</v>
      </c>
      <c r="AD1101">
        <v>0</v>
      </c>
      <c r="AE1101">
        <v>0</v>
      </c>
      <c r="AF1101">
        <v>0</v>
      </c>
      <c r="AG1101">
        <v>0</v>
      </c>
      <c r="AH1101">
        <v>0</v>
      </c>
      <c r="AI1101">
        <v>0</v>
      </c>
      <c r="AJ1101">
        <v>0</v>
      </c>
    </row>
    <row r="1102" spans="1:36">
      <c r="A1102" t="s">
        <v>2605</v>
      </c>
      <c r="B1102" t="s">
        <v>2606</v>
      </c>
      <c r="C1102" t="s">
        <v>46</v>
      </c>
      <c r="D1102" t="s">
        <v>2447</v>
      </c>
      <c r="E1102" t="s">
        <v>48</v>
      </c>
      <c r="F1102" s="3">
        <v>1650</v>
      </c>
      <c r="G1102" t="s">
        <v>55</v>
      </c>
      <c r="H1102" t="s">
        <v>50</v>
      </c>
      <c r="I1102" t="s">
        <v>50</v>
      </c>
      <c r="J1102" t="s">
        <v>51</v>
      </c>
      <c r="K1102" t="s">
        <v>51</v>
      </c>
      <c r="L1102" t="s">
        <v>51</v>
      </c>
      <c r="M1102" t="s">
        <v>51</v>
      </c>
      <c r="N1102">
        <v>0</v>
      </c>
      <c r="O1102">
        <v>0</v>
      </c>
      <c r="P1102">
        <v>0</v>
      </c>
      <c r="Q1102">
        <v>0</v>
      </c>
      <c r="R1102">
        <v>0</v>
      </c>
      <c r="S1102">
        <v>0</v>
      </c>
      <c r="T1102">
        <v>0</v>
      </c>
      <c r="U1102">
        <v>0</v>
      </c>
      <c r="V1102">
        <v>0</v>
      </c>
      <c r="W1102">
        <v>0</v>
      </c>
      <c r="X1102">
        <v>0</v>
      </c>
      <c r="Y1102">
        <v>0</v>
      </c>
      <c r="Z1102">
        <v>0</v>
      </c>
      <c r="AA1102">
        <v>0</v>
      </c>
      <c r="AB1102">
        <v>0</v>
      </c>
      <c r="AC1102">
        <v>0</v>
      </c>
      <c r="AD1102">
        <v>0</v>
      </c>
      <c r="AE1102">
        <v>0</v>
      </c>
      <c r="AF1102">
        <v>0</v>
      </c>
      <c r="AG1102">
        <v>0</v>
      </c>
      <c r="AH1102">
        <v>0</v>
      </c>
      <c r="AI1102">
        <v>0</v>
      </c>
      <c r="AJ1102">
        <v>0</v>
      </c>
    </row>
    <row r="1103" spans="1:36">
      <c r="A1103" t="s">
        <v>2607</v>
      </c>
      <c r="B1103" t="s">
        <v>2608</v>
      </c>
      <c r="C1103" t="s">
        <v>64</v>
      </c>
      <c r="D1103" t="s">
        <v>839</v>
      </c>
      <c r="E1103" t="s">
        <v>59</v>
      </c>
      <c r="G1103" t="s">
        <v>49</v>
      </c>
      <c r="H1103" t="s">
        <v>50</v>
      </c>
      <c r="I1103" t="s">
        <v>50</v>
      </c>
      <c r="J1103" t="s">
        <v>50</v>
      </c>
      <c r="K1103" t="s">
        <v>61</v>
      </c>
      <c r="L1103" t="s">
        <v>61</v>
      </c>
      <c r="M1103" t="s">
        <v>61</v>
      </c>
      <c r="N1103">
        <v>0</v>
      </c>
      <c r="O1103">
        <v>0</v>
      </c>
      <c r="P1103">
        <v>0</v>
      </c>
      <c r="Q1103">
        <v>0</v>
      </c>
      <c r="R1103">
        <v>0</v>
      </c>
      <c r="S1103">
        <v>0</v>
      </c>
      <c r="T1103">
        <v>0</v>
      </c>
      <c r="U1103">
        <v>0</v>
      </c>
      <c r="V1103">
        <v>0</v>
      </c>
      <c r="W1103">
        <v>0</v>
      </c>
      <c r="X1103">
        <v>0</v>
      </c>
      <c r="Y1103">
        <v>0</v>
      </c>
      <c r="Z1103">
        <v>0</v>
      </c>
      <c r="AA1103">
        <v>0</v>
      </c>
      <c r="AB1103">
        <v>0</v>
      </c>
      <c r="AC1103">
        <v>0</v>
      </c>
      <c r="AD1103">
        <v>0</v>
      </c>
      <c r="AE1103">
        <v>0</v>
      </c>
      <c r="AF1103">
        <v>0</v>
      </c>
      <c r="AG1103">
        <v>0</v>
      </c>
      <c r="AH1103">
        <v>0</v>
      </c>
      <c r="AI1103">
        <v>0</v>
      </c>
      <c r="AJ1103">
        <v>0</v>
      </c>
    </row>
    <row r="1104" spans="1:36">
      <c r="A1104" t="s">
        <v>2609</v>
      </c>
      <c r="B1104" t="s">
        <v>2610</v>
      </c>
      <c r="C1104" t="s">
        <v>46</v>
      </c>
      <c r="D1104" t="s">
        <v>2581</v>
      </c>
      <c r="E1104" t="s">
        <v>48</v>
      </c>
      <c r="F1104" s="3">
        <v>4045</v>
      </c>
      <c r="G1104" t="s">
        <v>101</v>
      </c>
      <c r="H1104" t="s">
        <v>50</v>
      </c>
      <c r="I1104" t="s">
        <v>50</v>
      </c>
      <c r="J1104" t="s">
        <v>51</v>
      </c>
      <c r="K1104" t="s">
        <v>51</v>
      </c>
      <c r="L1104" t="s">
        <v>51</v>
      </c>
      <c r="M1104" t="s">
        <v>51</v>
      </c>
      <c r="N1104">
        <v>1</v>
      </c>
      <c r="O1104">
        <v>1</v>
      </c>
      <c r="P1104">
        <v>0</v>
      </c>
      <c r="Q1104">
        <v>1</v>
      </c>
      <c r="R1104">
        <v>0</v>
      </c>
      <c r="S1104">
        <v>1</v>
      </c>
      <c r="T1104">
        <v>0</v>
      </c>
      <c r="U1104">
        <v>0</v>
      </c>
      <c r="V1104">
        <v>0</v>
      </c>
      <c r="W1104">
        <v>0</v>
      </c>
      <c r="X1104">
        <v>0</v>
      </c>
      <c r="Y1104">
        <v>0</v>
      </c>
      <c r="Z1104">
        <v>0</v>
      </c>
      <c r="AA1104">
        <v>0</v>
      </c>
      <c r="AB1104">
        <v>0</v>
      </c>
      <c r="AC1104">
        <v>0</v>
      </c>
      <c r="AD1104">
        <v>0</v>
      </c>
      <c r="AE1104">
        <v>0</v>
      </c>
      <c r="AF1104">
        <v>0</v>
      </c>
      <c r="AG1104">
        <v>0</v>
      </c>
      <c r="AH1104">
        <v>0</v>
      </c>
      <c r="AI1104">
        <v>0</v>
      </c>
      <c r="AJ1104">
        <v>0</v>
      </c>
    </row>
    <row r="1105" spans="1:36">
      <c r="A1105" t="s">
        <v>2611</v>
      </c>
      <c r="B1105" t="s">
        <v>2612</v>
      </c>
      <c r="C1105" t="s">
        <v>46</v>
      </c>
      <c r="D1105" t="s">
        <v>607</v>
      </c>
      <c r="E1105" t="s">
        <v>607</v>
      </c>
      <c r="F1105" s="3">
        <v>1700</v>
      </c>
      <c r="G1105" t="s">
        <v>55</v>
      </c>
      <c r="H1105" t="s">
        <v>50</v>
      </c>
      <c r="I1105" t="s">
        <v>50</v>
      </c>
      <c r="J1105" t="s">
        <v>51</v>
      </c>
      <c r="K1105" t="s">
        <v>51</v>
      </c>
      <c r="L1105" t="s">
        <v>51</v>
      </c>
      <c r="M1105" t="s">
        <v>51</v>
      </c>
      <c r="N1105">
        <v>0</v>
      </c>
      <c r="O1105">
        <v>0</v>
      </c>
      <c r="P1105">
        <v>0</v>
      </c>
      <c r="Q1105">
        <v>0</v>
      </c>
      <c r="R1105">
        <v>0</v>
      </c>
      <c r="S1105">
        <v>0</v>
      </c>
      <c r="T1105">
        <v>0</v>
      </c>
      <c r="U1105">
        <v>0</v>
      </c>
      <c r="V1105">
        <v>0</v>
      </c>
      <c r="W1105">
        <v>0</v>
      </c>
      <c r="X1105">
        <v>0</v>
      </c>
      <c r="Y1105">
        <v>0</v>
      </c>
      <c r="Z1105">
        <v>0</v>
      </c>
      <c r="AA1105">
        <v>0</v>
      </c>
      <c r="AB1105">
        <v>0</v>
      </c>
      <c r="AC1105">
        <v>0</v>
      </c>
      <c r="AD1105">
        <v>0</v>
      </c>
      <c r="AE1105">
        <v>0</v>
      </c>
      <c r="AF1105">
        <v>0</v>
      </c>
      <c r="AG1105">
        <v>0</v>
      </c>
      <c r="AH1105">
        <v>0</v>
      </c>
      <c r="AI1105">
        <v>0</v>
      </c>
      <c r="AJ1105">
        <v>0</v>
      </c>
    </row>
    <row r="1106" spans="1:36">
      <c r="A1106" t="s">
        <v>2613</v>
      </c>
      <c r="B1106" t="s">
        <v>2614</v>
      </c>
      <c r="C1106" t="s">
        <v>46</v>
      </c>
      <c r="D1106" t="s">
        <v>2615</v>
      </c>
      <c r="E1106" t="s">
        <v>59</v>
      </c>
      <c r="F1106" s="3">
        <v>46</v>
      </c>
      <c r="G1106" t="s">
        <v>90</v>
      </c>
      <c r="H1106" t="s">
        <v>51</v>
      </c>
      <c r="I1106" t="s">
        <v>50</v>
      </c>
      <c r="J1106" t="s">
        <v>61</v>
      </c>
      <c r="K1106" t="s">
        <v>61</v>
      </c>
      <c r="L1106" t="s">
        <v>61</v>
      </c>
      <c r="M1106" t="s">
        <v>61</v>
      </c>
      <c r="N1106">
        <v>0</v>
      </c>
      <c r="O1106">
        <v>0</v>
      </c>
      <c r="P1106">
        <v>0</v>
      </c>
      <c r="Q1106">
        <v>0</v>
      </c>
      <c r="R1106">
        <v>0</v>
      </c>
      <c r="S1106">
        <v>0</v>
      </c>
      <c r="T1106">
        <v>0</v>
      </c>
      <c r="U1106">
        <v>0</v>
      </c>
      <c r="V1106">
        <v>0</v>
      </c>
      <c r="W1106">
        <v>0</v>
      </c>
      <c r="X1106">
        <v>0</v>
      </c>
      <c r="Y1106">
        <v>0</v>
      </c>
      <c r="Z1106">
        <v>0</v>
      </c>
      <c r="AA1106">
        <v>0</v>
      </c>
      <c r="AB1106">
        <v>0</v>
      </c>
      <c r="AC1106">
        <v>0</v>
      </c>
      <c r="AD1106">
        <v>0</v>
      </c>
      <c r="AE1106">
        <v>0</v>
      </c>
      <c r="AF1106">
        <v>0</v>
      </c>
      <c r="AG1106">
        <v>0</v>
      </c>
      <c r="AH1106">
        <v>0</v>
      </c>
      <c r="AI1106">
        <v>0</v>
      </c>
      <c r="AJ1106">
        <v>0</v>
      </c>
    </row>
    <row r="1107" spans="1:36">
      <c r="A1107" t="s">
        <v>2616</v>
      </c>
      <c r="B1107" t="s">
        <v>2617</v>
      </c>
      <c r="C1107" t="s">
        <v>64</v>
      </c>
      <c r="D1107" t="s">
        <v>2617</v>
      </c>
      <c r="E1107" t="s">
        <v>59</v>
      </c>
      <c r="G1107" t="s">
        <v>66</v>
      </c>
      <c r="H1107" t="s">
        <v>50</v>
      </c>
      <c r="I1107" t="s">
        <v>50</v>
      </c>
      <c r="J1107" t="s">
        <v>51</v>
      </c>
      <c r="K1107" t="s">
        <v>61</v>
      </c>
      <c r="L1107" t="s">
        <v>61</v>
      </c>
      <c r="M1107" t="s">
        <v>61</v>
      </c>
      <c r="N1107">
        <v>0</v>
      </c>
      <c r="O1107">
        <v>0</v>
      </c>
      <c r="P1107">
        <v>0</v>
      </c>
      <c r="Q1107">
        <v>0</v>
      </c>
      <c r="R1107">
        <v>0</v>
      </c>
      <c r="S1107">
        <v>0</v>
      </c>
      <c r="T1107">
        <v>0</v>
      </c>
      <c r="U1107">
        <v>0</v>
      </c>
      <c r="V1107">
        <v>0</v>
      </c>
      <c r="W1107">
        <v>0</v>
      </c>
      <c r="X1107">
        <v>0</v>
      </c>
      <c r="Y1107">
        <v>0</v>
      </c>
      <c r="Z1107">
        <v>0</v>
      </c>
      <c r="AA1107">
        <v>0</v>
      </c>
      <c r="AB1107">
        <v>0</v>
      </c>
      <c r="AC1107">
        <v>0</v>
      </c>
      <c r="AD1107">
        <v>0</v>
      </c>
      <c r="AE1107">
        <v>0</v>
      </c>
      <c r="AF1107">
        <v>0</v>
      </c>
      <c r="AG1107">
        <v>0</v>
      </c>
      <c r="AH1107">
        <v>0</v>
      </c>
      <c r="AI1107">
        <v>0</v>
      </c>
      <c r="AJ1107">
        <v>0</v>
      </c>
    </row>
    <row r="1108" spans="1:36">
      <c r="A1108" t="s">
        <v>2618</v>
      </c>
      <c r="B1108" t="s">
        <v>2619</v>
      </c>
      <c r="C1108" t="s">
        <v>88</v>
      </c>
      <c r="D1108" t="s">
        <v>89</v>
      </c>
      <c r="E1108" t="s">
        <v>89</v>
      </c>
      <c r="F1108" s="3">
        <v>177</v>
      </c>
      <c r="G1108" t="s">
        <v>101</v>
      </c>
      <c r="H1108" t="s">
        <v>50</v>
      </c>
      <c r="I1108" t="s">
        <v>50</v>
      </c>
      <c r="J1108" t="s">
        <v>50</v>
      </c>
      <c r="K1108" t="s">
        <v>51</v>
      </c>
      <c r="L1108" t="s">
        <v>51</v>
      </c>
      <c r="M1108" t="s">
        <v>61</v>
      </c>
      <c r="N1108">
        <v>0</v>
      </c>
      <c r="O1108">
        <v>0</v>
      </c>
      <c r="P1108">
        <v>0</v>
      </c>
      <c r="Q1108">
        <v>0</v>
      </c>
      <c r="R1108">
        <v>0</v>
      </c>
      <c r="S1108">
        <v>0</v>
      </c>
      <c r="T1108">
        <v>0</v>
      </c>
      <c r="U1108">
        <v>0</v>
      </c>
      <c r="V1108">
        <v>0</v>
      </c>
      <c r="W1108">
        <v>0</v>
      </c>
      <c r="X1108">
        <v>0</v>
      </c>
      <c r="Y1108">
        <v>0</v>
      </c>
      <c r="Z1108">
        <v>0</v>
      </c>
      <c r="AA1108">
        <v>0</v>
      </c>
      <c r="AB1108">
        <v>0</v>
      </c>
      <c r="AC1108">
        <v>0</v>
      </c>
      <c r="AD1108">
        <v>0</v>
      </c>
      <c r="AE1108">
        <v>0</v>
      </c>
      <c r="AF1108">
        <v>0</v>
      </c>
      <c r="AG1108">
        <v>0</v>
      </c>
      <c r="AH1108">
        <v>0</v>
      </c>
      <c r="AI1108">
        <v>0</v>
      </c>
      <c r="AJ1108">
        <v>0</v>
      </c>
    </row>
    <row r="1109" spans="1:36">
      <c r="A1109" t="s">
        <v>2620</v>
      </c>
      <c r="B1109" t="s">
        <v>2621</v>
      </c>
      <c r="C1109" t="s">
        <v>46</v>
      </c>
      <c r="D1109" t="s">
        <v>104</v>
      </c>
      <c r="E1109" t="s">
        <v>48</v>
      </c>
      <c r="F1109" s="3">
        <v>400</v>
      </c>
      <c r="G1109" t="s">
        <v>66</v>
      </c>
      <c r="H1109" t="s">
        <v>50</v>
      </c>
      <c r="I1109" t="s">
        <v>50</v>
      </c>
      <c r="J1109" t="s">
        <v>51</v>
      </c>
      <c r="K1109" t="s">
        <v>50</v>
      </c>
      <c r="L1109" t="s">
        <v>50</v>
      </c>
      <c r="M1109" t="s">
        <v>50</v>
      </c>
      <c r="N1109">
        <v>0</v>
      </c>
      <c r="O1109">
        <v>0</v>
      </c>
      <c r="P1109">
        <v>0</v>
      </c>
      <c r="Q1109">
        <v>0</v>
      </c>
      <c r="R1109">
        <v>0</v>
      </c>
      <c r="S1109">
        <v>0</v>
      </c>
      <c r="T1109">
        <v>0</v>
      </c>
      <c r="U1109">
        <v>0</v>
      </c>
      <c r="V1109">
        <v>0</v>
      </c>
      <c r="W1109">
        <v>0</v>
      </c>
      <c r="X1109">
        <v>0</v>
      </c>
      <c r="Y1109">
        <v>0</v>
      </c>
      <c r="Z1109">
        <v>0</v>
      </c>
      <c r="AA1109">
        <v>0</v>
      </c>
      <c r="AB1109">
        <v>0</v>
      </c>
      <c r="AC1109">
        <v>0</v>
      </c>
      <c r="AD1109">
        <v>0</v>
      </c>
      <c r="AE1109">
        <v>0</v>
      </c>
      <c r="AF1109">
        <v>0</v>
      </c>
      <c r="AG1109">
        <v>0</v>
      </c>
      <c r="AH1109">
        <v>0</v>
      </c>
      <c r="AI1109">
        <v>0</v>
      </c>
      <c r="AJ1109">
        <v>0</v>
      </c>
    </row>
    <row r="1110" spans="1:36">
      <c r="A1110" t="s">
        <v>2622</v>
      </c>
      <c r="B1110" t="s">
        <v>2623</v>
      </c>
      <c r="C1110" t="s">
        <v>88</v>
      </c>
      <c r="D1110" t="s">
        <v>89</v>
      </c>
      <c r="E1110" t="s">
        <v>89</v>
      </c>
      <c r="F1110" s="3">
        <v>60</v>
      </c>
      <c r="G1110" t="s">
        <v>90</v>
      </c>
      <c r="H1110" t="s">
        <v>50</v>
      </c>
      <c r="I1110" t="s">
        <v>50</v>
      </c>
      <c r="J1110" t="s">
        <v>51</v>
      </c>
      <c r="K1110" t="s">
        <v>51</v>
      </c>
      <c r="L1110" t="s">
        <v>51</v>
      </c>
      <c r="M1110" t="s">
        <v>61</v>
      </c>
      <c r="N1110">
        <v>0</v>
      </c>
      <c r="O1110">
        <v>0</v>
      </c>
      <c r="P1110">
        <v>0</v>
      </c>
      <c r="Q1110">
        <v>0</v>
      </c>
      <c r="R1110">
        <v>0</v>
      </c>
      <c r="S1110">
        <v>0</v>
      </c>
      <c r="T1110">
        <v>0</v>
      </c>
      <c r="U1110">
        <v>0</v>
      </c>
      <c r="V1110">
        <v>0</v>
      </c>
      <c r="W1110">
        <v>0</v>
      </c>
      <c r="X1110">
        <v>0</v>
      </c>
      <c r="Y1110">
        <v>0</v>
      </c>
      <c r="Z1110">
        <v>0</v>
      </c>
      <c r="AA1110">
        <v>0</v>
      </c>
      <c r="AB1110">
        <v>0</v>
      </c>
      <c r="AC1110">
        <v>0</v>
      </c>
      <c r="AD1110">
        <v>0</v>
      </c>
      <c r="AE1110">
        <v>0</v>
      </c>
      <c r="AF1110">
        <v>0</v>
      </c>
      <c r="AG1110">
        <v>0</v>
      </c>
      <c r="AH1110">
        <v>0</v>
      </c>
      <c r="AI1110">
        <v>0</v>
      </c>
      <c r="AJ1110">
        <v>0</v>
      </c>
    </row>
    <row r="1111" spans="1:36">
      <c r="A1111" t="s">
        <v>2624</v>
      </c>
      <c r="B1111" t="s">
        <v>2625</v>
      </c>
      <c r="C1111" t="s">
        <v>88</v>
      </c>
      <c r="D1111" t="s">
        <v>89</v>
      </c>
      <c r="E1111" t="s">
        <v>89</v>
      </c>
      <c r="F1111" s="3">
        <v>135</v>
      </c>
      <c r="G1111" t="s">
        <v>70</v>
      </c>
      <c r="H1111" t="s">
        <v>50</v>
      </c>
      <c r="I1111" t="s">
        <v>50</v>
      </c>
      <c r="J1111" t="s">
        <v>50</v>
      </c>
      <c r="K1111" t="s">
        <v>51</v>
      </c>
      <c r="L1111" t="s">
        <v>51</v>
      </c>
      <c r="M1111" t="s">
        <v>61</v>
      </c>
      <c r="N1111">
        <v>0</v>
      </c>
      <c r="O1111">
        <v>0</v>
      </c>
      <c r="P1111">
        <v>0</v>
      </c>
      <c r="Q1111">
        <v>0</v>
      </c>
      <c r="R1111">
        <v>0</v>
      </c>
      <c r="S1111">
        <v>0</v>
      </c>
      <c r="T1111">
        <v>0</v>
      </c>
      <c r="U1111">
        <v>0</v>
      </c>
      <c r="V1111">
        <v>0</v>
      </c>
      <c r="W1111">
        <v>0</v>
      </c>
      <c r="X1111">
        <v>0</v>
      </c>
      <c r="Y1111">
        <v>0</v>
      </c>
      <c r="Z1111">
        <v>0</v>
      </c>
      <c r="AA1111">
        <v>0</v>
      </c>
      <c r="AB1111">
        <v>0</v>
      </c>
      <c r="AC1111">
        <v>0</v>
      </c>
      <c r="AD1111">
        <v>0</v>
      </c>
      <c r="AE1111">
        <v>0</v>
      </c>
      <c r="AF1111">
        <v>0</v>
      </c>
      <c r="AG1111">
        <v>0</v>
      </c>
      <c r="AH1111">
        <v>0</v>
      </c>
      <c r="AI1111">
        <v>0</v>
      </c>
      <c r="AJ1111">
        <v>0</v>
      </c>
    </row>
    <row r="1112" spans="1:36">
      <c r="A1112" t="s">
        <v>2626</v>
      </c>
      <c r="B1112" t="s">
        <v>2627</v>
      </c>
      <c r="C1112" t="s">
        <v>46</v>
      </c>
      <c r="D1112" t="s">
        <v>258</v>
      </c>
      <c r="E1112" t="s">
        <v>258</v>
      </c>
      <c r="F1112" s="3">
        <v>1000</v>
      </c>
      <c r="G1112" t="s">
        <v>259</v>
      </c>
      <c r="H1112" t="s">
        <v>50</v>
      </c>
      <c r="I1112" t="s">
        <v>51</v>
      </c>
      <c r="J1112" t="s">
        <v>61</v>
      </c>
      <c r="K1112" t="s">
        <v>61</v>
      </c>
      <c r="L1112" t="s">
        <v>61</v>
      </c>
      <c r="M1112" t="s">
        <v>61</v>
      </c>
      <c r="N1112">
        <v>0</v>
      </c>
      <c r="O1112">
        <v>0</v>
      </c>
      <c r="P1112">
        <v>0</v>
      </c>
      <c r="Q1112">
        <v>0</v>
      </c>
      <c r="R1112">
        <v>0</v>
      </c>
      <c r="S1112">
        <v>0</v>
      </c>
      <c r="T1112">
        <v>0</v>
      </c>
      <c r="U1112">
        <v>0</v>
      </c>
      <c r="V1112">
        <v>0</v>
      </c>
      <c r="W1112">
        <v>0</v>
      </c>
      <c r="X1112">
        <v>0</v>
      </c>
      <c r="Y1112">
        <v>0</v>
      </c>
      <c r="Z1112">
        <v>0</v>
      </c>
      <c r="AA1112">
        <v>0</v>
      </c>
      <c r="AB1112">
        <v>0</v>
      </c>
      <c r="AC1112">
        <v>0</v>
      </c>
      <c r="AD1112">
        <v>1</v>
      </c>
      <c r="AE1112">
        <v>1</v>
      </c>
      <c r="AF1112">
        <v>0</v>
      </c>
      <c r="AG1112">
        <v>0</v>
      </c>
      <c r="AH1112">
        <v>0</v>
      </c>
      <c r="AI1112">
        <v>1</v>
      </c>
      <c r="AJ1112">
        <v>366</v>
      </c>
    </row>
    <row r="1113" spans="1:36">
      <c r="A1113" t="s">
        <v>2628</v>
      </c>
      <c r="B1113" t="s">
        <v>2629</v>
      </c>
      <c r="C1113" t="s">
        <v>46</v>
      </c>
      <c r="D1113" t="s">
        <v>2604</v>
      </c>
      <c r="E1113" t="s">
        <v>48</v>
      </c>
      <c r="F1113" s="3">
        <v>19210</v>
      </c>
      <c r="G1113" t="s">
        <v>55</v>
      </c>
      <c r="H1113" t="s">
        <v>50</v>
      </c>
      <c r="I1113" t="s">
        <v>50</v>
      </c>
      <c r="J1113" t="s">
        <v>51</v>
      </c>
      <c r="K1113" t="s">
        <v>61</v>
      </c>
      <c r="L1113" t="s">
        <v>51</v>
      </c>
      <c r="M1113" t="s">
        <v>51</v>
      </c>
      <c r="N1113">
        <v>0</v>
      </c>
      <c r="O1113">
        <v>0</v>
      </c>
      <c r="P1113">
        <v>0</v>
      </c>
      <c r="Q1113">
        <v>0</v>
      </c>
      <c r="R1113">
        <v>0</v>
      </c>
      <c r="S1113">
        <v>0</v>
      </c>
      <c r="T1113">
        <v>0</v>
      </c>
      <c r="U1113">
        <v>0</v>
      </c>
      <c r="V1113">
        <v>0</v>
      </c>
      <c r="W1113">
        <v>0</v>
      </c>
      <c r="X1113">
        <v>0</v>
      </c>
      <c r="Y1113">
        <v>0</v>
      </c>
      <c r="Z1113">
        <v>0</v>
      </c>
      <c r="AA1113">
        <v>0</v>
      </c>
      <c r="AB1113">
        <v>0</v>
      </c>
      <c r="AC1113">
        <v>0</v>
      </c>
      <c r="AD1113">
        <v>0</v>
      </c>
      <c r="AE1113">
        <v>0</v>
      </c>
      <c r="AF1113">
        <v>0</v>
      </c>
      <c r="AG1113">
        <v>0</v>
      </c>
      <c r="AH1113">
        <v>0</v>
      </c>
      <c r="AI1113">
        <v>0</v>
      </c>
      <c r="AJ1113">
        <v>0</v>
      </c>
    </row>
    <row r="1114" spans="1:36">
      <c r="A1114" t="s">
        <v>2630</v>
      </c>
      <c r="B1114" t="s">
        <v>2631</v>
      </c>
      <c r="C1114" t="s">
        <v>46</v>
      </c>
      <c r="D1114" t="s">
        <v>2447</v>
      </c>
      <c r="E1114" t="s">
        <v>48</v>
      </c>
      <c r="F1114" s="3">
        <v>280</v>
      </c>
      <c r="G1114" t="s">
        <v>55</v>
      </c>
      <c r="H1114" t="s">
        <v>50</v>
      </c>
      <c r="I1114" t="s">
        <v>50</v>
      </c>
      <c r="J1114" t="s">
        <v>51</v>
      </c>
      <c r="K1114" t="s">
        <v>51</v>
      </c>
      <c r="L1114" t="s">
        <v>51</v>
      </c>
      <c r="M1114" t="s">
        <v>51</v>
      </c>
      <c r="N1114">
        <v>0</v>
      </c>
      <c r="O1114">
        <v>0</v>
      </c>
      <c r="P1114">
        <v>0</v>
      </c>
      <c r="Q1114">
        <v>0</v>
      </c>
      <c r="R1114">
        <v>0</v>
      </c>
      <c r="S1114">
        <v>0</v>
      </c>
      <c r="T1114">
        <v>0</v>
      </c>
      <c r="U1114">
        <v>0</v>
      </c>
      <c r="V1114">
        <v>0</v>
      </c>
      <c r="W1114">
        <v>0</v>
      </c>
      <c r="X1114">
        <v>0</v>
      </c>
      <c r="Y1114">
        <v>0</v>
      </c>
      <c r="Z1114">
        <v>0</v>
      </c>
      <c r="AA1114">
        <v>0</v>
      </c>
      <c r="AB1114">
        <v>0</v>
      </c>
      <c r="AC1114">
        <v>0</v>
      </c>
      <c r="AD1114">
        <v>0</v>
      </c>
      <c r="AE1114">
        <v>0</v>
      </c>
      <c r="AF1114">
        <v>0</v>
      </c>
      <c r="AG1114">
        <v>0</v>
      </c>
      <c r="AH1114">
        <v>0</v>
      </c>
      <c r="AI1114">
        <v>0</v>
      </c>
      <c r="AJ1114">
        <v>0</v>
      </c>
    </row>
    <row r="1115" spans="1:36">
      <c r="A1115" t="s">
        <v>2632</v>
      </c>
      <c r="B1115" t="s">
        <v>2633</v>
      </c>
      <c r="C1115" t="s">
        <v>46</v>
      </c>
      <c r="D1115" t="s">
        <v>2634</v>
      </c>
      <c r="E1115" t="s">
        <v>48</v>
      </c>
      <c r="F1115" s="3">
        <v>2500</v>
      </c>
      <c r="G1115" t="s">
        <v>55</v>
      </c>
      <c r="H1115" t="s">
        <v>50</v>
      </c>
      <c r="I1115" t="s">
        <v>50</v>
      </c>
      <c r="J1115" t="s">
        <v>51</v>
      </c>
      <c r="K1115" t="s">
        <v>51</v>
      </c>
      <c r="L1115" t="s">
        <v>51</v>
      </c>
      <c r="M1115" t="s">
        <v>51</v>
      </c>
      <c r="N1115">
        <v>0</v>
      </c>
      <c r="O1115">
        <v>0</v>
      </c>
      <c r="P1115">
        <v>0</v>
      </c>
      <c r="Q1115">
        <v>0</v>
      </c>
      <c r="R1115">
        <v>0</v>
      </c>
      <c r="S1115">
        <v>0</v>
      </c>
      <c r="T1115">
        <v>0</v>
      </c>
      <c r="U1115">
        <v>0</v>
      </c>
      <c r="V1115">
        <v>0</v>
      </c>
      <c r="W1115">
        <v>0</v>
      </c>
      <c r="X1115">
        <v>0</v>
      </c>
      <c r="Y1115">
        <v>0</v>
      </c>
      <c r="Z1115">
        <v>0</v>
      </c>
      <c r="AA1115">
        <v>0</v>
      </c>
      <c r="AB1115">
        <v>0</v>
      </c>
      <c r="AC1115">
        <v>0</v>
      </c>
      <c r="AD1115">
        <v>0</v>
      </c>
      <c r="AE1115">
        <v>0</v>
      </c>
      <c r="AF1115">
        <v>0</v>
      </c>
      <c r="AG1115">
        <v>0</v>
      </c>
      <c r="AH1115">
        <v>0</v>
      </c>
      <c r="AI1115">
        <v>0</v>
      </c>
      <c r="AJ1115">
        <v>0</v>
      </c>
    </row>
    <row r="1116" spans="1:36">
      <c r="A1116" t="s">
        <v>2635</v>
      </c>
      <c r="B1116" t="s">
        <v>2636</v>
      </c>
      <c r="C1116" t="s">
        <v>46</v>
      </c>
      <c r="D1116" t="s">
        <v>2581</v>
      </c>
      <c r="E1116" t="s">
        <v>48</v>
      </c>
      <c r="F1116" s="3">
        <v>14002</v>
      </c>
      <c r="G1116" t="s">
        <v>101</v>
      </c>
      <c r="H1116" t="s">
        <v>50</v>
      </c>
      <c r="I1116" t="s">
        <v>50</v>
      </c>
      <c r="J1116" t="s">
        <v>51</v>
      </c>
      <c r="K1116" t="s">
        <v>51</v>
      </c>
      <c r="L1116" t="s">
        <v>51</v>
      </c>
      <c r="M1116" t="s">
        <v>51</v>
      </c>
      <c r="N1116">
        <v>1</v>
      </c>
      <c r="O1116">
        <v>0</v>
      </c>
      <c r="P1116">
        <v>0</v>
      </c>
      <c r="Q1116">
        <v>0</v>
      </c>
      <c r="R1116">
        <v>0</v>
      </c>
      <c r="S1116">
        <v>0</v>
      </c>
      <c r="T1116">
        <v>0</v>
      </c>
      <c r="U1116">
        <v>0</v>
      </c>
      <c r="V1116">
        <v>0</v>
      </c>
      <c r="W1116">
        <v>0</v>
      </c>
      <c r="X1116">
        <v>0</v>
      </c>
      <c r="Y1116">
        <v>0</v>
      </c>
      <c r="Z1116">
        <v>0</v>
      </c>
      <c r="AA1116">
        <v>0</v>
      </c>
      <c r="AB1116">
        <v>0</v>
      </c>
      <c r="AC1116">
        <v>0</v>
      </c>
      <c r="AD1116">
        <v>0</v>
      </c>
      <c r="AE1116">
        <v>0</v>
      </c>
      <c r="AF1116">
        <v>0</v>
      </c>
      <c r="AG1116">
        <v>0</v>
      </c>
      <c r="AH1116">
        <v>0</v>
      </c>
      <c r="AI1116">
        <v>0</v>
      </c>
      <c r="AJ1116">
        <v>0</v>
      </c>
    </row>
    <row r="1117" spans="1:36">
      <c r="A1117" t="s">
        <v>2637</v>
      </c>
      <c r="B1117" t="s">
        <v>2638</v>
      </c>
      <c r="C1117" t="s">
        <v>46</v>
      </c>
      <c r="D1117" t="s">
        <v>2639</v>
      </c>
      <c r="E1117" t="s">
        <v>59</v>
      </c>
      <c r="F1117" s="3">
        <v>125</v>
      </c>
      <c r="G1117" t="s">
        <v>90</v>
      </c>
      <c r="H1117" t="s">
        <v>50</v>
      </c>
      <c r="I1117" t="s">
        <v>50</v>
      </c>
      <c r="J1117" t="s">
        <v>51</v>
      </c>
      <c r="K1117" t="s">
        <v>51</v>
      </c>
      <c r="L1117" t="s">
        <v>51</v>
      </c>
      <c r="M1117" t="s">
        <v>51</v>
      </c>
      <c r="N1117">
        <v>0</v>
      </c>
      <c r="O1117">
        <v>2</v>
      </c>
      <c r="P1117">
        <v>0</v>
      </c>
      <c r="Q1117">
        <v>0</v>
      </c>
      <c r="R1117">
        <v>0</v>
      </c>
      <c r="S1117">
        <v>0</v>
      </c>
      <c r="T1117">
        <v>0</v>
      </c>
      <c r="U1117">
        <v>0</v>
      </c>
      <c r="V1117">
        <v>0</v>
      </c>
      <c r="W1117">
        <v>0</v>
      </c>
      <c r="X1117">
        <v>0</v>
      </c>
      <c r="Y1117">
        <v>0</v>
      </c>
      <c r="Z1117">
        <v>0</v>
      </c>
      <c r="AA1117">
        <v>0</v>
      </c>
      <c r="AB1117">
        <v>0</v>
      </c>
      <c r="AC1117">
        <v>0</v>
      </c>
      <c r="AD1117">
        <v>0</v>
      </c>
      <c r="AE1117">
        <v>0</v>
      </c>
      <c r="AF1117">
        <v>0</v>
      </c>
      <c r="AG1117">
        <v>0</v>
      </c>
      <c r="AH1117">
        <v>0</v>
      </c>
      <c r="AI1117">
        <v>0</v>
      </c>
      <c r="AJ1117">
        <v>0</v>
      </c>
    </row>
    <row r="1118" spans="1:36">
      <c r="A1118" t="s">
        <v>2640</v>
      </c>
      <c r="B1118" t="s">
        <v>2641</v>
      </c>
      <c r="C1118" t="s">
        <v>46</v>
      </c>
      <c r="D1118" t="s">
        <v>2642</v>
      </c>
      <c r="E1118" t="s">
        <v>59</v>
      </c>
      <c r="F1118" s="3">
        <v>75</v>
      </c>
      <c r="G1118" t="s">
        <v>101</v>
      </c>
      <c r="H1118" t="s">
        <v>50</v>
      </c>
      <c r="I1118" t="s">
        <v>50</v>
      </c>
      <c r="J1118" t="s">
        <v>51</v>
      </c>
      <c r="K1118" t="s">
        <v>51</v>
      </c>
      <c r="L1118" t="s">
        <v>51</v>
      </c>
      <c r="M1118" t="s">
        <v>50</v>
      </c>
      <c r="N1118">
        <v>1</v>
      </c>
      <c r="O1118">
        <v>1</v>
      </c>
      <c r="P1118">
        <v>4</v>
      </c>
      <c r="Q1118">
        <v>0</v>
      </c>
      <c r="R1118">
        <v>0</v>
      </c>
      <c r="S1118">
        <v>0</v>
      </c>
      <c r="T1118">
        <v>0</v>
      </c>
      <c r="U1118">
        <v>0</v>
      </c>
      <c r="V1118">
        <v>0</v>
      </c>
      <c r="W1118">
        <v>0</v>
      </c>
      <c r="X1118">
        <v>0</v>
      </c>
      <c r="Y1118">
        <v>0</v>
      </c>
      <c r="Z1118">
        <v>0</v>
      </c>
      <c r="AA1118">
        <v>0</v>
      </c>
      <c r="AB1118">
        <v>0</v>
      </c>
      <c r="AC1118">
        <v>0</v>
      </c>
      <c r="AD1118">
        <v>1</v>
      </c>
      <c r="AE1118">
        <v>1</v>
      </c>
      <c r="AF1118">
        <v>0</v>
      </c>
      <c r="AG1118">
        <v>0</v>
      </c>
      <c r="AH1118">
        <v>0</v>
      </c>
      <c r="AI1118">
        <v>0</v>
      </c>
      <c r="AJ1118">
        <v>366</v>
      </c>
    </row>
    <row r="1119" spans="1:36">
      <c r="A1119" t="s">
        <v>2643</v>
      </c>
      <c r="B1119" t="s">
        <v>2644</v>
      </c>
      <c r="C1119" t="s">
        <v>46</v>
      </c>
      <c r="D1119" t="s">
        <v>89</v>
      </c>
      <c r="E1119" t="s">
        <v>89</v>
      </c>
      <c r="F1119" s="3">
        <v>125</v>
      </c>
      <c r="G1119" t="s">
        <v>101</v>
      </c>
      <c r="H1119" t="s">
        <v>50</v>
      </c>
      <c r="I1119" t="s">
        <v>50</v>
      </c>
      <c r="J1119" t="s">
        <v>50</v>
      </c>
      <c r="K1119" t="s">
        <v>51</v>
      </c>
      <c r="L1119" t="s">
        <v>51</v>
      </c>
      <c r="M1119" t="s">
        <v>50</v>
      </c>
      <c r="N1119">
        <v>0</v>
      </c>
      <c r="O1119">
        <v>0</v>
      </c>
      <c r="P1119">
        <v>0</v>
      </c>
      <c r="Q1119">
        <v>0</v>
      </c>
      <c r="R1119">
        <v>0</v>
      </c>
      <c r="S1119">
        <v>0</v>
      </c>
      <c r="T1119">
        <v>0</v>
      </c>
      <c r="U1119">
        <v>0</v>
      </c>
      <c r="V1119">
        <v>0</v>
      </c>
      <c r="W1119">
        <v>0</v>
      </c>
      <c r="X1119">
        <v>0</v>
      </c>
      <c r="Y1119">
        <v>0</v>
      </c>
      <c r="Z1119">
        <v>0</v>
      </c>
      <c r="AA1119">
        <v>0</v>
      </c>
      <c r="AB1119">
        <v>0</v>
      </c>
      <c r="AC1119">
        <v>0</v>
      </c>
      <c r="AD1119">
        <v>0</v>
      </c>
      <c r="AE1119">
        <v>0</v>
      </c>
      <c r="AF1119">
        <v>0</v>
      </c>
      <c r="AG1119">
        <v>0</v>
      </c>
      <c r="AH1119">
        <v>0</v>
      </c>
      <c r="AI1119">
        <v>0</v>
      </c>
      <c r="AJ1119">
        <v>0</v>
      </c>
    </row>
    <row r="1120" spans="1:36">
      <c r="A1120" t="s">
        <v>2645</v>
      </c>
      <c r="B1120" t="s">
        <v>2646</v>
      </c>
      <c r="C1120" t="s">
        <v>46</v>
      </c>
      <c r="D1120" t="s">
        <v>2068</v>
      </c>
      <c r="E1120" t="s">
        <v>48</v>
      </c>
      <c r="F1120" s="3">
        <v>20</v>
      </c>
      <c r="G1120" t="s">
        <v>78</v>
      </c>
      <c r="H1120" t="s">
        <v>50</v>
      </c>
      <c r="I1120" t="s">
        <v>50</v>
      </c>
      <c r="J1120" t="s">
        <v>51</v>
      </c>
      <c r="K1120" t="s">
        <v>51</v>
      </c>
      <c r="L1120" t="s">
        <v>51</v>
      </c>
      <c r="M1120" t="s">
        <v>51</v>
      </c>
      <c r="N1120">
        <v>1</v>
      </c>
      <c r="O1120">
        <v>0</v>
      </c>
      <c r="P1120">
        <v>1</v>
      </c>
      <c r="Q1120">
        <v>46</v>
      </c>
      <c r="R1120">
        <v>0</v>
      </c>
      <c r="S1120">
        <v>0</v>
      </c>
      <c r="T1120">
        <v>0</v>
      </c>
      <c r="U1120">
        <v>0</v>
      </c>
      <c r="V1120">
        <v>0</v>
      </c>
      <c r="W1120">
        <v>0</v>
      </c>
      <c r="X1120">
        <v>46</v>
      </c>
      <c r="Y1120">
        <v>0</v>
      </c>
      <c r="Z1120">
        <v>0</v>
      </c>
      <c r="AA1120">
        <v>0</v>
      </c>
      <c r="AB1120">
        <v>0</v>
      </c>
      <c r="AC1120">
        <v>0</v>
      </c>
      <c r="AD1120">
        <v>0</v>
      </c>
      <c r="AE1120">
        <v>0</v>
      </c>
      <c r="AF1120">
        <v>0</v>
      </c>
      <c r="AG1120">
        <v>0</v>
      </c>
      <c r="AH1120">
        <v>0</v>
      </c>
      <c r="AI1120">
        <v>0</v>
      </c>
      <c r="AJ1120">
        <v>0</v>
      </c>
    </row>
    <row r="1121" spans="1:36">
      <c r="A1121" t="s">
        <v>2647</v>
      </c>
      <c r="B1121" t="s">
        <v>2648</v>
      </c>
      <c r="C1121" t="s">
        <v>88</v>
      </c>
      <c r="D1121" t="s">
        <v>89</v>
      </c>
      <c r="E1121" t="s">
        <v>89</v>
      </c>
      <c r="F1121" s="3">
        <v>33</v>
      </c>
      <c r="G1121" t="s">
        <v>70</v>
      </c>
      <c r="H1121" t="s">
        <v>50</v>
      </c>
      <c r="I1121" t="s">
        <v>50</v>
      </c>
      <c r="J1121" t="s">
        <v>50</v>
      </c>
      <c r="K1121" t="s">
        <v>51</v>
      </c>
      <c r="L1121" t="s">
        <v>51</v>
      </c>
      <c r="M1121" t="s">
        <v>61</v>
      </c>
      <c r="N1121">
        <v>0</v>
      </c>
      <c r="O1121">
        <v>0</v>
      </c>
      <c r="P1121">
        <v>0</v>
      </c>
      <c r="Q1121">
        <v>0</v>
      </c>
      <c r="R1121">
        <v>0</v>
      </c>
      <c r="S1121">
        <v>0</v>
      </c>
      <c r="T1121">
        <v>0</v>
      </c>
      <c r="U1121">
        <v>0</v>
      </c>
      <c r="V1121">
        <v>0</v>
      </c>
      <c r="W1121">
        <v>0</v>
      </c>
      <c r="X1121">
        <v>0</v>
      </c>
      <c r="Y1121">
        <v>0</v>
      </c>
      <c r="Z1121">
        <v>0</v>
      </c>
      <c r="AA1121">
        <v>0</v>
      </c>
      <c r="AB1121">
        <v>0</v>
      </c>
      <c r="AC1121">
        <v>0</v>
      </c>
      <c r="AD1121">
        <v>0</v>
      </c>
      <c r="AE1121">
        <v>0</v>
      </c>
      <c r="AF1121">
        <v>0</v>
      </c>
      <c r="AG1121">
        <v>0</v>
      </c>
      <c r="AH1121">
        <v>0</v>
      </c>
      <c r="AI1121">
        <v>0</v>
      </c>
      <c r="AJ1121">
        <v>0</v>
      </c>
    </row>
    <row r="1122" spans="1:36">
      <c r="A1122" t="s">
        <v>2649</v>
      </c>
      <c r="B1122" t="s">
        <v>2650</v>
      </c>
      <c r="C1122" t="s">
        <v>88</v>
      </c>
      <c r="D1122" t="s">
        <v>89</v>
      </c>
      <c r="E1122" t="s">
        <v>89</v>
      </c>
      <c r="F1122" s="3">
        <v>90</v>
      </c>
      <c r="G1122" t="s">
        <v>101</v>
      </c>
      <c r="H1122" t="s">
        <v>50</v>
      </c>
      <c r="I1122" t="s">
        <v>50</v>
      </c>
      <c r="J1122" t="s">
        <v>50</v>
      </c>
      <c r="K1122" t="s">
        <v>51</v>
      </c>
      <c r="L1122" t="s">
        <v>51</v>
      </c>
      <c r="M1122" t="s">
        <v>61</v>
      </c>
      <c r="N1122">
        <v>1</v>
      </c>
      <c r="O1122">
        <v>1</v>
      </c>
      <c r="P1122">
        <v>0</v>
      </c>
      <c r="Q1122">
        <v>0</v>
      </c>
      <c r="R1122">
        <v>0</v>
      </c>
      <c r="S1122">
        <v>0</v>
      </c>
      <c r="T1122">
        <v>0</v>
      </c>
      <c r="U1122">
        <v>0</v>
      </c>
      <c r="V1122">
        <v>0</v>
      </c>
      <c r="W1122">
        <v>0</v>
      </c>
      <c r="X1122">
        <v>0</v>
      </c>
      <c r="Y1122">
        <v>1</v>
      </c>
      <c r="Z1122">
        <v>0</v>
      </c>
      <c r="AA1122">
        <v>0</v>
      </c>
      <c r="AB1122">
        <v>1</v>
      </c>
      <c r="AC1122">
        <v>0</v>
      </c>
      <c r="AD1122">
        <v>0</v>
      </c>
      <c r="AE1122">
        <v>0</v>
      </c>
      <c r="AF1122">
        <v>0</v>
      </c>
      <c r="AG1122">
        <v>0</v>
      </c>
      <c r="AH1122">
        <v>0</v>
      </c>
      <c r="AI1122">
        <v>0</v>
      </c>
      <c r="AJ1122">
        <v>15</v>
      </c>
    </row>
    <row r="1123" spans="1:36">
      <c r="A1123" t="s">
        <v>2651</v>
      </c>
      <c r="B1123" t="s">
        <v>2652</v>
      </c>
      <c r="C1123" t="s">
        <v>88</v>
      </c>
      <c r="D1123" t="s">
        <v>89</v>
      </c>
      <c r="E1123" t="s">
        <v>89</v>
      </c>
      <c r="F1123" s="3">
        <v>60</v>
      </c>
      <c r="G1123" t="s">
        <v>101</v>
      </c>
      <c r="H1123" t="s">
        <v>50</v>
      </c>
      <c r="I1123" t="s">
        <v>50</v>
      </c>
      <c r="J1123" t="s">
        <v>51</v>
      </c>
      <c r="K1123" t="s">
        <v>51</v>
      </c>
      <c r="L1123" t="s">
        <v>51</v>
      </c>
      <c r="M1123" t="s">
        <v>61</v>
      </c>
      <c r="N1123">
        <v>0</v>
      </c>
      <c r="O1123">
        <v>0</v>
      </c>
      <c r="P1123">
        <v>1</v>
      </c>
      <c r="Q1123">
        <v>0</v>
      </c>
      <c r="R1123">
        <v>0</v>
      </c>
      <c r="S1123">
        <v>0</v>
      </c>
      <c r="T1123">
        <v>0</v>
      </c>
      <c r="U1123">
        <v>0</v>
      </c>
      <c r="V1123">
        <v>0</v>
      </c>
      <c r="W1123">
        <v>0</v>
      </c>
      <c r="X1123">
        <v>0</v>
      </c>
      <c r="Y1123">
        <v>1</v>
      </c>
      <c r="Z1123">
        <v>0</v>
      </c>
      <c r="AA1123">
        <v>1</v>
      </c>
      <c r="AB1123">
        <v>0</v>
      </c>
      <c r="AC1123">
        <v>0</v>
      </c>
      <c r="AD1123">
        <v>0</v>
      </c>
      <c r="AE1123">
        <v>0</v>
      </c>
      <c r="AF1123">
        <v>0</v>
      </c>
      <c r="AG1123">
        <v>0</v>
      </c>
      <c r="AH1123">
        <v>0</v>
      </c>
      <c r="AI1123">
        <v>0</v>
      </c>
      <c r="AJ1123">
        <v>27</v>
      </c>
    </row>
    <row r="1124" spans="1:36">
      <c r="A1124" t="s">
        <v>2653</v>
      </c>
      <c r="B1124" t="s">
        <v>2654</v>
      </c>
      <c r="C1124" t="s">
        <v>88</v>
      </c>
      <c r="D1124" t="s">
        <v>89</v>
      </c>
      <c r="E1124" t="s">
        <v>89</v>
      </c>
      <c r="F1124" s="3">
        <v>280</v>
      </c>
      <c r="G1124" t="s">
        <v>49</v>
      </c>
      <c r="H1124" t="s">
        <v>50</v>
      </c>
      <c r="I1124" t="s">
        <v>50</v>
      </c>
      <c r="J1124" t="s">
        <v>50</v>
      </c>
      <c r="K1124" t="s">
        <v>51</v>
      </c>
      <c r="L1124" t="s">
        <v>51</v>
      </c>
      <c r="M1124" t="s">
        <v>61</v>
      </c>
      <c r="N1124">
        <v>0</v>
      </c>
      <c r="O1124">
        <v>0</v>
      </c>
      <c r="P1124">
        <v>0</v>
      </c>
      <c r="Q1124">
        <v>0</v>
      </c>
      <c r="R1124">
        <v>0</v>
      </c>
      <c r="S1124">
        <v>0</v>
      </c>
      <c r="T1124">
        <v>0</v>
      </c>
      <c r="U1124">
        <v>0</v>
      </c>
      <c r="V1124">
        <v>0</v>
      </c>
      <c r="W1124">
        <v>0</v>
      </c>
      <c r="X1124">
        <v>0</v>
      </c>
      <c r="Y1124">
        <v>0</v>
      </c>
      <c r="Z1124">
        <v>0</v>
      </c>
      <c r="AA1124">
        <v>0</v>
      </c>
      <c r="AB1124">
        <v>0</v>
      </c>
      <c r="AC1124">
        <v>0</v>
      </c>
      <c r="AD1124">
        <v>0</v>
      </c>
      <c r="AE1124">
        <v>0</v>
      </c>
      <c r="AF1124">
        <v>0</v>
      </c>
      <c r="AG1124">
        <v>0</v>
      </c>
      <c r="AH1124">
        <v>0</v>
      </c>
      <c r="AI1124">
        <v>0</v>
      </c>
      <c r="AJ1124">
        <v>0</v>
      </c>
    </row>
    <row r="1125" spans="1:36">
      <c r="A1125" t="s">
        <v>2655</v>
      </c>
      <c r="B1125" t="s">
        <v>2656</v>
      </c>
      <c r="C1125" t="s">
        <v>88</v>
      </c>
      <c r="D1125" t="s">
        <v>89</v>
      </c>
      <c r="E1125" t="s">
        <v>89</v>
      </c>
      <c r="F1125" s="3">
        <v>60</v>
      </c>
      <c r="G1125" t="s">
        <v>208</v>
      </c>
      <c r="H1125" t="s">
        <v>50</v>
      </c>
      <c r="I1125" t="s">
        <v>50</v>
      </c>
      <c r="J1125" t="s">
        <v>51</v>
      </c>
      <c r="K1125" t="s">
        <v>51</v>
      </c>
      <c r="L1125" t="s">
        <v>51</v>
      </c>
      <c r="M1125" t="s">
        <v>61</v>
      </c>
      <c r="N1125">
        <v>0</v>
      </c>
      <c r="O1125">
        <v>0</v>
      </c>
      <c r="P1125">
        <v>0</v>
      </c>
      <c r="Q1125">
        <v>0</v>
      </c>
      <c r="R1125">
        <v>0</v>
      </c>
      <c r="S1125">
        <v>0</v>
      </c>
      <c r="T1125">
        <v>0</v>
      </c>
      <c r="U1125">
        <v>0</v>
      </c>
      <c r="V1125">
        <v>0</v>
      </c>
      <c r="W1125">
        <v>0</v>
      </c>
      <c r="X1125">
        <v>0</v>
      </c>
      <c r="Y1125">
        <v>0</v>
      </c>
      <c r="Z1125">
        <v>0</v>
      </c>
      <c r="AA1125">
        <v>0</v>
      </c>
      <c r="AB1125">
        <v>0</v>
      </c>
      <c r="AC1125">
        <v>0</v>
      </c>
      <c r="AD1125">
        <v>0</v>
      </c>
      <c r="AE1125">
        <v>0</v>
      </c>
      <c r="AF1125">
        <v>0</v>
      </c>
      <c r="AG1125">
        <v>0</v>
      </c>
      <c r="AH1125">
        <v>0</v>
      </c>
      <c r="AI1125">
        <v>0</v>
      </c>
      <c r="AJ1125">
        <v>0</v>
      </c>
    </row>
    <row r="1126" spans="1:36">
      <c r="A1126" t="s">
        <v>2657</v>
      </c>
      <c r="B1126" t="s">
        <v>2658</v>
      </c>
      <c r="C1126" t="s">
        <v>64</v>
      </c>
      <c r="D1126" t="s">
        <v>2659</v>
      </c>
      <c r="E1126" t="s">
        <v>59</v>
      </c>
      <c r="G1126" t="s">
        <v>66</v>
      </c>
      <c r="H1126" t="s">
        <v>50</v>
      </c>
      <c r="I1126" t="s">
        <v>50</v>
      </c>
      <c r="J1126" t="s">
        <v>51</v>
      </c>
      <c r="K1126" t="s">
        <v>61</v>
      </c>
      <c r="L1126" t="s">
        <v>61</v>
      </c>
      <c r="M1126" t="s">
        <v>61</v>
      </c>
      <c r="N1126">
        <v>0</v>
      </c>
      <c r="O1126">
        <v>0</v>
      </c>
      <c r="P1126">
        <v>0</v>
      </c>
      <c r="Q1126">
        <v>0</v>
      </c>
      <c r="R1126">
        <v>0</v>
      </c>
      <c r="S1126">
        <v>0</v>
      </c>
      <c r="T1126">
        <v>0</v>
      </c>
      <c r="U1126">
        <v>0</v>
      </c>
      <c r="V1126">
        <v>0</v>
      </c>
      <c r="W1126">
        <v>0</v>
      </c>
      <c r="X1126">
        <v>0</v>
      </c>
      <c r="Y1126">
        <v>0</v>
      </c>
      <c r="Z1126">
        <v>0</v>
      </c>
      <c r="AA1126">
        <v>0</v>
      </c>
      <c r="AB1126">
        <v>0</v>
      </c>
      <c r="AC1126">
        <v>0</v>
      </c>
      <c r="AD1126">
        <v>0</v>
      </c>
      <c r="AE1126">
        <v>0</v>
      </c>
      <c r="AF1126">
        <v>0</v>
      </c>
      <c r="AG1126">
        <v>0</v>
      </c>
      <c r="AH1126">
        <v>0</v>
      </c>
      <c r="AI1126">
        <v>0</v>
      </c>
      <c r="AJ1126">
        <v>0</v>
      </c>
    </row>
    <row r="1127" spans="1:36">
      <c r="A1127" t="s">
        <v>2660</v>
      </c>
      <c r="B1127" t="s">
        <v>2661</v>
      </c>
      <c r="C1127" t="s">
        <v>46</v>
      </c>
      <c r="D1127" t="s">
        <v>2604</v>
      </c>
      <c r="E1127" t="s">
        <v>48</v>
      </c>
      <c r="F1127" s="3">
        <v>160</v>
      </c>
      <c r="G1127" t="s">
        <v>55</v>
      </c>
      <c r="H1127" t="s">
        <v>50</v>
      </c>
      <c r="I1127" t="s">
        <v>50</v>
      </c>
      <c r="J1127" t="s">
        <v>51</v>
      </c>
      <c r="K1127" t="s">
        <v>50</v>
      </c>
      <c r="L1127" t="s">
        <v>51</v>
      </c>
      <c r="M1127" t="s">
        <v>51</v>
      </c>
      <c r="N1127">
        <v>0</v>
      </c>
      <c r="O1127">
        <v>0</v>
      </c>
      <c r="P1127">
        <v>0</v>
      </c>
      <c r="Q1127">
        <v>0</v>
      </c>
      <c r="R1127">
        <v>0</v>
      </c>
      <c r="S1127">
        <v>0</v>
      </c>
      <c r="T1127">
        <v>0</v>
      </c>
      <c r="U1127">
        <v>0</v>
      </c>
      <c r="V1127">
        <v>0</v>
      </c>
      <c r="W1127">
        <v>0</v>
      </c>
      <c r="X1127">
        <v>0</v>
      </c>
      <c r="Y1127">
        <v>0</v>
      </c>
      <c r="Z1127">
        <v>0</v>
      </c>
      <c r="AA1127">
        <v>0</v>
      </c>
      <c r="AB1127">
        <v>0</v>
      </c>
      <c r="AC1127">
        <v>0</v>
      </c>
      <c r="AD1127">
        <v>0</v>
      </c>
      <c r="AE1127">
        <v>0</v>
      </c>
      <c r="AF1127">
        <v>0</v>
      </c>
      <c r="AG1127">
        <v>0</v>
      </c>
      <c r="AH1127">
        <v>0</v>
      </c>
      <c r="AI1127">
        <v>0</v>
      </c>
      <c r="AJ1127">
        <v>0</v>
      </c>
    </row>
    <row r="1128" spans="1:36">
      <c r="A1128" t="s">
        <v>2662</v>
      </c>
      <c r="B1128" t="s">
        <v>2663</v>
      </c>
      <c r="C1128" t="s">
        <v>46</v>
      </c>
      <c r="D1128" t="s">
        <v>2447</v>
      </c>
      <c r="E1128" t="s">
        <v>48</v>
      </c>
      <c r="F1128" s="3">
        <v>27144</v>
      </c>
      <c r="G1128" t="s">
        <v>55</v>
      </c>
      <c r="H1128" t="s">
        <v>50</v>
      </c>
      <c r="I1128" t="s">
        <v>50</v>
      </c>
      <c r="J1128" t="s">
        <v>51</v>
      </c>
      <c r="K1128" t="s">
        <v>51</v>
      </c>
      <c r="L1128" t="s">
        <v>51</v>
      </c>
      <c r="M1128" t="s">
        <v>51</v>
      </c>
      <c r="N1128">
        <v>0</v>
      </c>
      <c r="O1128">
        <v>0</v>
      </c>
      <c r="P1128">
        <v>0</v>
      </c>
      <c r="Q1128">
        <v>0</v>
      </c>
      <c r="R1128">
        <v>0</v>
      </c>
      <c r="S1128">
        <v>0</v>
      </c>
      <c r="T1128">
        <v>0</v>
      </c>
      <c r="U1128">
        <v>0</v>
      </c>
      <c r="V1128">
        <v>0</v>
      </c>
      <c r="W1128">
        <v>0</v>
      </c>
      <c r="X1128">
        <v>0</v>
      </c>
      <c r="Y1128">
        <v>0</v>
      </c>
      <c r="Z1128">
        <v>0</v>
      </c>
      <c r="AA1128">
        <v>0</v>
      </c>
      <c r="AB1128">
        <v>0</v>
      </c>
      <c r="AC1128">
        <v>0</v>
      </c>
      <c r="AD1128">
        <v>0</v>
      </c>
      <c r="AE1128">
        <v>0</v>
      </c>
      <c r="AF1128">
        <v>0</v>
      </c>
      <c r="AG1128">
        <v>0</v>
      </c>
      <c r="AH1128">
        <v>0</v>
      </c>
      <c r="AI1128">
        <v>0</v>
      </c>
      <c r="AJ1128">
        <v>0</v>
      </c>
    </row>
    <row r="1129" spans="1:36">
      <c r="A1129" t="s">
        <v>2664</v>
      </c>
      <c r="B1129" t="s">
        <v>2665</v>
      </c>
      <c r="C1129" t="s">
        <v>46</v>
      </c>
      <c r="D1129" t="s">
        <v>2665</v>
      </c>
      <c r="E1129" t="s">
        <v>59</v>
      </c>
      <c r="F1129" s="3">
        <v>15</v>
      </c>
      <c r="G1129" t="s">
        <v>119</v>
      </c>
      <c r="H1129" t="s">
        <v>50</v>
      </c>
      <c r="I1129" t="s">
        <v>50</v>
      </c>
      <c r="J1129" t="s">
        <v>51</v>
      </c>
      <c r="K1129" t="s">
        <v>61</v>
      </c>
      <c r="L1129" t="s">
        <v>50</v>
      </c>
      <c r="M1129" t="s">
        <v>50</v>
      </c>
      <c r="N1129">
        <v>0</v>
      </c>
      <c r="O1129">
        <v>0</v>
      </c>
      <c r="P1129">
        <v>0</v>
      </c>
      <c r="Q1129">
        <v>0</v>
      </c>
      <c r="R1129">
        <v>0</v>
      </c>
      <c r="S1129">
        <v>0</v>
      </c>
      <c r="T1129">
        <v>0</v>
      </c>
      <c r="U1129">
        <v>0</v>
      </c>
      <c r="V1129">
        <v>0</v>
      </c>
      <c r="W1129">
        <v>0</v>
      </c>
      <c r="X1129">
        <v>0</v>
      </c>
      <c r="Y1129">
        <v>0</v>
      </c>
      <c r="Z1129">
        <v>0</v>
      </c>
      <c r="AA1129">
        <v>0</v>
      </c>
      <c r="AB1129">
        <v>0</v>
      </c>
      <c r="AC1129">
        <v>0</v>
      </c>
      <c r="AD1129">
        <v>0</v>
      </c>
      <c r="AE1129">
        <v>0</v>
      </c>
      <c r="AF1129">
        <v>0</v>
      </c>
      <c r="AG1129">
        <v>0</v>
      </c>
      <c r="AH1129">
        <v>0</v>
      </c>
      <c r="AI1129">
        <v>0</v>
      </c>
      <c r="AJ1129">
        <v>0</v>
      </c>
    </row>
    <row r="1130" spans="1:36">
      <c r="A1130" t="s">
        <v>2666</v>
      </c>
      <c r="B1130" t="s">
        <v>2667</v>
      </c>
      <c r="C1130" t="s">
        <v>46</v>
      </c>
      <c r="D1130" t="s">
        <v>2634</v>
      </c>
      <c r="E1130" t="s">
        <v>48</v>
      </c>
      <c r="F1130" s="3">
        <v>600</v>
      </c>
      <c r="G1130" t="s">
        <v>55</v>
      </c>
      <c r="H1130" t="s">
        <v>50</v>
      </c>
      <c r="I1130" t="s">
        <v>50</v>
      </c>
      <c r="J1130" t="s">
        <v>51</v>
      </c>
      <c r="K1130" t="s">
        <v>51</v>
      </c>
      <c r="L1130" t="s">
        <v>51</v>
      </c>
      <c r="M1130" t="s">
        <v>51</v>
      </c>
      <c r="N1130">
        <v>0</v>
      </c>
      <c r="O1130">
        <v>0</v>
      </c>
      <c r="P1130">
        <v>0</v>
      </c>
      <c r="Q1130">
        <v>0</v>
      </c>
      <c r="R1130">
        <v>0</v>
      </c>
      <c r="S1130">
        <v>0</v>
      </c>
      <c r="T1130">
        <v>0</v>
      </c>
      <c r="U1130">
        <v>0</v>
      </c>
      <c r="V1130">
        <v>0</v>
      </c>
      <c r="W1130">
        <v>0</v>
      </c>
      <c r="X1130">
        <v>0</v>
      </c>
      <c r="Y1130">
        <v>0</v>
      </c>
      <c r="Z1130">
        <v>0</v>
      </c>
      <c r="AA1130">
        <v>0</v>
      </c>
      <c r="AB1130">
        <v>0</v>
      </c>
      <c r="AC1130">
        <v>0</v>
      </c>
      <c r="AD1130">
        <v>0</v>
      </c>
      <c r="AE1130">
        <v>0</v>
      </c>
      <c r="AF1130">
        <v>0</v>
      </c>
      <c r="AG1130">
        <v>0</v>
      </c>
      <c r="AH1130">
        <v>0</v>
      </c>
      <c r="AI1130">
        <v>0</v>
      </c>
      <c r="AJ1130">
        <v>0</v>
      </c>
    </row>
    <row r="1131" spans="1:36">
      <c r="A1131" t="s">
        <v>2668</v>
      </c>
      <c r="B1131" t="s">
        <v>2669</v>
      </c>
      <c r="C1131" t="s">
        <v>46</v>
      </c>
      <c r="D1131" t="s">
        <v>2581</v>
      </c>
      <c r="E1131" t="s">
        <v>48</v>
      </c>
      <c r="F1131" s="3">
        <v>21794</v>
      </c>
      <c r="G1131" t="s">
        <v>101</v>
      </c>
      <c r="H1131" t="s">
        <v>50</v>
      </c>
      <c r="I1131" t="s">
        <v>50</v>
      </c>
      <c r="J1131" t="s">
        <v>51</v>
      </c>
      <c r="K1131" t="s">
        <v>51</v>
      </c>
      <c r="L1131" t="s">
        <v>51</v>
      </c>
      <c r="M1131" t="s">
        <v>51</v>
      </c>
      <c r="N1131">
        <v>3</v>
      </c>
      <c r="O1131">
        <v>0</v>
      </c>
      <c r="P1131">
        <v>0</v>
      </c>
      <c r="Q1131">
        <v>0</v>
      </c>
      <c r="R1131">
        <v>0</v>
      </c>
      <c r="S1131">
        <v>0</v>
      </c>
      <c r="T1131">
        <v>0</v>
      </c>
      <c r="U1131">
        <v>0</v>
      </c>
      <c r="V1131">
        <v>0</v>
      </c>
      <c r="W1131">
        <v>0</v>
      </c>
      <c r="X1131">
        <v>0</v>
      </c>
      <c r="Y1131">
        <v>1</v>
      </c>
      <c r="Z1131">
        <v>0</v>
      </c>
      <c r="AA1131">
        <v>0</v>
      </c>
      <c r="AB1131">
        <v>0</v>
      </c>
      <c r="AC1131">
        <v>1</v>
      </c>
      <c r="AD1131">
        <v>0</v>
      </c>
      <c r="AE1131">
        <v>0</v>
      </c>
      <c r="AF1131">
        <v>0</v>
      </c>
      <c r="AG1131">
        <v>0</v>
      </c>
      <c r="AH1131">
        <v>0</v>
      </c>
      <c r="AI1131">
        <v>0</v>
      </c>
      <c r="AJ1131">
        <v>35</v>
      </c>
    </row>
    <row r="1132" spans="1:36">
      <c r="A1132" t="s">
        <v>2670</v>
      </c>
      <c r="B1132" t="s">
        <v>2671</v>
      </c>
      <c r="C1132" t="s">
        <v>46</v>
      </c>
      <c r="D1132" t="s">
        <v>258</v>
      </c>
      <c r="E1132" t="s">
        <v>258</v>
      </c>
      <c r="F1132" s="3">
        <v>300</v>
      </c>
      <c r="G1132" t="s">
        <v>259</v>
      </c>
      <c r="H1132" t="s">
        <v>50</v>
      </c>
      <c r="I1132" t="s">
        <v>50</v>
      </c>
      <c r="J1132" t="s">
        <v>50</v>
      </c>
      <c r="K1132" t="s">
        <v>51</v>
      </c>
      <c r="L1132" t="s">
        <v>51</v>
      </c>
      <c r="M1132" t="s">
        <v>50</v>
      </c>
      <c r="N1132">
        <v>0</v>
      </c>
      <c r="O1132">
        <v>0</v>
      </c>
      <c r="P1132">
        <v>0</v>
      </c>
      <c r="Q1132">
        <v>0</v>
      </c>
      <c r="R1132">
        <v>0</v>
      </c>
      <c r="S1132">
        <v>0</v>
      </c>
      <c r="T1132">
        <v>0</v>
      </c>
      <c r="U1132">
        <v>0</v>
      </c>
      <c r="V1132">
        <v>0</v>
      </c>
      <c r="W1132">
        <v>0</v>
      </c>
      <c r="X1132">
        <v>0</v>
      </c>
      <c r="Y1132">
        <v>0</v>
      </c>
      <c r="Z1132">
        <v>0</v>
      </c>
      <c r="AA1132">
        <v>0</v>
      </c>
      <c r="AB1132">
        <v>0</v>
      </c>
      <c r="AC1132">
        <v>0</v>
      </c>
      <c r="AD1132">
        <v>1</v>
      </c>
      <c r="AE1132">
        <v>1</v>
      </c>
      <c r="AF1132">
        <v>0</v>
      </c>
      <c r="AG1132">
        <v>0</v>
      </c>
      <c r="AH1132">
        <v>0</v>
      </c>
      <c r="AI1132">
        <v>1</v>
      </c>
      <c r="AJ1132">
        <v>366</v>
      </c>
    </row>
    <row r="1133" spans="1:36">
      <c r="A1133" t="s">
        <v>2672</v>
      </c>
      <c r="B1133" t="s">
        <v>2673</v>
      </c>
      <c r="C1133" t="s">
        <v>88</v>
      </c>
      <c r="D1133" t="s">
        <v>2674</v>
      </c>
      <c r="E1133" t="s">
        <v>59</v>
      </c>
      <c r="F1133" s="3">
        <v>80</v>
      </c>
      <c r="G1133" t="s">
        <v>70</v>
      </c>
      <c r="H1133" t="s">
        <v>50</v>
      </c>
      <c r="I1133" t="s">
        <v>50</v>
      </c>
      <c r="J1133" t="s">
        <v>50</v>
      </c>
      <c r="K1133" t="s">
        <v>51</v>
      </c>
      <c r="L1133" t="s">
        <v>51</v>
      </c>
      <c r="M1133" t="s">
        <v>61</v>
      </c>
      <c r="N1133">
        <v>0</v>
      </c>
      <c r="O1133">
        <v>0</v>
      </c>
      <c r="P1133">
        <v>0</v>
      </c>
      <c r="Q1133">
        <v>0</v>
      </c>
      <c r="R1133">
        <v>0</v>
      </c>
      <c r="S1133">
        <v>0</v>
      </c>
      <c r="T1133">
        <v>0</v>
      </c>
      <c r="U1133">
        <v>0</v>
      </c>
      <c r="V1133">
        <v>0</v>
      </c>
      <c r="W1133">
        <v>0</v>
      </c>
      <c r="X1133">
        <v>0</v>
      </c>
      <c r="Y1133">
        <v>0</v>
      </c>
      <c r="Z1133">
        <v>0</v>
      </c>
      <c r="AA1133">
        <v>0</v>
      </c>
      <c r="AB1133">
        <v>0</v>
      </c>
      <c r="AC1133">
        <v>0</v>
      </c>
      <c r="AD1133">
        <v>0</v>
      </c>
      <c r="AE1133">
        <v>0</v>
      </c>
      <c r="AF1133">
        <v>0</v>
      </c>
      <c r="AG1133">
        <v>0</v>
      </c>
      <c r="AH1133">
        <v>0</v>
      </c>
      <c r="AI1133">
        <v>0</v>
      </c>
      <c r="AJ1133">
        <v>0</v>
      </c>
    </row>
    <row r="1134" spans="1:36">
      <c r="A1134" t="s">
        <v>2675</v>
      </c>
      <c r="B1134" t="s">
        <v>2676</v>
      </c>
      <c r="C1134" t="s">
        <v>88</v>
      </c>
      <c r="D1134" t="s">
        <v>89</v>
      </c>
      <c r="E1134" t="s">
        <v>89</v>
      </c>
      <c r="F1134" s="3">
        <v>20</v>
      </c>
      <c r="G1134" t="s">
        <v>101</v>
      </c>
      <c r="H1134" t="s">
        <v>50</v>
      </c>
      <c r="I1134" t="s">
        <v>50</v>
      </c>
      <c r="J1134" t="s">
        <v>51</v>
      </c>
      <c r="K1134" t="s">
        <v>51</v>
      </c>
      <c r="L1134" t="s">
        <v>51</v>
      </c>
      <c r="M1134" t="s">
        <v>61</v>
      </c>
      <c r="N1134">
        <v>0</v>
      </c>
      <c r="O1134">
        <v>0</v>
      </c>
      <c r="P1134">
        <v>0</v>
      </c>
      <c r="Q1134">
        <v>0</v>
      </c>
      <c r="R1134">
        <v>0</v>
      </c>
      <c r="S1134">
        <v>0</v>
      </c>
      <c r="T1134">
        <v>0</v>
      </c>
      <c r="U1134">
        <v>0</v>
      </c>
      <c r="V1134">
        <v>0</v>
      </c>
      <c r="W1134">
        <v>0</v>
      </c>
      <c r="X1134">
        <v>0</v>
      </c>
      <c r="Y1134">
        <v>0</v>
      </c>
      <c r="Z1134">
        <v>0</v>
      </c>
      <c r="AA1134">
        <v>0</v>
      </c>
      <c r="AB1134">
        <v>0</v>
      </c>
      <c r="AC1134">
        <v>0</v>
      </c>
      <c r="AD1134">
        <v>0</v>
      </c>
      <c r="AE1134">
        <v>0</v>
      </c>
      <c r="AF1134">
        <v>0</v>
      </c>
      <c r="AG1134">
        <v>0</v>
      </c>
      <c r="AH1134">
        <v>0</v>
      </c>
      <c r="AI1134">
        <v>0</v>
      </c>
      <c r="AJ1134">
        <v>0</v>
      </c>
    </row>
    <row r="1135" spans="1:36">
      <c r="A1135" t="s">
        <v>2677</v>
      </c>
      <c r="B1135" t="s">
        <v>2678</v>
      </c>
      <c r="C1135" t="s">
        <v>88</v>
      </c>
      <c r="D1135" t="s">
        <v>2679</v>
      </c>
      <c r="E1135" t="s">
        <v>59</v>
      </c>
      <c r="F1135" s="3">
        <v>50</v>
      </c>
      <c r="G1135" t="s">
        <v>74</v>
      </c>
      <c r="H1135" t="s">
        <v>51</v>
      </c>
      <c r="I1135" t="s">
        <v>50</v>
      </c>
      <c r="J1135" t="s">
        <v>61</v>
      </c>
      <c r="K1135" t="s">
        <v>61</v>
      </c>
      <c r="L1135" t="s">
        <v>61</v>
      </c>
      <c r="M1135" t="s">
        <v>61</v>
      </c>
      <c r="N1135">
        <v>0</v>
      </c>
      <c r="O1135">
        <v>0</v>
      </c>
      <c r="P1135">
        <v>0</v>
      </c>
      <c r="Q1135">
        <v>0</v>
      </c>
      <c r="R1135">
        <v>0</v>
      </c>
      <c r="S1135">
        <v>0</v>
      </c>
      <c r="T1135">
        <v>0</v>
      </c>
      <c r="U1135">
        <v>0</v>
      </c>
      <c r="V1135">
        <v>0</v>
      </c>
      <c r="W1135">
        <v>0</v>
      </c>
      <c r="X1135">
        <v>0</v>
      </c>
      <c r="Y1135">
        <v>0</v>
      </c>
      <c r="Z1135">
        <v>0</v>
      </c>
      <c r="AA1135">
        <v>0</v>
      </c>
      <c r="AB1135">
        <v>0</v>
      </c>
      <c r="AC1135">
        <v>0</v>
      </c>
      <c r="AD1135">
        <v>0</v>
      </c>
      <c r="AE1135">
        <v>0</v>
      </c>
      <c r="AF1135">
        <v>0</v>
      </c>
      <c r="AG1135">
        <v>0</v>
      </c>
      <c r="AH1135">
        <v>0</v>
      </c>
      <c r="AI1135">
        <v>0</v>
      </c>
      <c r="AJ1135">
        <v>0</v>
      </c>
    </row>
    <row r="1136" spans="1:36">
      <c r="A1136" t="s">
        <v>2680</v>
      </c>
      <c r="B1136" t="s">
        <v>2681</v>
      </c>
      <c r="C1136" t="s">
        <v>88</v>
      </c>
      <c r="D1136" t="s">
        <v>189</v>
      </c>
      <c r="E1136" t="s">
        <v>59</v>
      </c>
      <c r="F1136" s="3">
        <v>50</v>
      </c>
      <c r="G1136" t="s">
        <v>66</v>
      </c>
      <c r="H1136" t="s">
        <v>50</v>
      </c>
      <c r="I1136" t="s">
        <v>50</v>
      </c>
      <c r="J1136" t="s">
        <v>61</v>
      </c>
      <c r="K1136" t="s">
        <v>61</v>
      </c>
      <c r="L1136" t="s">
        <v>61</v>
      </c>
      <c r="M1136" t="s">
        <v>61</v>
      </c>
      <c r="N1136">
        <v>0</v>
      </c>
      <c r="O1136">
        <v>0</v>
      </c>
      <c r="P1136">
        <v>0</v>
      </c>
      <c r="Q1136">
        <v>0</v>
      </c>
      <c r="R1136">
        <v>0</v>
      </c>
      <c r="S1136">
        <v>0</v>
      </c>
      <c r="T1136">
        <v>0</v>
      </c>
      <c r="U1136">
        <v>0</v>
      </c>
      <c r="V1136">
        <v>0</v>
      </c>
      <c r="W1136">
        <v>0</v>
      </c>
      <c r="X1136">
        <v>0</v>
      </c>
      <c r="Y1136">
        <v>0</v>
      </c>
      <c r="Z1136">
        <v>0</v>
      </c>
      <c r="AA1136">
        <v>0</v>
      </c>
      <c r="AB1136">
        <v>0</v>
      </c>
      <c r="AC1136">
        <v>0</v>
      </c>
      <c r="AD1136">
        <v>0</v>
      </c>
      <c r="AE1136">
        <v>0</v>
      </c>
      <c r="AF1136">
        <v>0</v>
      </c>
      <c r="AG1136">
        <v>0</v>
      </c>
      <c r="AH1136">
        <v>0</v>
      </c>
      <c r="AI1136">
        <v>0</v>
      </c>
      <c r="AJ1136">
        <v>0</v>
      </c>
    </row>
    <row r="1137" spans="1:36">
      <c r="A1137" t="s">
        <v>2682</v>
      </c>
      <c r="B1137" t="s">
        <v>2683</v>
      </c>
      <c r="C1137" t="s">
        <v>46</v>
      </c>
      <c r="D1137" t="s">
        <v>2684</v>
      </c>
      <c r="E1137" t="s">
        <v>48</v>
      </c>
      <c r="F1137" s="3">
        <v>120</v>
      </c>
      <c r="G1137" t="s">
        <v>82</v>
      </c>
      <c r="H1137" t="s">
        <v>50</v>
      </c>
      <c r="I1137" t="s">
        <v>50</v>
      </c>
      <c r="J1137" t="s">
        <v>51</v>
      </c>
      <c r="K1137" t="s">
        <v>51</v>
      </c>
      <c r="L1137" t="s">
        <v>51</v>
      </c>
      <c r="M1137" t="s">
        <v>51</v>
      </c>
      <c r="N1137">
        <v>0</v>
      </c>
      <c r="O1137">
        <v>0</v>
      </c>
      <c r="P1137">
        <v>0</v>
      </c>
      <c r="Q1137">
        <v>0</v>
      </c>
      <c r="R1137">
        <v>0</v>
      </c>
      <c r="S1137">
        <v>0</v>
      </c>
      <c r="T1137">
        <v>0</v>
      </c>
      <c r="U1137">
        <v>0</v>
      </c>
      <c r="V1137">
        <v>0</v>
      </c>
      <c r="W1137">
        <v>0</v>
      </c>
      <c r="X1137">
        <v>0</v>
      </c>
      <c r="Y1137">
        <v>0</v>
      </c>
      <c r="Z1137">
        <v>0</v>
      </c>
      <c r="AA1137">
        <v>0</v>
      </c>
      <c r="AB1137">
        <v>0</v>
      </c>
      <c r="AC1137">
        <v>0</v>
      </c>
      <c r="AD1137">
        <v>0</v>
      </c>
      <c r="AE1137">
        <v>0</v>
      </c>
      <c r="AF1137">
        <v>0</v>
      </c>
      <c r="AG1137">
        <v>0</v>
      </c>
      <c r="AH1137">
        <v>0</v>
      </c>
      <c r="AI1137">
        <v>0</v>
      </c>
      <c r="AJ1137">
        <v>0</v>
      </c>
    </row>
    <row r="1138" spans="1:36">
      <c r="A1138" t="s">
        <v>2685</v>
      </c>
      <c r="B1138" t="s">
        <v>2686</v>
      </c>
      <c r="C1138" t="s">
        <v>46</v>
      </c>
      <c r="D1138" t="s">
        <v>2604</v>
      </c>
      <c r="E1138" t="s">
        <v>48</v>
      </c>
      <c r="F1138" s="3">
        <v>1878</v>
      </c>
      <c r="G1138" t="s">
        <v>55</v>
      </c>
      <c r="H1138" t="s">
        <v>50</v>
      </c>
      <c r="I1138" t="s">
        <v>50</v>
      </c>
      <c r="J1138" t="s">
        <v>51</v>
      </c>
      <c r="K1138" t="s">
        <v>51</v>
      </c>
      <c r="L1138" t="s">
        <v>51</v>
      </c>
      <c r="M1138" t="s">
        <v>51</v>
      </c>
      <c r="N1138">
        <v>0</v>
      </c>
      <c r="O1138">
        <v>0</v>
      </c>
      <c r="P1138">
        <v>0</v>
      </c>
      <c r="Q1138">
        <v>0</v>
      </c>
      <c r="R1138">
        <v>0</v>
      </c>
      <c r="S1138">
        <v>0</v>
      </c>
      <c r="T1138">
        <v>0</v>
      </c>
      <c r="U1138">
        <v>0</v>
      </c>
      <c r="V1138">
        <v>0</v>
      </c>
      <c r="W1138">
        <v>0</v>
      </c>
      <c r="X1138">
        <v>0</v>
      </c>
      <c r="Y1138">
        <v>0</v>
      </c>
      <c r="Z1138">
        <v>0</v>
      </c>
      <c r="AA1138">
        <v>0</v>
      </c>
      <c r="AB1138">
        <v>0</v>
      </c>
      <c r="AC1138">
        <v>0</v>
      </c>
      <c r="AD1138">
        <v>0</v>
      </c>
      <c r="AE1138">
        <v>0</v>
      </c>
      <c r="AF1138">
        <v>0</v>
      </c>
      <c r="AG1138">
        <v>0</v>
      </c>
      <c r="AH1138">
        <v>0</v>
      </c>
      <c r="AI1138">
        <v>0</v>
      </c>
      <c r="AJ1138">
        <v>0</v>
      </c>
    </row>
    <row r="1139" spans="1:36">
      <c r="A1139" t="s">
        <v>2687</v>
      </c>
      <c r="B1139" t="s">
        <v>2688</v>
      </c>
      <c r="C1139" t="s">
        <v>46</v>
      </c>
      <c r="D1139" t="s">
        <v>2447</v>
      </c>
      <c r="E1139" t="s">
        <v>48</v>
      </c>
      <c r="F1139" s="3">
        <v>895</v>
      </c>
      <c r="G1139" t="s">
        <v>55</v>
      </c>
      <c r="H1139" t="s">
        <v>50</v>
      </c>
      <c r="I1139" t="s">
        <v>50</v>
      </c>
      <c r="J1139" t="s">
        <v>51</v>
      </c>
      <c r="K1139" t="s">
        <v>51</v>
      </c>
      <c r="L1139" t="s">
        <v>51</v>
      </c>
      <c r="M1139" t="s">
        <v>51</v>
      </c>
      <c r="N1139">
        <v>0</v>
      </c>
      <c r="O1139">
        <v>0</v>
      </c>
      <c r="P1139">
        <v>0</v>
      </c>
      <c r="Q1139">
        <v>0</v>
      </c>
      <c r="R1139">
        <v>0</v>
      </c>
      <c r="S1139">
        <v>0</v>
      </c>
      <c r="T1139">
        <v>0</v>
      </c>
      <c r="U1139">
        <v>0</v>
      </c>
      <c r="V1139">
        <v>0</v>
      </c>
      <c r="W1139">
        <v>0</v>
      </c>
      <c r="X1139">
        <v>0</v>
      </c>
      <c r="Y1139">
        <v>0</v>
      </c>
      <c r="Z1139">
        <v>0</v>
      </c>
      <c r="AA1139">
        <v>0</v>
      </c>
      <c r="AB1139">
        <v>0</v>
      </c>
      <c r="AC1139">
        <v>0</v>
      </c>
      <c r="AD1139">
        <v>0</v>
      </c>
      <c r="AE1139">
        <v>0</v>
      </c>
      <c r="AF1139">
        <v>0</v>
      </c>
      <c r="AG1139">
        <v>0</v>
      </c>
      <c r="AH1139">
        <v>0</v>
      </c>
      <c r="AI1139">
        <v>0</v>
      </c>
      <c r="AJ1139">
        <v>0</v>
      </c>
    </row>
    <row r="1140" spans="1:36">
      <c r="A1140" t="s">
        <v>2689</v>
      </c>
      <c r="B1140" t="s">
        <v>2690</v>
      </c>
      <c r="C1140" t="s">
        <v>46</v>
      </c>
      <c r="D1140" t="s">
        <v>1360</v>
      </c>
      <c r="E1140" t="s">
        <v>48</v>
      </c>
      <c r="F1140" s="3">
        <v>20</v>
      </c>
      <c r="G1140" t="s">
        <v>125</v>
      </c>
      <c r="H1140" t="s">
        <v>51</v>
      </c>
      <c r="I1140" t="s">
        <v>50</v>
      </c>
      <c r="J1140" t="s">
        <v>61</v>
      </c>
      <c r="K1140" t="s">
        <v>61</v>
      </c>
      <c r="L1140" t="s">
        <v>61</v>
      </c>
      <c r="M1140" t="s">
        <v>61</v>
      </c>
      <c r="N1140">
        <v>0</v>
      </c>
      <c r="O1140">
        <v>0</v>
      </c>
      <c r="P1140">
        <v>0</v>
      </c>
      <c r="Q1140">
        <v>0</v>
      </c>
      <c r="R1140">
        <v>0</v>
      </c>
      <c r="S1140">
        <v>0</v>
      </c>
      <c r="T1140">
        <v>0</v>
      </c>
      <c r="U1140">
        <v>0</v>
      </c>
      <c r="V1140">
        <v>0</v>
      </c>
      <c r="W1140">
        <v>0</v>
      </c>
      <c r="X1140">
        <v>0</v>
      </c>
      <c r="Y1140">
        <v>0</v>
      </c>
      <c r="Z1140">
        <v>0</v>
      </c>
      <c r="AA1140">
        <v>0</v>
      </c>
      <c r="AB1140">
        <v>0</v>
      </c>
      <c r="AC1140">
        <v>0</v>
      </c>
      <c r="AD1140">
        <v>0</v>
      </c>
      <c r="AE1140">
        <v>0</v>
      </c>
      <c r="AF1140">
        <v>0</v>
      </c>
      <c r="AG1140">
        <v>0</v>
      </c>
      <c r="AH1140">
        <v>0</v>
      </c>
      <c r="AI1140">
        <v>0</v>
      </c>
      <c r="AJ1140">
        <v>0</v>
      </c>
    </row>
    <row r="1141" spans="1:36">
      <c r="A1141" t="s">
        <v>2691</v>
      </c>
      <c r="B1141" t="s">
        <v>2692</v>
      </c>
      <c r="C1141" t="s">
        <v>46</v>
      </c>
      <c r="D1141" t="s">
        <v>2634</v>
      </c>
      <c r="E1141" t="s">
        <v>48</v>
      </c>
      <c r="F1141" s="3">
        <v>200</v>
      </c>
      <c r="G1141" t="s">
        <v>55</v>
      </c>
      <c r="H1141" t="s">
        <v>50</v>
      </c>
      <c r="I1141" t="s">
        <v>50</v>
      </c>
      <c r="J1141" t="s">
        <v>51</v>
      </c>
      <c r="K1141" t="s">
        <v>50</v>
      </c>
      <c r="L1141" t="s">
        <v>51</v>
      </c>
      <c r="M1141" t="s">
        <v>51</v>
      </c>
      <c r="N1141">
        <v>2</v>
      </c>
      <c r="O1141">
        <v>0</v>
      </c>
      <c r="P1141">
        <v>1</v>
      </c>
      <c r="Q1141">
        <v>0</v>
      </c>
      <c r="R1141">
        <v>0</v>
      </c>
      <c r="S1141">
        <v>0</v>
      </c>
      <c r="T1141">
        <v>0</v>
      </c>
      <c r="U1141">
        <v>0</v>
      </c>
      <c r="V1141">
        <v>0</v>
      </c>
      <c r="W1141">
        <v>0</v>
      </c>
      <c r="X1141">
        <v>0</v>
      </c>
      <c r="Y1141">
        <v>1</v>
      </c>
      <c r="Z1141">
        <v>1</v>
      </c>
      <c r="AA1141">
        <v>0</v>
      </c>
      <c r="AB1141">
        <v>0</v>
      </c>
      <c r="AC1141">
        <v>0</v>
      </c>
      <c r="AD1141">
        <v>0</v>
      </c>
      <c r="AE1141">
        <v>0</v>
      </c>
      <c r="AF1141">
        <v>0</v>
      </c>
      <c r="AG1141">
        <v>0</v>
      </c>
      <c r="AH1141">
        <v>0</v>
      </c>
      <c r="AI1141">
        <v>0</v>
      </c>
      <c r="AJ1141">
        <v>17</v>
      </c>
    </row>
    <row r="1142" spans="1:36">
      <c r="A1142" t="s">
        <v>2693</v>
      </c>
      <c r="B1142" t="s">
        <v>2694</v>
      </c>
      <c r="C1142" t="s">
        <v>64</v>
      </c>
      <c r="D1142" t="s">
        <v>2695</v>
      </c>
      <c r="E1142" t="s">
        <v>59</v>
      </c>
      <c r="G1142" t="s">
        <v>259</v>
      </c>
      <c r="H1142" t="s">
        <v>50</v>
      </c>
      <c r="I1142" t="s">
        <v>50</v>
      </c>
      <c r="J1142" t="s">
        <v>61</v>
      </c>
      <c r="K1142" t="s">
        <v>61</v>
      </c>
      <c r="L1142" t="s">
        <v>61</v>
      </c>
      <c r="M1142" t="s">
        <v>61</v>
      </c>
      <c r="N1142">
        <v>0</v>
      </c>
      <c r="O1142">
        <v>0</v>
      </c>
      <c r="P1142">
        <v>0</v>
      </c>
      <c r="Q1142">
        <v>0</v>
      </c>
      <c r="R1142">
        <v>0</v>
      </c>
      <c r="S1142">
        <v>0</v>
      </c>
      <c r="T1142">
        <v>0</v>
      </c>
      <c r="U1142">
        <v>0</v>
      </c>
      <c r="V1142">
        <v>0</v>
      </c>
      <c r="W1142">
        <v>0</v>
      </c>
      <c r="X1142">
        <v>0</v>
      </c>
      <c r="Y1142">
        <v>0</v>
      </c>
      <c r="Z1142">
        <v>0</v>
      </c>
      <c r="AA1142">
        <v>0</v>
      </c>
      <c r="AB1142">
        <v>0</v>
      </c>
      <c r="AC1142">
        <v>0</v>
      </c>
      <c r="AD1142">
        <v>0</v>
      </c>
      <c r="AE1142">
        <v>0</v>
      </c>
      <c r="AF1142">
        <v>0</v>
      </c>
      <c r="AG1142">
        <v>0</v>
      </c>
      <c r="AH1142">
        <v>0</v>
      </c>
      <c r="AI1142">
        <v>0</v>
      </c>
      <c r="AJ1142">
        <v>0</v>
      </c>
    </row>
    <row r="1143" spans="1:36">
      <c r="A1143" t="s">
        <v>2696</v>
      </c>
      <c r="B1143" t="s">
        <v>2697</v>
      </c>
      <c r="C1143" t="s">
        <v>46</v>
      </c>
      <c r="D1143" t="s">
        <v>258</v>
      </c>
      <c r="E1143" t="s">
        <v>258</v>
      </c>
      <c r="F1143" s="3">
        <v>200</v>
      </c>
      <c r="G1143" t="s">
        <v>74</v>
      </c>
      <c r="H1143" t="s">
        <v>50</v>
      </c>
      <c r="I1143" t="s">
        <v>50</v>
      </c>
      <c r="J1143" t="s">
        <v>51</v>
      </c>
      <c r="K1143" t="s">
        <v>51</v>
      </c>
      <c r="L1143" t="s">
        <v>51</v>
      </c>
      <c r="M1143" t="s">
        <v>51</v>
      </c>
      <c r="N1143">
        <v>0</v>
      </c>
      <c r="O1143">
        <v>0</v>
      </c>
      <c r="P1143">
        <v>0</v>
      </c>
      <c r="Q1143">
        <v>0</v>
      </c>
      <c r="R1143">
        <v>0</v>
      </c>
      <c r="S1143">
        <v>0</v>
      </c>
      <c r="T1143">
        <v>0</v>
      </c>
      <c r="U1143">
        <v>0</v>
      </c>
      <c r="V1143">
        <v>0</v>
      </c>
      <c r="W1143">
        <v>0</v>
      </c>
      <c r="X1143">
        <v>0</v>
      </c>
      <c r="Y1143">
        <v>0</v>
      </c>
      <c r="Z1143">
        <v>0</v>
      </c>
      <c r="AA1143">
        <v>0</v>
      </c>
      <c r="AB1143">
        <v>0</v>
      </c>
      <c r="AC1143">
        <v>0</v>
      </c>
      <c r="AD1143">
        <v>0</v>
      </c>
      <c r="AE1143">
        <v>0</v>
      </c>
      <c r="AF1143">
        <v>0</v>
      </c>
      <c r="AG1143">
        <v>0</v>
      </c>
      <c r="AH1143">
        <v>0</v>
      </c>
      <c r="AI1143">
        <v>0</v>
      </c>
      <c r="AJ1143">
        <v>0</v>
      </c>
    </row>
    <row r="1144" spans="1:36">
      <c r="A1144" t="s">
        <v>2698</v>
      </c>
      <c r="B1144" t="s">
        <v>2699</v>
      </c>
      <c r="C1144" t="s">
        <v>64</v>
      </c>
      <c r="D1144" t="s">
        <v>2699</v>
      </c>
      <c r="E1144" t="s">
        <v>59</v>
      </c>
      <c r="G1144" t="s">
        <v>60</v>
      </c>
      <c r="H1144" t="s">
        <v>50</v>
      </c>
      <c r="I1144" t="s">
        <v>50</v>
      </c>
      <c r="J1144" t="s">
        <v>51</v>
      </c>
      <c r="K1144" t="s">
        <v>61</v>
      </c>
      <c r="L1144" t="s">
        <v>61</v>
      </c>
      <c r="M1144" t="s">
        <v>61</v>
      </c>
      <c r="N1144">
        <v>0</v>
      </c>
      <c r="O1144">
        <v>0</v>
      </c>
      <c r="P1144">
        <v>0</v>
      </c>
      <c r="Q1144">
        <v>0</v>
      </c>
      <c r="R1144">
        <v>0</v>
      </c>
      <c r="S1144">
        <v>0</v>
      </c>
      <c r="T1144">
        <v>0</v>
      </c>
      <c r="U1144">
        <v>0</v>
      </c>
      <c r="V1144">
        <v>0</v>
      </c>
      <c r="W1144">
        <v>0</v>
      </c>
      <c r="X1144">
        <v>0</v>
      </c>
      <c r="Y1144">
        <v>0</v>
      </c>
      <c r="Z1144">
        <v>0</v>
      </c>
      <c r="AA1144">
        <v>0</v>
      </c>
      <c r="AB1144">
        <v>0</v>
      </c>
      <c r="AC1144">
        <v>0</v>
      </c>
      <c r="AD1144">
        <v>0</v>
      </c>
      <c r="AE1144">
        <v>0</v>
      </c>
      <c r="AF1144">
        <v>0</v>
      </c>
      <c r="AG1144">
        <v>0</v>
      </c>
      <c r="AH1144">
        <v>0</v>
      </c>
      <c r="AI1144">
        <v>0</v>
      </c>
      <c r="AJ1144">
        <v>0</v>
      </c>
    </row>
    <row r="1145" spans="1:36">
      <c r="A1145" t="s">
        <v>2700</v>
      </c>
      <c r="B1145" t="s">
        <v>2701</v>
      </c>
      <c r="C1145" t="s">
        <v>88</v>
      </c>
      <c r="D1145" t="s">
        <v>89</v>
      </c>
      <c r="E1145" t="s">
        <v>89</v>
      </c>
      <c r="F1145" s="3">
        <v>180</v>
      </c>
      <c r="G1145" t="s">
        <v>101</v>
      </c>
      <c r="H1145" t="s">
        <v>50</v>
      </c>
      <c r="I1145" t="s">
        <v>50</v>
      </c>
      <c r="J1145" t="s">
        <v>50</v>
      </c>
      <c r="K1145" t="s">
        <v>51</v>
      </c>
      <c r="L1145" t="s">
        <v>51</v>
      </c>
      <c r="M1145" t="s">
        <v>61</v>
      </c>
      <c r="N1145">
        <v>0</v>
      </c>
      <c r="O1145">
        <v>0</v>
      </c>
      <c r="P1145">
        <v>0</v>
      </c>
      <c r="Q1145">
        <v>0</v>
      </c>
      <c r="R1145">
        <v>0</v>
      </c>
      <c r="S1145">
        <v>0</v>
      </c>
      <c r="T1145">
        <v>0</v>
      </c>
      <c r="U1145">
        <v>0</v>
      </c>
      <c r="V1145">
        <v>0</v>
      </c>
      <c r="W1145">
        <v>0</v>
      </c>
      <c r="X1145">
        <v>0</v>
      </c>
      <c r="Y1145">
        <v>0</v>
      </c>
      <c r="Z1145">
        <v>0</v>
      </c>
      <c r="AA1145">
        <v>0</v>
      </c>
      <c r="AB1145">
        <v>0</v>
      </c>
      <c r="AC1145">
        <v>0</v>
      </c>
      <c r="AD1145">
        <v>0</v>
      </c>
      <c r="AE1145">
        <v>0</v>
      </c>
      <c r="AF1145">
        <v>0</v>
      </c>
      <c r="AG1145">
        <v>0</v>
      </c>
      <c r="AH1145">
        <v>0</v>
      </c>
      <c r="AI1145">
        <v>0</v>
      </c>
      <c r="AJ1145">
        <v>0</v>
      </c>
    </row>
    <row r="1146" spans="1:36">
      <c r="A1146" t="s">
        <v>2702</v>
      </c>
      <c r="B1146" t="s">
        <v>2703</v>
      </c>
      <c r="C1146" t="s">
        <v>88</v>
      </c>
      <c r="D1146" t="s">
        <v>89</v>
      </c>
      <c r="E1146" t="s">
        <v>89</v>
      </c>
      <c r="F1146" s="3">
        <v>45</v>
      </c>
      <c r="G1146" t="s">
        <v>74</v>
      </c>
      <c r="H1146" t="s">
        <v>50</v>
      </c>
      <c r="I1146" t="s">
        <v>50</v>
      </c>
      <c r="J1146" t="s">
        <v>51</v>
      </c>
      <c r="K1146" t="s">
        <v>51</v>
      </c>
      <c r="L1146" t="s">
        <v>51</v>
      </c>
      <c r="M1146" t="s">
        <v>61</v>
      </c>
      <c r="N1146">
        <v>0</v>
      </c>
      <c r="O1146">
        <v>0</v>
      </c>
      <c r="P1146">
        <v>0</v>
      </c>
      <c r="Q1146">
        <v>0</v>
      </c>
      <c r="R1146">
        <v>0</v>
      </c>
      <c r="S1146">
        <v>0</v>
      </c>
      <c r="T1146">
        <v>0</v>
      </c>
      <c r="U1146">
        <v>0</v>
      </c>
      <c r="V1146">
        <v>0</v>
      </c>
      <c r="W1146">
        <v>0</v>
      </c>
      <c r="X1146">
        <v>0</v>
      </c>
      <c r="Y1146">
        <v>0</v>
      </c>
      <c r="Z1146">
        <v>0</v>
      </c>
      <c r="AA1146">
        <v>0</v>
      </c>
      <c r="AB1146">
        <v>0</v>
      </c>
      <c r="AC1146">
        <v>0</v>
      </c>
      <c r="AD1146">
        <v>0</v>
      </c>
      <c r="AE1146">
        <v>0</v>
      </c>
      <c r="AF1146">
        <v>0</v>
      </c>
      <c r="AG1146">
        <v>0</v>
      </c>
      <c r="AH1146">
        <v>0</v>
      </c>
      <c r="AI1146">
        <v>0</v>
      </c>
      <c r="AJ1146">
        <v>0</v>
      </c>
    </row>
    <row r="1147" spans="1:36">
      <c r="A1147" t="s">
        <v>2704</v>
      </c>
      <c r="B1147" t="s">
        <v>2705</v>
      </c>
      <c r="C1147" t="s">
        <v>88</v>
      </c>
      <c r="D1147" t="s">
        <v>89</v>
      </c>
      <c r="E1147" t="s">
        <v>89</v>
      </c>
      <c r="F1147" s="3">
        <v>95</v>
      </c>
      <c r="G1147" t="s">
        <v>60</v>
      </c>
      <c r="H1147" t="s">
        <v>50</v>
      </c>
      <c r="I1147" t="s">
        <v>50</v>
      </c>
      <c r="J1147" t="s">
        <v>50</v>
      </c>
      <c r="K1147" t="s">
        <v>51</v>
      </c>
      <c r="L1147" t="s">
        <v>51</v>
      </c>
      <c r="M1147" t="s">
        <v>61</v>
      </c>
      <c r="N1147">
        <v>0</v>
      </c>
      <c r="O1147">
        <v>0</v>
      </c>
      <c r="P1147">
        <v>0</v>
      </c>
      <c r="Q1147">
        <v>0</v>
      </c>
      <c r="R1147">
        <v>0</v>
      </c>
      <c r="S1147">
        <v>0</v>
      </c>
      <c r="T1147">
        <v>0</v>
      </c>
      <c r="U1147">
        <v>0</v>
      </c>
      <c r="V1147">
        <v>0</v>
      </c>
      <c r="W1147">
        <v>0</v>
      </c>
      <c r="X1147">
        <v>0</v>
      </c>
      <c r="Y1147">
        <v>0</v>
      </c>
      <c r="Z1147">
        <v>0</v>
      </c>
      <c r="AA1147">
        <v>0</v>
      </c>
      <c r="AB1147">
        <v>0</v>
      </c>
      <c r="AC1147">
        <v>0</v>
      </c>
      <c r="AD1147">
        <v>0</v>
      </c>
      <c r="AE1147">
        <v>0</v>
      </c>
      <c r="AF1147">
        <v>0</v>
      </c>
      <c r="AG1147">
        <v>0</v>
      </c>
      <c r="AH1147">
        <v>0</v>
      </c>
      <c r="AI1147">
        <v>0</v>
      </c>
      <c r="AJ1147">
        <v>0</v>
      </c>
    </row>
    <row r="1148" spans="1:36">
      <c r="A1148" t="s">
        <v>2706</v>
      </c>
      <c r="B1148" t="s">
        <v>2707</v>
      </c>
      <c r="C1148" t="s">
        <v>88</v>
      </c>
      <c r="D1148" t="s">
        <v>2708</v>
      </c>
      <c r="E1148" t="s">
        <v>59</v>
      </c>
      <c r="F1148" s="3">
        <v>50</v>
      </c>
      <c r="G1148" t="s">
        <v>66</v>
      </c>
      <c r="H1148" t="s">
        <v>50</v>
      </c>
      <c r="I1148" t="s">
        <v>50</v>
      </c>
      <c r="J1148" t="s">
        <v>61</v>
      </c>
      <c r="K1148" t="s">
        <v>61</v>
      </c>
      <c r="L1148" t="s">
        <v>61</v>
      </c>
      <c r="M1148" t="s">
        <v>61</v>
      </c>
      <c r="N1148">
        <v>0</v>
      </c>
      <c r="O1148">
        <v>0</v>
      </c>
      <c r="P1148">
        <v>0</v>
      </c>
      <c r="Q1148">
        <v>0</v>
      </c>
      <c r="R1148">
        <v>0</v>
      </c>
      <c r="S1148">
        <v>0</v>
      </c>
      <c r="T1148">
        <v>0</v>
      </c>
      <c r="U1148">
        <v>0</v>
      </c>
      <c r="V1148">
        <v>0</v>
      </c>
      <c r="W1148">
        <v>0</v>
      </c>
      <c r="X1148">
        <v>0</v>
      </c>
      <c r="Y1148">
        <v>0</v>
      </c>
      <c r="Z1148">
        <v>0</v>
      </c>
      <c r="AA1148">
        <v>0</v>
      </c>
      <c r="AB1148">
        <v>0</v>
      </c>
      <c r="AC1148">
        <v>0</v>
      </c>
      <c r="AD1148">
        <v>1</v>
      </c>
      <c r="AE1148">
        <v>1</v>
      </c>
      <c r="AF1148">
        <v>0</v>
      </c>
      <c r="AG1148">
        <v>0</v>
      </c>
      <c r="AH1148">
        <v>0</v>
      </c>
      <c r="AI1148">
        <v>1</v>
      </c>
      <c r="AJ1148">
        <v>366</v>
      </c>
    </row>
    <row r="1149" spans="1:36">
      <c r="A1149" t="s">
        <v>2709</v>
      </c>
      <c r="B1149" t="s">
        <v>2710</v>
      </c>
      <c r="C1149" t="s">
        <v>88</v>
      </c>
      <c r="D1149" t="s">
        <v>89</v>
      </c>
      <c r="E1149" t="s">
        <v>89</v>
      </c>
      <c r="F1149" s="3">
        <v>140</v>
      </c>
      <c r="G1149" t="s">
        <v>66</v>
      </c>
      <c r="H1149" t="s">
        <v>50</v>
      </c>
      <c r="I1149" t="s">
        <v>50</v>
      </c>
      <c r="J1149" t="s">
        <v>51</v>
      </c>
      <c r="K1149" t="s">
        <v>51</v>
      </c>
      <c r="L1149" t="s">
        <v>51</v>
      </c>
      <c r="M1149" t="s">
        <v>61</v>
      </c>
      <c r="N1149">
        <v>0</v>
      </c>
      <c r="O1149">
        <v>0</v>
      </c>
      <c r="P1149">
        <v>0</v>
      </c>
      <c r="Q1149">
        <v>0</v>
      </c>
      <c r="R1149">
        <v>0</v>
      </c>
      <c r="S1149">
        <v>0</v>
      </c>
      <c r="T1149">
        <v>0</v>
      </c>
      <c r="U1149">
        <v>0</v>
      </c>
      <c r="V1149">
        <v>0</v>
      </c>
      <c r="W1149">
        <v>0</v>
      </c>
      <c r="X1149">
        <v>0</v>
      </c>
      <c r="Y1149">
        <v>0</v>
      </c>
      <c r="Z1149">
        <v>0</v>
      </c>
      <c r="AA1149">
        <v>0</v>
      </c>
      <c r="AB1149">
        <v>0</v>
      </c>
      <c r="AC1149">
        <v>0</v>
      </c>
      <c r="AD1149">
        <v>0</v>
      </c>
      <c r="AE1149">
        <v>0</v>
      </c>
      <c r="AF1149">
        <v>0</v>
      </c>
      <c r="AG1149">
        <v>0</v>
      </c>
      <c r="AH1149">
        <v>0</v>
      </c>
      <c r="AI1149">
        <v>0</v>
      </c>
      <c r="AJ1149">
        <v>0</v>
      </c>
    </row>
    <row r="1150" spans="1:36">
      <c r="A1150" t="s">
        <v>2711</v>
      </c>
      <c r="B1150" t="s">
        <v>2712</v>
      </c>
      <c r="C1150" t="s">
        <v>88</v>
      </c>
      <c r="D1150" t="s">
        <v>89</v>
      </c>
      <c r="E1150" t="s">
        <v>89</v>
      </c>
      <c r="F1150" s="3">
        <v>18</v>
      </c>
      <c r="G1150" t="s">
        <v>101</v>
      </c>
      <c r="H1150" t="s">
        <v>50</v>
      </c>
      <c r="I1150" t="s">
        <v>50</v>
      </c>
      <c r="J1150" t="s">
        <v>50</v>
      </c>
      <c r="K1150" t="s">
        <v>51</v>
      </c>
      <c r="L1150" t="s">
        <v>51</v>
      </c>
      <c r="M1150" t="s">
        <v>61</v>
      </c>
      <c r="N1150">
        <v>0</v>
      </c>
      <c r="O1150">
        <v>0</v>
      </c>
      <c r="P1150">
        <v>0</v>
      </c>
      <c r="Q1150">
        <v>0</v>
      </c>
      <c r="R1150">
        <v>0</v>
      </c>
      <c r="S1150">
        <v>0</v>
      </c>
      <c r="T1150">
        <v>0</v>
      </c>
      <c r="U1150">
        <v>0</v>
      </c>
      <c r="V1150">
        <v>0</v>
      </c>
      <c r="W1150">
        <v>0</v>
      </c>
      <c r="X1150">
        <v>0</v>
      </c>
      <c r="Y1150">
        <v>0</v>
      </c>
      <c r="Z1150">
        <v>0</v>
      </c>
      <c r="AA1150">
        <v>0</v>
      </c>
      <c r="AB1150">
        <v>0</v>
      </c>
      <c r="AC1150">
        <v>0</v>
      </c>
      <c r="AD1150">
        <v>0</v>
      </c>
      <c r="AE1150">
        <v>0</v>
      </c>
      <c r="AF1150">
        <v>0</v>
      </c>
      <c r="AG1150">
        <v>0</v>
      </c>
      <c r="AH1150">
        <v>0</v>
      </c>
      <c r="AI1150">
        <v>0</v>
      </c>
      <c r="AJ1150">
        <v>0</v>
      </c>
    </row>
    <row r="1151" spans="1:36">
      <c r="A1151" t="s">
        <v>2713</v>
      </c>
      <c r="B1151" t="s">
        <v>2714</v>
      </c>
      <c r="C1151" t="s">
        <v>64</v>
      </c>
      <c r="D1151" t="s">
        <v>2715</v>
      </c>
      <c r="E1151" t="s">
        <v>59</v>
      </c>
      <c r="G1151" t="s">
        <v>60</v>
      </c>
      <c r="H1151" t="s">
        <v>50</v>
      </c>
      <c r="I1151" t="s">
        <v>50</v>
      </c>
      <c r="J1151" t="s">
        <v>51</v>
      </c>
      <c r="K1151" t="s">
        <v>61</v>
      </c>
      <c r="L1151" t="s">
        <v>61</v>
      </c>
      <c r="M1151" t="s">
        <v>61</v>
      </c>
      <c r="N1151">
        <v>0</v>
      </c>
      <c r="O1151">
        <v>0</v>
      </c>
      <c r="P1151">
        <v>0</v>
      </c>
      <c r="Q1151">
        <v>0</v>
      </c>
      <c r="R1151">
        <v>0</v>
      </c>
      <c r="S1151">
        <v>0</v>
      </c>
      <c r="T1151">
        <v>0</v>
      </c>
      <c r="U1151">
        <v>0</v>
      </c>
      <c r="V1151">
        <v>0</v>
      </c>
      <c r="W1151">
        <v>0</v>
      </c>
      <c r="X1151">
        <v>0</v>
      </c>
      <c r="Y1151">
        <v>0</v>
      </c>
      <c r="Z1151">
        <v>0</v>
      </c>
      <c r="AA1151">
        <v>0</v>
      </c>
      <c r="AB1151">
        <v>0</v>
      </c>
      <c r="AC1151">
        <v>0</v>
      </c>
      <c r="AD1151">
        <v>0</v>
      </c>
      <c r="AE1151">
        <v>0</v>
      </c>
      <c r="AF1151">
        <v>0</v>
      </c>
      <c r="AG1151">
        <v>0</v>
      </c>
      <c r="AH1151">
        <v>0</v>
      </c>
      <c r="AI1151">
        <v>0</v>
      </c>
      <c r="AJ1151">
        <v>0</v>
      </c>
    </row>
    <row r="1152" spans="1:36">
      <c r="A1152" t="s">
        <v>2716</v>
      </c>
      <c r="B1152" t="s">
        <v>2717</v>
      </c>
      <c r="C1152" t="s">
        <v>46</v>
      </c>
      <c r="D1152" t="s">
        <v>2684</v>
      </c>
      <c r="E1152" t="s">
        <v>48</v>
      </c>
      <c r="F1152" s="3">
        <v>21020</v>
      </c>
      <c r="G1152" t="s">
        <v>82</v>
      </c>
      <c r="H1152" t="s">
        <v>50</v>
      </c>
      <c r="I1152" t="s">
        <v>50</v>
      </c>
      <c r="J1152" t="s">
        <v>51</v>
      </c>
      <c r="K1152" t="s">
        <v>51</v>
      </c>
      <c r="L1152" t="s">
        <v>51</v>
      </c>
      <c r="M1152" t="s">
        <v>51</v>
      </c>
      <c r="N1152">
        <v>0</v>
      </c>
      <c r="O1152">
        <v>0</v>
      </c>
      <c r="P1152">
        <v>0</v>
      </c>
      <c r="Q1152">
        <v>0</v>
      </c>
      <c r="R1152">
        <v>0</v>
      </c>
      <c r="S1152">
        <v>0</v>
      </c>
      <c r="T1152">
        <v>0</v>
      </c>
      <c r="U1152">
        <v>0</v>
      </c>
      <c r="V1152">
        <v>0</v>
      </c>
      <c r="W1152">
        <v>0</v>
      </c>
      <c r="X1152">
        <v>0</v>
      </c>
      <c r="Y1152">
        <v>0</v>
      </c>
      <c r="Z1152">
        <v>0</v>
      </c>
      <c r="AA1152">
        <v>0</v>
      </c>
      <c r="AB1152">
        <v>0</v>
      </c>
      <c r="AC1152">
        <v>0</v>
      </c>
      <c r="AD1152">
        <v>0</v>
      </c>
      <c r="AE1152">
        <v>0</v>
      </c>
      <c r="AF1152">
        <v>0</v>
      </c>
      <c r="AG1152">
        <v>0</v>
      </c>
      <c r="AH1152">
        <v>0</v>
      </c>
      <c r="AI1152">
        <v>0</v>
      </c>
      <c r="AJ1152">
        <v>0</v>
      </c>
    </row>
    <row r="1153" spans="1:36">
      <c r="A1153" t="s">
        <v>2718</v>
      </c>
      <c r="B1153" t="s">
        <v>2719</v>
      </c>
      <c r="C1153" t="s">
        <v>46</v>
      </c>
      <c r="D1153" t="s">
        <v>2719</v>
      </c>
      <c r="E1153" t="s">
        <v>59</v>
      </c>
      <c r="F1153" s="3">
        <v>8</v>
      </c>
      <c r="G1153" t="s">
        <v>55</v>
      </c>
      <c r="H1153" t="s">
        <v>50</v>
      </c>
      <c r="I1153" t="s">
        <v>50</v>
      </c>
      <c r="J1153" t="s">
        <v>50</v>
      </c>
      <c r="K1153" t="s">
        <v>51</v>
      </c>
      <c r="L1153" t="s">
        <v>51</v>
      </c>
      <c r="M1153" t="s">
        <v>51</v>
      </c>
      <c r="N1153">
        <v>0</v>
      </c>
      <c r="O1153">
        <v>0</v>
      </c>
      <c r="P1153">
        <v>0</v>
      </c>
      <c r="Q1153">
        <v>0</v>
      </c>
      <c r="R1153">
        <v>0</v>
      </c>
      <c r="S1153">
        <v>0</v>
      </c>
      <c r="T1153">
        <v>0</v>
      </c>
      <c r="U1153">
        <v>0</v>
      </c>
      <c r="V1153">
        <v>0</v>
      </c>
      <c r="W1153">
        <v>0</v>
      </c>
      <c r="X1153">
        <v>0</v>
      </c>
      <c r="Y1153">
        <v>0</v>
      </c>
      <c r="Z1153">
        <v>0</v>
      </c>
      <c r="AA1153">
        <v>0</v>
      </c>
      <c r="AB1153">
        <v>0</v>
      </c>
      <c r="AC1153">
        <v>0</v>
      </c>
      <c r="AD1153">
        <v>0</v>
      </c>
      <c r="AE1153">
        <v>0</v>
      </c>
      <c r="AF1153">
        <v>0</v>
      </c>
      <c r="AG1153">
        <v>0</v>
      </c>
      <c r="AH1153">
        <v>0</v>
      </c>
      <c r="AI1153">
        <v>0</v>
      </c>
      <c r="AJ1153">
        <v>0</v>
      </c>
    </row>
    <row r="1154" spans="1:36">
      <c r="A1154" t="s">
        <v>2720</v>
      </c>
      <c r="B1154" t="s">
        <v>2721</v>
      </c>
      <c r="C1154" t="s">
        <v>88</v>
      </c>
      <c r="D1154" t="s">
        <v>2722</v>
      </c>
      <c r="E1154" t="s">
        <v>59</v>
      </c>
      <c r="F1154" s="3">
        <v>250</v>
      </c>
      <c r="G1154" t="s">
        <v>70</v>
      </c>
      <c r="H1154" t="s">
        <v>50</v>
      </c>
      <c r="I1154" t="s">
        <v>50</v>
      </c>
      <c r="J1154" t="s">
        <v>51</v>
      </c>
      <c r="K1154" t="s">
        <v>51</v>
      </c>
      <c r="L1154" t="s">
        <v>51</v>
      </c>
      <c r="M1154" t="s">
        <v>61</v>
      </c>
      <c r="N1154">
        <v>0</v>
      </c>
      <c r="O1154">
        <v>0</v>
      </c>
      <c r="P1154">
        <v>0</v>
      </c>
      <c r="Q1154">
        <v>0</v>
      </c>
      <c r="R1154">
        <v>0</v>
      </c>
      <c r="S1154">
        <v>0</v>
      </c>
      <c r="T1154">
        <v>0</v>
      </c>
      <c r="U1154">
        <v>0</v>
      </c>
      <c r="V1154">
        <v>0</v>
      </c>
      <c r="W1154">
        <v>0</v>
      </c>
      <c r="X1154">
        <v>0</v>
      </c>
      <c r="Y1154">
        <v>0</v>
      </c>
      <c r="Z1154">
        <v>0</v>
      </c>
      <c r="AA1154">
        <v>0</v>
      </c>
      <c r="AB1154">
        <v>0</v>
      </c>
      <c r="AC1154">
        <v>0</v>
      </c>
      <c r="AD1154">
        <v>0</v>
      </c>
      <c r="AE1154">
        <v>0</v>
      </c>
      <c r="AF1154">
        <v>0</v>
      </c>
      <c r="AG1154">
        <v>0</v>
      </c>
      <c r="AH1154">
        <v>0</v>
      </c>
      <c r="AI1154">
        <v>0</v>
      </c>
      <c r="AJ1154">
        <v>0</v>
      </c>
    </row>
    <row r="1155" spans="1:36">
      <c r="A1155" t="s">
        <v>2723</v>
      </c>
      <c r="B1155" t="s">
        <v>2724</v>
      </c>
      <c r="C1155" t="s">
        <v>88</v>
      </c>
      <c r="D1155" t="s">
        <v>104</v>
      </c>
      <c r="E1155" t="s">
        <v>48</v>
      </c>
      <c r="F1155" s="3">
        <v>400</v>
      </c>
      <c r="G1155" t="s">
        <v>66</v>
      </c>
      <c r="H1155" t="s">
        <v>50</v>
      </c>
      <c r="I1155" t="s">
        <v>50</v>
      </c>
      <c r="J1155" t="s">
        <v>51</v>
      </c>
      <c r="K1155" t="s">
        <v>51</v>
      </c>
      <c r="L1155" t="s">
        <v>51</v>
      </c>
      <c r="M1155" t="s">
        <v>61</v>
      </c>
      <c r="N1155">
        <v>0</v>
      </c>
      <c r="O1155">
        <v>0</v>
      </c>
      <c r="P1155">
        <v>0</v>
      </c>
      <c r="Q1155">
        <v>0</v>
      </c>
      <c r="R1155">
        <v>0</v>
      </c>
      <c r="S1155">
        <v>0</v>
      </c>
      <c r="T1155">
        <v>0</v>
      </c>
      <c r="U1155">
        <v>0</v>
      </c>
      <c r="V1155">
        <v>0</v>
      </c>
      <c r="W1155">
        <v>0</v>
      </c>
      <c r="X1155">
        <v>0</v>
      </c>
      <c r="Y1155">
        <v>0</v>
      </c>
      <c r="Z1155">
        <v>0</v>
      </c>
      <c r="AA1155">
        <v>0</v>
      </c>
      <c r="AB1155">
        <v>0</v>
      </c>
      <c r="AC1155">
        <v>0</v>
      </c>
      <c r="AD1155">
        <v>0</v>
      </c>
      <c r="AE1155">
        <v>0</v>
      </c>
      <c r="AF1155">
        <v>0</v>
      </c>
      <c r="AG1155">
        <v>0</v>
      </c>
      <c r="AH1155">
        <v>0</v>
      </c>
      <c r="AI1155">
        <v>0</v>
      </c>
      <c r="AJ1155">
        <v>0</v>
      </c>
    </row>
    <row r="1156" spans="1:36">
      <c r="A1156" t="s">
        <v>2725</v>
      </c>
      <c r="B1156" t="s">
        <v>2726</v>
      </c>
      <c r="C1156" t="s">
        <v>64</v>
      </c>
      <c r="D1156" t="s">
        <v>2727</v>
      </c>
      <c r="E1156" t="s">
        <v>59</v>
      </c>
      <c r="G1156" t="s">
        <v>74</v>
      </c>
      <c r="H1156" t="s">
        <v>50</v>
      </c>
      <c r="I1156" t="s">
        <v>50</v>
      </c>
      <c r="J1156" t="s">
        <v>51</v>
      </c>
      <c r="K1156" t="s">
        <v>61</v>
      </c>
      <c r="L1156" t="s">
        <v>61</v>
      </c>
      <c r="M1156" t="s">
        <v>61</v>
      </c>
      <c r="N1156">
        <v>0</v>
      </c>
      <c r="O1156">
        <v>0</v>
      </c>
      <c r="P1156">
        <v>0</v>
      </c>
      <c r="Q1156">
        <v>0</v>
      </c>
      <c r="R1156">
        <v>0</v>
      </c>
      <c r="S1156">
        <v>0</v>
      </c>
      <c r="T1156">
        <v>0</v>
      </c>
      <c r="U1156">
        <v>0</v>
      </c>
      <c r="V1156">
        <v>0</v>
      </c>
      <c r="W1156">
        <v>0</v>
      </c>
      <c r="X1156">
        <v>0</v>
      </c>
      <c r="Y1156">
        <v>0</v>
      </c>
      <c r="Z1156">
        <v>0</v>
      </c>
      <c r="AA1156">
        <v>0</v>
      </c>
      <c r="AB1156">
        <v>0</v>
      </c>
      <c r="AC1156">
        <v>0</v>
      </c>
      <c r="AD1156">
        <v>0</v>
      </c>
      <c r="AE1156">
        <v>0</v>
      </c>
      <c r="AF1156">
        <v>0</v>
      </c>
      <c r="AG1156">
        <v>0</v>
      </c>
      <c r="AH1156">
        <v>0</v>
      </c>
      <c r="AI1156">
        <v>0</v>
      </c>
      <c r="AJ1156">
        <v>0</v>
      </c>
    </row>
    <row r="1157" spans="1:36">
      <c r="A1157" t="s">
        <v>2728</v>
      </c>
      <c r="B1157" t="s">
        <v>2729</v>
      </c>
      <c r="C1157" t="s">
        <v>46</v>
      </c>
      <c r="D1157" t="s">
        <v>2634</v>
      </c>
      <c r="E1157" t="s">
        <v>48</v>
      </c>
      <c r="F1157" s="3">
        <v>200</v>
      </c>
      <c r="G1157" t="s">
        <v>55</v>
      </c>
      <c r="H1157" t="s">
        <v>50</v>
      </c>
      <c r="I1157" t="s">
        <v>50</v>
      </c>
      <c r="J1157" t="s">
        <v>51</v>
      </c>
      <c r="K1157" t="s">
        <v>51</v>
      </c>
      <c r="L1157" t="s">
        <v>51</v>
      </c>
      <c r="M1157" t="s">
        <v>51</v>
      </c>
      <c r="N1157">
        <v>0</v>
      </c>
      <c r="O1157">
        <v>0</v>
      </c>
      <c r="P1157">
        <v>0</v>
      </c>
      <c r="Q1157">
        <v>0</v>
      </c>
      <c r="R1157">
        <v>0</v>
      </c>
      <c r="S1157">
        <v>0</v>
      </c>
      <c r="T1157">
        <v>0</v>
      </c>
      <c r="U1157">
        <v>0</v>
      </c>
      <c r="V1157">
        <v>0</v>
      </c>
      <c r="W1157">
        <v>0</v>
      </c>
      <c r="X1157">
        <v>0</v>
      </c>
      <c r="Y1157">
        <v>0</v>
      </c>
      <c r="Z1157">
        <v>0</v>
      </c>
      <c r="AA1157">
        <v>0</v>
      </c>
      <c r="AB1157">
        <v>0</v>
      </c>
      <c r="AC1157">
        <v>0</v>
      </c>
      <c r="AD1157">
        <v>0</v>
      </c>
      <c r="AE1157">
        <v>0</v>
      </c>
      <c r="AF1157">
        <v>0</v>
      </c>
      <c r="AG1157">
        <v>0</v>
      </c>
      <c r="AH1157">
        <v>0</v>
      </c>
      <c r="AI1157">
        <v>0</v>
      </c>
      <c r="AJ1157">
        <v>0</v>
      </c>
    </row>
    <row r="1158" spans="1:36">
      <c r="A1158" t="s">
        <v>2730</v>
      </c>
      <c r="B1158" t="s">
        <v>2731</v>
      </c>
      <c r="C1158" t="s">
        <v>64</v>
      </c>
      <c r="D1158" t="s">
        <v>2601</v>
      </c>
      <c r="E1158" t="s">
        <v>59</v>
      </c>
      <c r="G1158" t="s">
        <v>66</v>
      </c>
      <c r="H1158" t="s">
        <v>50</v>
      </c>
      <c r="I1158" t="s">
        <v>50</v>
      </c>
      <c r="J1158" t="s">
        <v>50</v>
      </c>
      <c r="K1158" t="s">
        <v>61</v>
      </c>
      <c r="L1158" t="s">
        <v>61</v>
      </c>
      <c r="M1158" t="s">
        <v>61</v>
      </c>
      <c r="N1158">
        <v>0</v>
      </c>
      <c r="O1158">
        <v>0</v>
      </c>
      <c r="P1158">
        <v>1</v>
      </c>
      <c r="Q1158">
        <v>0</v>
      </c>
      <c r="R1158">
        <v>0</v>
      </c>
      <c r="S1158">
        <v>0</v>
      </c>
      <c r="T1158">
        <v>0</v>
      </c>
      <c r="U1158">
        <v>0</v>
      </c>
      <c r="V1158">
        <v>0</v>
      </c>
      <c r="W1158">
        <v>0</v>
      </c>
      <c r="X1158">
        <v>0</v>
      </c>
      <c r="Y1158">
        <v>0</v>
      </c>
      <c r="Z1158">
        <v>0</v>
      </c>
      <c r="AA1158">
        <v>0</v>
      </c>
      <c r="AB1158">
        <v>0</v>
      </c>
      <c r="AC1158">
        <v>0</v>
      </c>
      <c r="AD1158">
        <v>0</v>
      </c>
      <c r="AE1158">
        <v>0</v>
      </c>
      <c r="AF1158">
        <v>0</v>
      </c>
      <c r="AG1158">
        <v>0</v>
      </c>
      <c r="AH1158">
        <v>0</v>
      </c>
      <c r="AI1158">
        <v>0</v>
      </c>
      <c r="AJ1158">
        <v>0</v>
      </c>
    </row>
    <row r="1159" spans="1:36">
      <c r="A1159" t="s">
        <v>2732</v>
      </c>
      <c r="B1159" t="s">
        <v>2733</v>
      </c>
      <c r="C1159" t="s">
        <v>46</v>
      </c>
      <c r="D1159" t="s">
        <v>2734</v>
      </c>
      <c r="E1159" t="s">
        <v>59</v>
      </c>
      <c r="F1159" s="3">
        <v>14</v>
      </c>
      <c r="G1159" t="s">
        <v>90</v>
      </c>
      <c r="H1159" t="s">
        <v>50</v>
      </c>
      <c r="I1159" t="s">
        <v>50</v>
      </c>
      <c r="J1159" t="s">
        <v>51</v>
      </c>
      <c r="K1159" t="s">
        <v>51</v>
      </c>
      <c r="L1159" t="s">
        <v>51</v>
      </c>
      <c r="M1159" t="s">
        <v>50</v>
      </c>
      <c r="N1159">
        <v>0</v>
      </c>
      <c r="O1159">
        <v>0</v>
      </c>
      <c r="P1159">
        <v>0</v>
      </c>
      <c r="Q1159">
        <v>0</v>
      </c>
      <c r="R1159">
        <v>0</v>
      </c>
      <c r="S1159">
        <v>0</v>
      </c>
      <c r="T1159">
        <v>0</v>
      </c>
      <c r="U1159">
        <v>0</v>
      </c>
      <c r="V1159">
        <v>0</v>
      </c>
      <c r="W1159">
        <v>0</v>
      </c>
      <c r="X1159">
        <v>0</v>
      </c>
      <c r="Y1159">
        <v>0</v>
      </c>
      <c r="Z1159">
        <v>0</v>
      </c>
      <c r="AA1159">
        <v>0</v>
      </c>
      <c r="AB1159">
        <v>0</v>
      </c>
      <c r="AC1159">
        <v>0</v>
      </c>
      <c r="AD1159">
        <v>0</v>
      </c>
      <c r="AE1159">
        <v>0</v>
      </c>
      <c r="AF1159">
        <v>0</v>
      </c>
      <c r="AG1159">
        <v>0</v>
      </c>
      <c r="AH1159">
        <v>0</v>
      </c>
      <c r="AI1159">
        <v>0</v>
      </c>
      <c r="AJ1159">
        <v>0</v>
      </c>
    </row>
    <row r="1160" spans="1:36">
      <c r="A1160" t="s">
        <v>2735</v>
      </c>
      <c r="B1160" t="s">
        <v>2736</v>
      </c>
      <c r="C1160" t="s">
        <v>88</v>
      </c>
      <c r="D1160" t="s">
        <v>89</v>
      </c>
      <c r="E1160" t="s">
        <v>89</v>
      </c>
      <c r="F1160" s="3">
        <v>69</v>
      </c>
      <c r="G1160" t="s">
        <v>101</v>
      </c>
      <c r="H1160" t="s">
        <v>50</v>
      </c>
      <c r="I1160" t="s">
        <v>50</v>
      </c>
      <c r="J1160" t="s">
        <v>50</v>
      </c>
      <c r="K1160" t="s">
        <v>51</v>
      </c>
      <c r="L1160" t="s">
        <v>51</v>
      </c>
      <c r="M1160" t="s">
        <v>61</v>
      </c>
      <c r="N1160">
        <v>0</v>
      </c>
      <c r="O1160">
        <v>0</v>
      </c>
      <c r="P1160">
        <v>0</v>
      </c>
      <c r="Q1160">
        <v>0</v>
      </c>
      <c r="R1160">
        <v>0</v>
      </c>
      <c r="S1160">
        <v>0</v>
      </c>
      <c r="T1160">
        <v>0</v>
      </c>
      <c r="U1160">
        <v>0</v>
      </c>
      <c r="V1160">
        <v>0</v>
      </c>
      <c r="W1160">
        <v>0</v>
      </c>
      <c r="X1160">
        <v>0</v>
      </c>
      <c r="Y1160">
        <v>0</v>
      </c>
      <c r="Z1160">
        <v>0</v>
      </c>
      <c r="AA1160">
        <v>0</v>
      </c>
      <c r="AB1160">
        <v>0</v>
      </c>
      <c r="AC1160">
        <v>0</v>
      </c>
      <c r="AD1160">
        <v>0</v>
      </c>
      <c r="AE1160">
        <v>0</v>
      </c>
      <c r="AF1160">
        <v>0</v>
      </c>
      <c r="AG1160">
        <v>0</v>
      </c>
      <c r="AH1160">
        <v>0</v>
      </c>
      <c r="AI1160">
        <v>0</v>
      </c>
      <c r="AJ1160">
        <v>0</v>
      </c>
    </row>
    <row r="1161" spans="1:36">
      <c r="A1161" t="s">
        <v>2737</v>
      </c>
      <c r="B1161" t="s">
        <v>2738</v>
      </c>
      <c r="C1161" t="s">
        <v>88</v>
      </c>
      <c r="D1161" t="s">
        <v>89</v>
      </c>
      <c r="E1161" t="s">
        <v>89</v>
      </c>
      <c r="F1161" s="3">
        <v>103</v>
      </c>
      <c r="G1161" t="s">
        <v>55</v>
      </c>
      <c r="H1161" t="s">
        <v>50</v>
      </c>
      <c r="I1161" t="s">
        <v>50</v>
      </c>
      <c r="J1161" t="s">
        <v>51</v>
      </c>
      <c r="K1161" t="s">
        <v>50</v>
      </c>
      <c r="L1161" t="s">
        <v>50</v>
      </c>
      <c r="M1161" t="s">
        <v>61</v>
      </c>
      <c r="N1161">
        <v>1</v>
      </c>
      <c r="O1161">
        <v>1</v>
      </c>
      <c r="P1161">
        <v>2</v>
      </c>
      <c r="Q1161">
        <v>0</v>
      </c>
      <c r="R1161">
        <v>0</v>
      </c>
      <c r="S1161">
        <v>0</v>
      </c>
      <c r="T1161">
        <v>0</v>
      </c>
      <c r="U1161">
        <v>0</v>
      </c>
      <c r="V1161">
        <v>0</v>
      </c>
      <c r="W1161">
        <v>0</v>
      </c>
      <c r="X1161">
        <v>0</v>
      </c>
      <c r="Y1161">
        <v>1</v>
      </c>
      <c r="Z1161">
        <v>0</v>
      </c>
      <c r="AA1161">
        <v>1</v>
      </c>
      <c r="AB1161">
        <v>0</v>
      </c>
      <c r="AC1161">
        <v>0</v>
      </c>
      <c r="AD1161">
        <v>0</v>
      </c>
      <c r="AE1161">
        <v>0</v>
      </c>
      <c r="AF1161">
        <v>0</v>
      </c>
      <c r="AG1161">
        <v>0</v>
      </c>
      <c r="AH1161">
        <v>0</v>
      </c>
      <c r="AI1161">
        <v>0</v>
      </c>
      <c r="AJ1161">
        <v>6</v>
      </c>
    </row>
    <row r="1162" spans="1:36">
      <c r="A1162" t="s">
        <v>2739</v>
      </c>
      <c r="B1162" t="s">
        <v>2740</v>
      </c>
      <c r="C1162" t="s">
        <v>88</v>
      </c>
      <c r="D1162" t="s">
        <v>89</v>
      </c>
      <c r="E1162" t="s">
        <v>89</v>
      </c>
      <c r="F1162" s="3">
        <v>30</v>
      </c>
      <c r="G1162" t="s">
        <v>82</v>
      </c>
      <c r="H1162" t="s">
        <v>50</v>
      </c>
      <c r="I1162" t="s">
        <v>50</v>
      </c>
      <c r="J1162" t="s">
        <v>50</v>
      </c>
      <c r="K1162" t="s">
        <v>51</v>
      </c>
      <c r="L1162" t="s">
        <v>51</v>
      </c>
      <c r="M1162" t="s">
        <v>61</v>
      </c>
      <c r="N1162">
        <v>0</v>
      </c>
      <c r="O1162">
        <v>0</v>
      </c>
      <c r="P1162">
        <v>0</v>
      </c>
      <c r="Q1162">
        <v>0</v>
      </c>
      <c r="R1162">
        <v>0</v>
      </c>
      <c r="S1162">
        <v>0</v>
      </c>
      <c r="T1162">
        <v>0</v>
      </c>
      <c r="U1162">
        <v>0</v>
      </c>
      <c r="V1162">
        <v>0</v>
      </c>
      <c r="W1162">
        <v>0</v>
      </c>
      <c r="X1162">
        <v>0</v>
      </c>
      <c r="Y1162">
        <v>0</v>
      </c>
      <c r="Z1162">
        <v>0</v>
      </c>
      <c r="AA1162">
        <v>0</v>
      </c>
      <c r="AB1162">
        <v>0</v>
      </c>
      <c r="AC1162">
        <v>0</v>
      </c>
      <c r="AD1162">
        <v>1</v>
      </c>
      <c r="AE1162">
        <v>0</v>
      </c>
      <c r="AF1162">
        <v>1</v>
      </c>
      <c r="AG1162">
        <v>0</v>
      </c>
      <c r="AH1162">
        <v>0</v>
      </c>
      <c r="AI1162">
        <v>1</v>
      </c>
      <c r="AJ1162">
        <v>366</v>
      </c>
    </row>
    <row r="1163" spans="1:36">
      <c r="A1163" t="s">
        <v>2741</v>
      </c>
      <c r="B1163" t="s">
        <v>2742</v>
      </c>
      <c r="C1163" t="s">
        <v>88</v>
      </c>
      <c r="D1163" t="s">
        <v>89</v>
      </c>
      <c r="E1163" t="s">
        <v>89</v>
      </c>
      <c r="F1163" s="3">
        <v>32</v>
      </c>
      <c r="G1163" t="s">
        <v>101</v>
      </c>
      <c r="H1163" t="s">
        <v>50</v>
      </c>
      <c r="I1163" t="s">
        <v>50</v>
      </c>
      <c r="J1163" t="s">
        <v>61</v>
      </c>
      <c r="K1163" t="s">
        <v>61</v>
      </c>
      <c r="L1163" t="s">
        <v>61</v>
      </c>
      <c r="M1163" t="s">
        <v>61</v>
      </c>
      <c r="N1163">
        <v>0</v>
      </c>
      <c r="O1163">
        <v>0</v>
      </c>
      <c r="P1163">
        <v>0</v>
      </c>
      <c r="Q1163">
        <v>0</v>
      </c>
      <c r="R1163">
        <v>0</v>
      </c>
      <c r="S1163">
        <v>0</v>
      </c>
      <c r="T1163">
        <v>0</v>
      </c>
      <c r="U1163">
        <v>0</v>
      </c>
      <c r="V1163">
        <v>0</v>
      </c>
      <c r="W1163">
        <v>0</v>
      </c>
      <c r="X1163">
        <v>0</v>
      </c>
      <c r="Y1163">
        <v>0</v>
      </c>
      <c r="Z1163">
        <v>0</v>
      </c>
      <c r="AA1163">
        <v>0</v>
      </c>
      <c r="AB1163">
        <v>0</v>
      </c>
      <c r="AC1163">
        <v>0</v>
      </c>
      <c r="AD1163">
        <v>0</v>
      </c>
      <c r="AE1163">
        <v>0</v>
      </c>
      <c r="AF1163">
        <v>0</v>
      </c>
      <c r="AG1163">
        <v>0</v>
      </c>
      <c r="AH1163">
        <v>0</v>
      </c>
      <c r="AI1163">
        <v>0</v>
      </c>
      <c r="AJ1163">
        <v>0</v>
      </c>
    </row>
    <row r="1164" spans="1:36">
      <c r="A1164" t="s">
        <v>2743</v>
      </c>
      <c r="B1164" t="s">
        <v>2744</v>
      </c>
      <c r="C1164" t="s">
        <v>46</v>
      </c>
      <c r="D1164" t="s">
        <v>2684</v>
      </c>
      <c r="E1164" t="s">
        <v>48</v>
      </c>
      <c r="F1164" s="3">
        <v>2841</v>
      </c>
      <c r="G1164" t="s">
        <v>82</v>
      </c>
      <c r="H1164" t="s">
        <v>50</v>
      </c>
      <c r="I1164" t="s">
        <v>50</v>
      </c>
      <c r="J1164" t="s">
        <v>51</v>
      </c>
      <c r="K1164" t="s">
        <v>50</v>
      </c>
      <c r="L1164" t="s">
        <v>51</v>
      </c>
      <c r="M1164" t="s">
        <v>51</v>
      </c>
      <c r="N1164">
        <v>0</v>
      </c>
      <c r="O1164">
        <v>0</v>
      </c>
      <c r="P1164">
        <v>0</v>
      </c>
      <c r="Q1164">
        <v>0</v>
      </c>
      <c r="R1164">
        <v>0</v>
      </c>
      <c r="S1164">
        <v>0</v>
      </c>
      <c r="T1164">
        <v>0</v>
      </c>
      <c r="U1164">
        <v>0</v>
      </c>
      <c r="V1164">
        <v>0</v>
      </c>
      <c r="W1164">
        <v>0</v>
      </c>
      <c r="X1164">
        <v>0</v>
      </c>
      <c r="Y1164">
        <v>0</v>
      </c>
      <c r="Z1164">
        <v>0</v>
      </c>
      <c r="AA1164">
        <v>0</v>
      </c>
      <c r="AB1164">
        <v>0</v>
      </c>
      <c r="AC1164">
        <v>0</v>
      </c>
      <c r="AD1164">
        <v>0</v>
      </c>
      <c r="AE1164">
        <v>0</v>
      </c>
      <c r="AF1164">
        <v>0</v>
      </c>
      <c r="AG1164">
        <v>0</v>
      </c>
      <c r="AH1164">
        <v>0</v>
      </c>
      <c r="AI1164">
        <v>0</v>
      </c>
      <c r="AJ1164">
        <v>0</v>
      </c>
    </row>
    <row r="1165" spans="1:36">
      <c r="A1165" t="s">
        <v>2745</v>
      </c>
      <c r="B1165" t="s">
        <v>2746</v>
      </c>
      <c r="C1165" t="s">
        <v>46</v>
      </c>
      <c r="D1165" t="s">
        <v>2604</v>
      </c>
      <c r="E1165" t="s">
        <v>48</v>
      </c>
      <c r="F1165" s="3">
        <v>230</v>
      </c>
      <c r="G1165" t="s">
        <v>55</v>
      </c>
      <c r="H1165" t="s">
        <v>50</v>
      </c>
      <c r="I1165" t="s">
        <v>50</v>
      </c>
      <c r="J1165" t="s">
        <v>51</v>
      </c>
      <c r="K1165" t="s">
        <v>50</v>
      </c>
      <c r="L1165" t="s">
        <v>51</v>
      </c>
      <c r="M1165" t="s">
        <v>51</v>
      </c>
      <c r="N1165">
        <v>0</v>
      </c>
      <c r="O1165">
        <v>0</v>
      </c>
      <c r="P1165">
        <v>0</v>
      </c>
      <c r="Q1165">
        <v>0</v>
      </c>
      <c r="R1165">
        <v>0</v>
      </c>
      <c r="S1165">
        <v>0</v>
      </c>
      <c r="T1165">
        <v>0</v>
      </c>
      <c r="U1165">
        <v>0</v>
      </c>
      <c r="V1165">
        <v>0</v>
      </c>
      <c r="W1165">
        <v>0</v>
      </c>
      <c r="X1165">
        <v>0</v>
      </c>
      <c r="Y1165">
        <v>0</v>
      </c>
      <c r="Z1165">
        <v>0</v>
      </c>
      <c r="AA1165">
        <v>0</v>
      </c>
      <c r="AB1165">
        <v>0</v>
      </c>
      <c r="AC1165">
        <v>0</v>
      </c>
      <c r="AD1165">
        <v>0</v>
      </c>
      <c r="AE1165">
        <v>0</v>
      </c>
      <c r="AF1165">
        <v>0</v>
      </c>
      <c r="AG1165">
        <v>0</v>
      </c>
      <c r="AH1165">
        <v>0</v>
      </c>
      <c r="AI1165">
        <v>0</v>
      </c>
      <c r="AJ1165">
        <v>0</v>
      </c>
    </row>
    <row r="1166" spans="1:36">
      <c r="A1166" t="s">
        <v>2747</v>
      </c>
      <c r="B1166" t="s">
        <v>2748</v>
      </c>
      <c r="C1166" t="s">
        <v>88</v>
      </c>
      <c r="D1166" t="s">
        <v>1447</v>
      </c>
      <c r="E1166" t="s">
        <v>59</v>
      </c>
      <c r="F1166" s="3">
        <v>150</v>
      </c>
      <c r="G1166" t="s">
        <v>101</v>
      </c>
      <c r="H1166" t="s">
        <v>50</v>
      </c>
      <c r="I1166" t="s">
        <v>50</v>
      </c>
      <c r="J1166" t="s">
        <v>51</v>
      </c>
      <c r="K1166" t="s">
        <v>51</v>
      </c>
      <c r="L1166" t="s">
        <v>51</v>
      </c>
      <c r="M1166" t="s">
        <v>61</v>
      </c>
      <c r="N1166">
        <v>0</v>
      </c>
      <c r="O1166">
        <v>0</v>
      </c>
      <c r="P1166">
        <v>0</v>
      </c>
      <c r="Q1166">
        <v>0</v>
      </c>
      <c r="R1166">
        <v>0</v>
      </c>
      <c r="S1166">
        <v>0</v>
      </c>
      <c r="T1166">
        <v>0</v>
      </c>
      <c r="U1166">
        <v>0</v>
      </c>
      <c r="V1166">
        <v>0</v>
      </c>
      <c r="W1166">
        <v>0</v>
      </c>
      <c r="X1166">
        <v>0</v>
      </c>
      <c r="Y1166">
        <v>0</v>
      </c>
      <c r="Z1166">
        <v>0</v>
      </c>
      <c r="AA1166">
        <v>0</v>
      </c>
      <c r="AB1166">
        <v>0</v>
      </c>
      <c r="AC1166">
        <v>0</v>
      </c>
      <c r="AD1166">
        <v>0</v>
      </c>
      <c r="AE1166">
        <v>0</v>
      </c>
      <c r="AF1166">
        <v>0</v>
      </c>
      <c r="AG1166">
        <v>0</v>
      </c>
      <c r="AH1166">
        <v>0</v>
      </c>
      <c r="AI1166">
        <v>0</v>
      </c>
      <c r="AJ1166">
        <v>0</v>
      </c>
    </row>
    <row r="1167" spans="1:36">
      <c r="A1167" t="s">
        <v>2749</v>
      </c>
      <c r="B1167" t="s">
        <v>2750</v>
      </c>
      <c r="C1167" t="s">
        <v>46</v>
      </c>
      <c r="D1167" t="s">
        <v>2634</v>
      </c>
      <c r="E1167" t="s">
        <v>48</v>
      </c>
      <c r="F1167" s="3">
        <v>1100</v>
      </c>
      <c r="G1167" t="s">
        <v>55</v>
      </c>
      <c r="H1167" t="s">
        <v>50</v>
      </c>
      <c r="I1167" t="s">
        <v>50</v>
      </c>
      <c r="J1167" t="s">
        <v>51</v>
      </c>
      <c r="K1167" t="s">
        <v>51</v>
      </c>
      <c r="L1167" t="s">
        <v>51</v>
      </c>
      <c r="M1167" t="s">
        <v>51</v>
      </c>
      <c r="N1167">
        <v>0</v>
      </c>
      <c r="O1167">
        <v>0</v>
      </c>
      <c r="P1167">
        <v>0</v>
      </c>
      <c r="Q1167">
        <v>0</v>
      </c>
      <c r="R1167">
        <v>0</v>
      </c>
      <c r="S1167">
        <v>0</v>
      </c>
      <c r="T1167">
        <v>0</v>
      </c>
      <c r="U1167">
        <v>0</v>
      </c>
      <c r="V1167">
        <v>0</v>
      </c>
      <c r="W1167">
        <v>0</v>
      </c>
      <c r="X1167">
        <v>0</v>
      </c>
      <c r="Y1167">
        <v>0</v>
      </c>
      <c r="Z1167">
        <v>0</v>
      </c>
      <c r="AA1167">
        <v>0</v>
      </c>
      <c r="AB1167">
        <v>0</v>
      </c>
      <c r="AC1167">
        <v>0</v>
      </c>
      <c r="AD1167">
        <v>0</v>
      </c>
      <c r="AE1167">
        <v>0</v>
      </c>
      <c r="AF1167">
        <v>0</v>
      </c>
      <c r="AG1167">
        <v>0</v>
      </c>
      <c r="AH1167">
        <v>0</v>
      </c>
      <c r="AI1167">
        <v>0</v>
      </c>
      <c r="AJ1167">
        <v>0</v>
      </c>
    </row>
    <row r="1168" spans="1:36">
      <c r="A1168" t="s">
        <v>2751</v>
      </c>
      <c r="B1168" t="s">
        <v>2752</v>
      </c>
      <c r="C1168" t="s">
        <v>46</v>
      </c>
      <c r="D1168" t="s">
        <v>104</v>
      </c>
      <c r="E1168" t="s">
        <v>48</v>
      </c>
      <c r="F1168" s="3">
        <v>250</v>
      </c>
      <c r="G1168" t="s">
        <v>66</v>
      </c>
      <c r="H1168" t="s">
        <v>50</v>
      </c>
      <c r="I1168" t="s">
        <v>50</v>
      </c>
      <c r="J1168" t="s">
        <v>51</v>
      </c>
      <c r="K1168" t="s">
        <v>51</v>
      </c>
      <c r="L1168" t="s">
        <v>51</v>
      </c>
      <c r="M1168" t="s">
        <v>51</v>
      </c>
      <c r="N1168">
        <v>0</v>
      </c>
      <c r="O1168">
        <v>0</v>
      </c>
      <c r="P1168">
        <v>0</v>
      </c>
      <c r="Q1168">
        <v>0</v>
      </c>
      <c r="R1168">
        <v>0</v>
      </c>
      <c r="S1168">
        <v>0</v>
      </c>
      <c r="T1168">
        <v>0</v>
      </c>
      <c r="U1168">
        <v>0</v>
      </c>
      <c r="V1168">
        <v>0</v>
      </c>
      <c r="W1168">
        <v>0</v>
      </c>
      <c r="X1168">
        <v>0</v>
      </c>
      <c r="Y1168">
        <v>0</v>
      </c>
      <c r="Z1168">
        <v>0</v>
      </c>
      <c r="AA1168">
        <v>0</v>
      </c>
      <c r="AB1168">
        <v>0</v>
      </c>
      <c r="AC1168">
        <v>0</v>
      </c>
      <c r="AD1168">
        <v>0</v>
      </c>
      <c r="AE1168">
        <v>0</v>
      </c>
      <c r="AF1168">
        <v>0</v>
      </c>
      <c r="AG1168">
        <v>0</v>
      </c>
      <c r="AH1168">
        <v>0</v>
      </c>
      <c r="AI1168">
        <v>0</v>
      </c>
      <c r="AJ1168">
        <v>0</v>
      </c>
    </row>
    <row r="1169" spans="1:36">
      <c r="A1169" t="s">
        <v>2753</v>
      </c>
      <c r="B1169" t="s">
        <v>2754</v>
      </c>
      <c r="C1169" t="s">
        <v>46</v>
      </c>
      <c r="D1169" t="s">
        <v>1439</v>
      </c>
      <c r="E1169" t="s">
        <v>59</v>
      </c>
      <c r="F1169" s="3">
        <v>400</v>
      </c>
      <c r="G1169" t="s">
        <v>60</v>
      </c>
      <c r="H1169" t="s">
        <v>50</v>
      </c>
      <c r="I1169" t="s">
        <v>50</v>
      </c>
      <c r="J1169" t="s">
        <v>51</v>
      </c>
      <c r="K1169" t="s">
        <v>51</v>
      </c>
      <c r="L1169" t="s">
        <v>51</v>
      </c>
      <c r="M1169" t="s">
        <v>50</v>
      </c>
      <c r="N1169">
        <v>0</v>
      </c>
      <c r="O1169">
        <v>0</v>
      </c>
      <c r="P1169">
        <v>0</v>
      </c>
      <c r="Q1169">
        <v>0</v>
      </c>
      <c r="R1169">
        <v>0</v>
      </c>
      <c r="S1169">
        <v>0</v>
      </c>
      <c r="T1169">
        <v>0</v>
      </c>
      <c r="U1169">
        <v>0</v>
      </c>
      <c r="V1169">
        <v>0</v>
      </c>
      <c r="W1169">
        <v>0</v>
      </c>
      <c r="X1169">
        <v>0</v>
      </c>
      <c r="Y1169">
        <v>0</v>
      </c>
      <c r="Z1169">
        <v>0</v>
      </c>
      <c r="AA1169">
        <v>0</v>
      </c>
      <c r="AB1169">
        <v>0</v>
      </c>
      <c r="AC1169">
        <v>0</v>
      </c>
      <c r="AD1169">
        <v>0</v>
      </c>
      <c r="AE1169">
        <v>0</v>
      </c>
      <c r="AF1169">
        <v>0</v>
      </c>
      <c r="AG1169">
        <v>0</v>
      </c>
      <c r="AH1169">
        <v>0</v>
      </c>
      <c r="AI1169">
        <v>0</v>
      </c>
      <c r="AJ1169">
        <v>0</v>
      </c>
    </row>
    <row r="1170" spans="1:36">
      <c r="A1170" t="s">
        <v>2755</v>
      </c>
      <c r="B1170" t="s">
        <v>2756</v>
      </c>
      <c r="C1170" t="s">
        <v>46</v>
      </c>
      <c r="D1170" t="s">
        <v>2757</v>
      </c>
      <c r="E1170" t="s">
        <v>59</v>
      </c>
      <c r="F1170" s="3">
        <v>65</v>
      </c>
      <c r="G1170" t="s">
        <v>119</v>
      </c>
      <c r="H1170" t="s">
        <v>50</v>
      </c>
      <c r="I1170" t="s">
        <v>50</v>
      </c>
      <c r="J1170" t="s">
        <v>51</v>
      </c>
      <c r="K1170" t="s">
        <v>51</v>
      </c>
      <c r="L1170" t="s">
        <v>51</v>
      </c>
      <c r="M1170" t="s">
        <v>50</v>
      </c>
      <c r="N1170">
        <v>0</v>
      </c>
      <c r="O1170">
        <v>0</v>
      </c>
      <c r="P1170">
        <v>0</v>
      </c>
      <c r="Q1170">
        <v>0</v>
      </c>
      <c r="R1170">
        <v>0</v>
      </c>
      <c r="S1170">
        <v>0</v>
      </c>
      <c r="T1170">
        <v>0</v>
      </c>
      <c r="U1170">
        <v>0</v>
      </c>
      <c r="V1170">
        <v>0</v>
      </c>
      <c r="W1170">
        <v>0</v>
      </c>
      <c r="X1170">
        <v>0</v>
      </c>
      <c r="Y1170">
        <v>0</v>
      </c>
      <c r="Z1170">
        <v>0</v>
      </c>
      <c r="AA1170">
        <v>0</v>
      </c>
      <c r="AB1170">
        <v>0</v>
      </c>
      <c r="AC1170">
        <v>0</v>
      </c>
      <c r="AD1170">
        <v>0</v>
      </c>
      <c r="AE1170">
        <v>0</v>
      </c>
      <c r="AF1170">
        <v>0</v>
      </c>
      <c r="AG1170">
        <v>0</v>
      </c>
      <c r="AH1170">
        <v>0</v>
      </c>
      <c r="AI1170">
        <v>0</v>
      </c>
      <c r="AJ1170">
        <v>0</v>
      </c>
    </row>
    <row r="1171" spans="1:36">
      <c r="A1171" t="s">
        <v>2758</v>
      </c>
      <c r="B1171" t="s">
        <v>2759</v>
      </c>
      <c r="C1171" t="s">
        <v>64</v>
      </c>
      <c r="D1171" t="s">
        <v>2760</v>
      </c>
      <c r="E1171" t="s">
        <v>59</v>
      </c>
      <c r="G1171" t="s">
        <v>90</v>
      </c>
      <c r="H1171" t="s">
        <v>50</v>
      </c>
      <c r="I1171" t="s">
        <v>50</v>
      </c>
      <c r="J1171" t="s">
        <v>51</v>
      </c>
      <c r="K1171" t="s">
        <v>61</v>
      </c>
      <c r="L1171" t="s">
        <v>61</v>
      </c>
      <c r="M1171" t="s">
        <v>61</v>
      </c>
      <c r="N1171">
        <v>0</v>
      </c>
      <c r="O1171">
        <v>0</v>
      </c>
      <c r="P1171">
        <v>0</v>
      </c>
      <c r="Q1171">
        <v>0</v>
      </c>
      <c r="R1171">
        <v>0</v>
      </c>
      <c r="S1171">
        <v>0</v>
      </c>
      <c r="T1171">
        <v>0</v>
      </c>
      <c r="U1171">
        <v>0</v>
      </c>
      <c r="V1171">
        <v>0</v>
      </c>
      <c r="W1171">
        <v>0</v>
      </c>
      <c r="X1171">
        <v>0</v>
      </c>
      <c r="Y1171">
        <v>0</v>
      </c>
      <c r="Z1171">
        <v>0</v>
      </c>
      <c r="AA1171">
        <v>0</v>
      </c>
      <c r="AB1171">
        <v>0</v>
      </c>
      <c r="AC1171">
        <v>0</v>
      </c>
      <c r="AD1171">
        <v>0</v>
      </c>
      <c r="AE1171">
        <v>0</v>
      </c>
      <c r="AF1171">
        <v>0</v>
      </c>
      <c r="AG1171">
        <v>0</v>
      </c>
      <c r="AH1171">
        <v>0</v>
      </c>
      <c r="AI1171">
        <v>0</v>
      </c>
      <c r="AJ1171">
        <v>0</v>
      </c>
    </row>
    <row r="1172" spans="1:36">
      <c r="A1172" t="s">
        <v>2761</v>
      </c>
      <c r="B1172" t="s">
        <v>2762</v>
      </c>
      <c r="C1172" t="s">
        <v>46</v>
      </c>
      <c r="D1172" t="s">
        <v>2763</v>
      </c>
      <c r="E1172" t="s">
        <v>59</v>
      </c>
      <c r="F1172" s="3">
        <v>11</v>
      </c>
      <c r="G1172" t="s">
        <v>90</v>
      </c>
      <c r="H1172" t="s">
        <v>50</v>
      </c>
      <c r="I1172" t="s">
        <v>50</v>
      </c>
      <c r="J1172" t="s">
        <v>51</v>
      </c>
      <c r="K1172" t="s">
        <v>51</v>
      </c>
      <c r="L1172" t="s">
        <v>51</v>
      </c>
      <c r="M1172" t="s">
        <v>50</v>
      </c>
      <c r="N1172">
        <v>0</v>
      </c>
      <c r="O1172">
        <v>0</v>
      </c>
      <c r="P1172">
        <v>0</v>
      </c>
      <c r="Q1172">
        <v>0</v>
      </c>
      <c r="R1172">
        <v>0</v>
      </c>
      <c r="S1172">
        <v>0</v>
      </c>
      <c r="T1172">
        <v>0</v>
      </c>
      <c r="U1172">
        <v>0</v>
      </c>
      <c r="V1172">
        <v>0</v>
      </c>
      <c r="W1172">
        <v>0</v>
      </c>
      <c r="X1172">
        <v>0</v>
      </c>
      <c r="Y1172">
        <v>0</v>
      </c>
      <c r="Z1172">
        <v>0</v>
      </c>
      <c r="AA1172">
        <v>0</v>
      </c>
      <c r="AB1172">
        <v>0</v>
      </c>
      <c r="AC1172">
        <v>0</v>
      </c>
      <c r="AD1172">
        <v>0</v>
      </c>
      <c r="AE1172">
        <v>0</v>
      </c>
      <c r="AF1172">
        <v>0</v>
      </c>
      <c r="AG1172">
        <v>0</v>
      </c>
      <c r="AH1172">
        <v>0</v>
      </c>
      <c r="AI1172">
        <v>0</v>
      </c>
      <c r="AJ1172">
        <v>0</v>
      </c>
    </row>
    <row r="1173" spans="1:36">
      <c r="A1173" t="s">
        <v>2764</v>
      </c>
      <c r="B1173" t="s">
        <v>2765</v>
      </c>
      <c r="C1173" t="s">
        <v>88</v>
      </c>
      <c r="D1173" t="s">
        <v>2766</v>
      </c>
      <c r="E1173" t="s">
        <v>59</v>
      </c>
      <c r="F1173" s="3">
        <v>38</v>
      </c>
      <c r="G1173" t="s">
        <v>74</v>
      </c>
      <c r="H1173" t="s">
        <v>50</v>
      </c>
      <c r="I1173" t="s">
        <v>50</v>
      </c>
      <c r="J1173" t="s">
        <v>51</v>
      </c>
      <c r="K1173" t="s">
        <v>51</v>
      </c>
      <c r="L1173" t="s">
        <v>51</v>
      </c>
      <c r="M1173" t="s">
        <v>61</v>
      </c>
      <c r="N1173">
        <v>0</v>
      </c>
      <c r="O1173">
        <v>0</v>
      </c>
      <c r="P1173">
        <v>0</v>
      </c>
      <c r="Q1173">
        <v>0</v>
      </c>
      <c r="R1173">
        <v>0</v>
      </c>
      <c r="S1173">
        <v>0</v>
      </c>
      <c r="T1173">
        <v>0</v>
      </c>
      <c r="U1173">
        <v>0</v>
      </c>
      <c r="V1173">
        <v>0</v>
      </c>
      <c r="W1173">
        <v>0</v>
      </c>
      <c r="X1173">
        <v>0</v>
      </c>
      <c r="Y1173">
        <v>0</v>
      </c>
      <c r="Z1173">
        <v>0</v>
      </c>
      <c r="AA1173">
        <v>0</v>
      </c>
      <c r="AB1173">
        <v>0</v>
      </c>
      <c r="AC1173">
        <v>0</v>
      </c>
      <c r="AD1173">
        <v>0</v>
      </c>
      <c r="AE1173">
        <v>0</v>
      </c>
      <c r="AF1173">
        <v>0</v>
      </c>
      <c r="AG1173">
        <v>0</v>
      </c>
      <c r="AH1173">
        <v>0</v>
      </c>
      <c r="AI1173">
        <v>0</v>
      </c>
      <c r="AJ1173">
        <v>0</v>
      </c>
    </row>
    <row r="1174" spans="1:36">
      <c r="A1174" t="s">
        <v>2767</v>
      </c>
      <c r="B1174" t="s">
        <v>2768</v>
      </c>
      <c r="C1174" t="s">
        <v>88</v>
      </c>
      <c r="D1174" t="s">
        <v>89</v>
      </c>
      <c r="E1174" t="s">
        <v>89</v>
      </c>
      <c r="F1174" s="3">
        <v>60</v>
      </c>
      <c r="G1174" t="s">
        <v>60</v>
      </c>
      <c r="H1174" t="s">
        <v>50</v>
      </c>
      <c r="I1174" t="s">
        <v>50</v>
      </c>
      <c r="J1174" t="s">
        <v>50</v>
      </c>
      <c r="K1174" t="s">
        <v>51</v>
      </c>
      <c r="L1174" t="s">
        <v>51</v>
      </c>
      <c r="M1174" t="s">
        <v>61</v>
      </c>
      <c r="N1174">
        <v>0</v>
      </c>
      <c r="O1174">
        <v>0</v>
      </c>
      <c r="P1174">
        <v>0</v>
      </c>
      <c r="Q1174">
        <v>0</v>
      </c>
      <c r="R1174">
        <v>0</v>
      </c>
      <c r="S1174">
        <v>0</v>
      </c>
      <c r="T1174">
        <v>0</v>
      </c>
      <c r="U1174">
        <v>0</v>
      </c>
      <c r="V1174">
        <v>0</v>
      </c>
      <c r="W1174">
        <v>0</v>
      </c>
      <c r="X1174">
        <v>0</v>
      </c>
      <c r="Y1174">
        <v>0</v>
      </c>
      <c r="Z1174">
        <v>0</v>
      </c>
      <c r="AA1174">
        <v>0</v>
      </c>
      <c r="AB1174">
        <v>0</v>
      </c>
      <c r="AC1174">
        <v>0</v>
      </c>
      <c r="AD1174">
        <v>0</v>
      </c>
      <c r="AE1174">
        <v>0</v>
      </c>
      <c r="AF1174">
        <v>0</v>
      </c>
      <c r="AG1174">
        <v>0</v>
      </c>
      <c r="AH1174">
        <v>0</v>
      </c>
      <c r="AI1174">
        <v>0</v>
      </c>
      <c r="AJ1174">
        <v>0</v>
      </c>
    </row>
    <row r="1175" spans="1:36">
      <c r="A1175" t="s">
        <v>2769</v>
      </c>
      <c r="B1175" t="s">
        <v>2770</v>
      </c>
      <c r="C1175" t="s">
        <v>88</v>
      </c>
      <c r="D1175" t="s">
        <v>89</v>
      </c>
      <c r="E1175" t="s">
        <v>89</v>
      </c>
      <c r="F1175" s="3">
        <v>40</v>
      </c>
      <c r="G1175" t="s">
        <v>78</v>
      </c>
      <c r="H1175" t="s">
        <v>50</v>
      </c>
      <c r="I1175" t="s">
        <v>50</v>
      </c>
      <c r="J1175" t="s">
        <v>50</v>
      </c>
      <c r="K1175" t="s">
        <v>51</v>
      </c>
      <c r="L1175" t="s">
        <v>51</v>
      </c>
      <c r="M1175" t="s">
        <v>61</v>
      </c>
      <c r="N1175">
        <v>0</v>
      </c>
      <c r="O1175">
        <v>0</v>
      </c>
      <c r="P1175">
        <v>0</v>
      </c>
      <c r="Q1175">
        <v>0</v>
      </c>
      <c r="R1175">
        <v>0</v>
      </c>
      <c r="S1175">
        <v>0</v>
      </c>
      <c r="T1175">
        <v>0</v>
      </c>
      <c r="U1175">
        <v>0</v>
      </c>
      <c r="V1175">
        <v>0</v>
      </c>
      <c r="W1175">
        <v>0</v>
      </c>
      <c r="X1175">
        <v>0</v>
      </c>
      <c r="Y1175">
        <v>0</v>
      </c>
      <c r="Z1175">
        <v>0</v>
      </c>
      <c r="AA1175">
        <v>0</v>
      </c>
      <c r="AB1175">
        <v>0</v>
      </c>
      <c r="AC1175">
        <v>0</v>
      </c>
      <c r="AD1175">
        <v>0</v>
      </c>
      <c r="AE1175">
        <v>0</v>
      </c>
      <c r="AF1175">
        <v>0</v>
      </c>
      <c r="AG1175">
        <v>0</v>
      </c>
      <c r="AH1175">
        <v>0</v>
      </c>
      <c r="AI1175">
        <v>0</v>
      </c>
      <c r="AJ1175">
        <v>0</v>
      </c>
    </row>
    <row r="1176" spans="1:36">
      <c r="A1176" t="s">
        <v>2771</v>
      </c>
      <c r="B1176" t="s">
        <v>2772</v>
      </c>
      <c r="C1176" t="s">
        <v>88</v>
      </c>
      <c r="D1176" t="s">
        <v>2772</v>
      </c>
      <c r="E1176" t="s">
        <v>59</v>
      </c>
      <c r="F1176" s="3">
        <v>80</v>
      </c>
      <c r="G1176" t="s">
        <v>259</v>
      </c>
      <c r="H1176" t="s">
        <v>50</v>
      </c>
      <c r="I1176" t="s">
        <v>50</v>
      </c>
      <c r="J1176" t="s">
        <v>50</v>
      </c>
      <c r="K1176" t="s">
        <v>50</v>
      </c>
      <c r="L1176" t="s">
        <v>50</v>
      </c>
      <c r="M1176" t="s">
        <v>61</v>
      </c>
      <c r="N1176">
        <v>0</v>
      </c>
      <c r="O1176">
        <v>0</v>
      </c>
      <c r="P1176">
        <v>0</v>
      </c>
      <c r="Q1176">
        <v>0</v>
      </c>
      <c r="R1176">
        <v>0</v>
      </c>
      <c r="S1176">
        <v>0</v>
      </c>
      <c r="T1176">
        <v>0</v>
      </c>
      <c r="U1176">
        <v>0</v>
      </c>
      <c r="V1176">
        <v>0</v>
      </c>
      <c r="W1176">
        <v>0</v>
      </c>
      <c r="X1176">
        <v>0</v>
      </c>
      <c r="Y1176">
        <v>0</v>
      </c>
      <c r="Z1176">
        <v>0</v>
      </c>
      <c r="AA1176">
        <v>0</v>
      </c>
      <c r="AB1176">
        <v>0</v>
      </c>
      <c r="AC1176">
        <v>0</v>
      </c>
      <c r="AD1176">
        <v>0</v>
      </c>
      <c r="AE1176">
        <v>0</v>
      </c>
      <c r="AF1176">
        <v>0</v>
      </c>
      <c r="AG1176">
        <v>0</v>
      </c>
      <c r="AH1176">
        <v>0</v>
      </c>
      <c r="AI1176">
        <v>0</v>
      </c>
      <c r="AJ1176">
        <v>0</v>
      </c>
    </row>
    <row r="1177" spans="1:36">
      <c r="A1177" t="s">
        <v>2773</v>
      </c>
      <c r="B1177" t="s">
        <v>2774</v>
      </c>
      <c r="C1177" t="s">
        <v>88</v>
      </c>
      <c r="D1177" t="s">
        <v>2774</v>
      </c>
      <c r="E1177" t="s">
        <v>59</v>
      </c>
      <c r="F1177" s="3">
        <v>28</v>
      </c>
      <c r="G1177" t="s">
        <v>66</v>
      </c>
      <c r="H1177" t="s">
        <v>51</v>
      </c>
      <c r="I1177" t="s">
        <v>50</v>
      </c>
      <c r="J1177" t="s">
        <v>61</v>
      </c>
      <c r="K1177" t="s">
        <v>61</v>
      </c>
      <c r="L1177" t="s">
        <v>61</v>
      </c>
      <c r="M1177" t="s">
        <v>61</v>
      </c>
      <c r="N1177">
        <v>0</v>
      </c>
      <c r="O1177">
        <v>0</v>
      </c>
      <c r="P1177">
        <v>0</v>
      </c>
      <c r="Q1177">
        <v>0</v>
      </c>
      <c r="R1177">
        <v>0</v>
      </c>
      <c r="S1177">
        <v>0</v>
      </c>
      <c r="T1177">
        <v>0</v>
      </c>
      <c r="U1177">
        <v>0</v>
      </c>
      <c r="V1177">
        <v>0</v>
      </c>
      <c r="W1177">
        <v>0</v>
      </c>
      <c r="X1177">
        <v>0</v>
      </c>
      <c r="Y1177">
        <v>0</v>
      </c>
      <c r="Z1177">
        <v>0</v>
      </c>
      <c r="AA1177">
        <v>0</v>
      </c>
      <c r="AB1177">
        <v>0</v>
      </c>
      <c r="AC1177">
        <v>0</v>
      </c>
      <c r="AD1177">
        <v>0</v>
      </c>
      <c r="AE1177">
        <v>0</v>
      </c>
      <c r="AF1177">
        <v>0</v>
      </c>
      <c r="AG1177">
        <v>0</v>
      </c>
      <c r="AH1177">
        <v>0</v>
      </c>
      <c r="AI1177">
        <v>0</v>
      </c>
      <c r="AJ1177">
        <v>0</v>
      </c>
    </row>
    <row r="1178" spans="1:36">
      <c r="A1178" t="s">
        <v>2775</v>
      </c>
      <c r="B1178" t="s">
        <v>2776</v>
      </c>
      <c r="C1178" t="s">
        <v>88</v>
      </c>
      <c r="D1178" t="s">
        <v>189</v>
      </c>
      <c r="E1178" t="s">
        <v>59</v>
      </c>
      <c r="F1178" s="3">
        <v>50</v>
      </c>
      <c r="G1178" t="s">
        <v>101</v>
      </c>
      <c r="H1178" t="s">
        <v>50</v>
      </c>
      <c r="I1178" t="s">
        <v>50</v>
      </c>
      <c r="J1178" t="s">
        <v>61</v>
      </c>
      <c r="K1178" t="s">
        <v>61</v>
      </c>
      <c r="L1178" t="s">
        <v>61</v>
      </c>
      <c r="M1178" t="s">
        <v>61</v>
      </c>
      <c r="N1178">
        <v>0</v>
      </c>
      <c r="O1178">
        <v>0</v>
      </c>
      <c r="P1178">
        <v>0</v>
      </c>
      <c r="Q1178">
        <v>0</v>
      </c>
      <c r="R1178">
        <v>0</v>
      </c>
      <c r="S1178">
        <v>0</v>
      </c>
      <c r="T1178">
        <v>0</v>
      </c>
      <c r="U1178">
        <v>0</v>
      </c>
      <c r="V1178">
        <v>0</v>
      </c>
      <c r="W1178">
        <v>0</v>
      </c>
      <c r="X1178">
        <v>0</v>
      </c>
      <c r="Y1178">
        <v>0</v>
      </c>
      <c r="Z1178">
        <v>0</v>
      </c>
      <c r="AA1178">
        <v>0</v>
      </c>
      <c r="AB1178">
        <v>0</v>
      </c>
      <c r="AC1178">
        <v>0</v>
      </c>
      <c r="AD1178">
        <v>0</v>
      </c>
      <c r="AE1178">
        <v>0</v>
      </c>
      <c r="AF1178">
        <v>0</v>
      </c>
      <c r="AG1178">
        <v>0</v>
      </c>
      <c r="AH1178">
        <v>0</v>
      </c>
      <c r="AI1178">
        <v>0</v>
      </c>
      <c r="AJ1178">
        <v>0</v>
      </c>
    </row>
    <row r="1179" spans="1:36">
      <c r="A1179" t="s">
        <v>2777</v>
      </c>
      <c r="B1179" t="s">
        <v>2778</v>
      </c>
      <c r="C1179" t="s">
        <v>46</v>
      </c>
      <c r="D1179" t="s">
        <v>2684</v>
      </c>
      <c r="E1179" t="s">
        <v>48</v>
      </c>
      <c r="F1179" s="3">
        <v>2897</v>
      </c>
      <c r="G1179" t="s">
        <v>82</v>
      </c>
      <c r="H1179" t="s">
        <v>50</v>
      </c>
      <c r="I1179" t="s">
        <v>50</v>
      </c>
      <c r="J1179" t="s">
        <v>51</v>
      </c>
      <c r="K1179" t="s">
        <v>50</v>
      </c>
      <c r="L1179" t="s">
        <v>51</v>
      </c>
      <c r="M1179" t="s">
        <v>51</v>
      </c>
      <c r="N1179">
        <v>0</v>
      </c>
      <c r="O1179">
        <v>1</v>
      </c>
      <c r="P1179">
        <v>0</v>
      </c>
      <c r="Q1179">
        <v>1</v>
      </c>
      <c r="R1179">
        <v>0</v>
      </c>
      <c r="S1179">
        <v>1</v>
      </c>
      <c r="T1179">
        <v>0</v>
      </c>
      <c r="U1179">
        <v>0</v>
      </c>
      <c r="V1179">
        <v>0</v>
      </c>
      <c r="W1179">
        <v>0</v>
      </c>
      <c r="X1179">
        <v>0</v>
      </c>
      <c r="Y1179">
        <v>0</v>
      </c>
      <c r="Z1179">
        <v>0</v>
      </c>
      <c r="AA1179">
        <v>0</v>
      </c>
      <c r="AB1179">
        <v>0</v>
      </c>
      <c r="AC1179">
        <v>0</v>
      </c>
      <c r="AD1179">
        <v>0</v>
      </c>
      <c r="AE1179">
        <v>0</v>
      </c>
      <c r="AF1179">
        <v>0</v>
      </c>
      <c r="AG1179">
        <v>0</v>
      </c>
      <c r="AH1179">
        <v>0</v>
      </c>
      <c r="AI1179">
        <v>0</v>
      </c>
      <c r="AJ1179">
        <v>0</v>
      </c>
    </row>
    <row r="1180" spans="1:36">
      <c r="A1180" t="s">
        <v>2779</v>
      </c>
      <c r="B1180" t="s">
        <v>2780</v>
      </c>
      <c r="C1180" t="s">
        <v>46</v>
      </c>
      <c r="D1180" t="s">
        <v>2604</v>
      </c>
      <c r="E1180" t="s">
        <v>48</v>
      </c>
      <c r="F1180" s="3">
        <v>90</v>
      </c>
      <c r="G1180" t="s">
        <v>55</v>
      </c>
      <c r="H1180" t="s">
        <v>50</v>
      </c>
      <c r="I1180" t="s">
        <v>50</v>
      </c>
      <c r="J1180" t="s">
        <v>51</v>
      </c>
      <c r="K1180" t="s">
        <v>50</v>
      </c>
      <c r="L1180" t="s">
        <v>51</v>
      </c>
      <c r="M1180" t="s">
        <v>51</v>
      </c>
      <c r="N1180">
        <v>0</v>
      </c>
      <c r="O1180">
        <v>0</v>
      </c>
      <c r="P1180">
        <v>0</v>
      </c>
      <c r="Q1180">
        <v>0</v>
      </c>
      <c r="R1180">
        <v>0</v>
      </c>
      <c r="S1180">
        <v>0</v>
      </c>
      <c r="T1180">
        <v>0</v>
      </c>
      <c r="U1180">
        <v>0</v>
      </c>
      <c r="V1180">
        <v>0</v>
      </c>
      <c r="W1180">
        <v>0</v>
      </c>
      <c r="X1180">
        <v>0</v>
      </c>
      <c r="Y1180">
        <v>0</v>
      </c>
      <c r="Z1180">
        <v>0</v>
      </c>
      <c r="AA1180">
        <v>0</v>
      </c>
      <c r="AB1180">
        <v>0</v>
      </c>
      <c r="AC1180">
        <v>0</v>
      </c>
      <c r="AD1180">
        <v>0</v>
      </c>
      <c r="AE1180">
        <v>0</v>
      </c>
      <c r="AF1180">
        <v>0</v>
      </c>
      <c r="AG1180">
        <v>0</v>
      </c>
      <c r="AH1180">
        <v>0</v>
      </c>
      <c r="AI1180">
        <v>0</v>
      </c>
      <c r="AJ1180">
        <v>0</v>
      </c>
    </row>
    <row r="1181" spans="1:36">
      <c r="A1181" t="s">
        <v>2781</v>
      </c>
      <c r="B1181" t="s">
        <v>2782</v>
      </c>
      <c r="C1181" t="s">
        <v>46</v>
      </c>
      <c r="D1181" t="s">
        <v>2447</v>
      </c>
      <c r="E1181" t="s">
        <v>48</v>
      </c>
      <c r="F1181" s="3">
        <v>2121</v>
      </c>
      <c r="G1181" t="s">
        <v>55</v>
      </c>
      <c r="H1181" t="s">
        <v>50</v>
      </c>
      <c r="I1181" t="s">
        <v>50</v>
      </c>
      <c r="J1181" t="s">
        <v>51</v>
      </c>
      <c r="K1181" t="s">
        <v>51</v>
      </c>
      <c r="L1181" t="s">
        <v>51</v>
      </c>
      <c r="M1181" t="s">
        <v>51</v>
      </c>
      <c r="N1181">
        <v>0</v>
      </c>
      <c r="O1181">
        <v>0</v>
      </c>
      <c r="P1181">
        <v>0</v>
      </c>
      <c r="Q1181">
        <v>0</v>
      </c>
      <c r="R1181">
        <v>0</v>
      </c>
      <c r="S1181">
        <v>0</v>
      </c>
      <c r="T1181">
        <v>0</v>
      </c>
      <c r="U1181">
        <v>0</v>
      </c>
      <c r="V1181">
        <v>0</v>
      </c>
      <c r="W1181">
        <v>0</v>
      </c>
      <c r="X1181">
        <v>0</v>
      </c>
      <c r="Y1181">
        <v>0</v>
      </c>
      <c r="Z1181">
        <v>0</v>
      </c>
      <c r="AA1181">
        <v>0</v>
      </c>
      <c r="AB1181">
        <v>0</v>
      </c>
      <c r="AC1181">
        <v>0</v>
      </c>
      <c r="AD1181">
        <v>0</v>
      </c>
      <c r="AE1181">
        <v>0</v>
      </c>
      <c r="AF1181">
        <v>0</v>
      </c>
      <c r="AG1181">
        <v>0</v>
      </c>
      <c r="AH1181">
        <v>0</v>
      </c>
      <c r="AI1181">
        <v>0</v>
      </c>
      <c r="AJ1181">
        <v>0</v>
      </c>
    </row>
    <row r="1182" spans="1:36">
      <c r="A1182" t="s">
        <v>2783</v>
      </c>
      <c r="B1182" t="s">
        <v>2784</v>
      </c>
      <c r="C1182" t="s">
        <v>46</v>
      </c>
      <c r="D1182" t="s">
        <v>2634</v>
      </c>
      <c r="E1182" t="s">
        <v>48</v>
      </c>
      <c r="F1182" s="3">
        <v>30</v>
      </c>
      <c r="G1182" t="s">
        <v>55</v>
      </c>
      <c r="H1182" t="s">
        <v>50</v>
      </c>
      <c r="I1182" t="s">
        <v>50</v>
      </c>
      <c r="J1182" t="s">
        <v>51</v>
      </c>
      <c r="K1182" t="s">
        <v>51</v>
      </c>
      <c r="L1182" t="s">
        <v>51</v>
      </c>
      <c r="M1182" t="s">
        <v>51</v>
      </c>
      <c r="N1182">
        <v>0</v>
      </c>
      <c r="O1182">
        <v>0</v>
      </c>
      <c r="P1182">
        <v>0</v>
      </c>
      <c r="Q1182">
        <v>0</v>
      </c>
      <c r="R1182">
        <v>0</v>
      </c>
      <c r="S1182">
        <v>0</v>
      </c>
      <c r="T1182">
        <v>0</v>
      </c>
      <c r="U1182">
        <v>0</v>
      </c>
      <c r="V1182">
        <v>0</v>
      </c>
      <c r="W1182">
        <v>0</v>
      </c>
      <c r="X1182">
        <v>0</v>
      </c>
      <c r="Y1182">
        <v>0</v>
      </c>
      <c r="Z1182">
        <v>0</v>
      </c>
      <c r="AA1182">
        <v>0</v>
      </c>
      <c r="AB1182">
        <v>0</v>
      </c>
      <c r="AC1182">
        <v>0</v>
      </c>
      <c r="AD1182">
        <v>0</v>
      </c>
      <c r="AE1182">
        <v>0</v>
      </c>
      <c r="AF1182">
        <v>0</v>
      </c>
      <c r="AG1182">
        <v>0</v>
      </c>
      <c r="AH1182">
        <v>0</v>
      </c>
      <c r="AI1182">
        <v>0</v>
      </c>
      <c r="AJ1182">
        <v>0</v>
      </c>
    </row>
    <row r="1183" spans="1:36">
      <c r="A1183" t="s">
        <v>2785</v>
      </c>
      <c r="B1183" t="s">
        <v>2786</v>
      </c>
      <c r="C1183" t="s">
        <v>64</v>
      </c>
      <c r="D1183" t="s">
        <v>2787</v>
      </c>
      <c r="E1183" t="s">
        <v>59</v>
      </c>
      <c r="G1183" t="s">
        <v>101</v>
      </c>
      <c r="H1183" t="s">
        <v>50</v>
      </c>
      <c r="I1183" t="s">
        <v>50</v>
      </c>
      <c r="J1183" t="s">
        <v>51</v>
      </c>
      <c r="K1183" t="s">
        <v>61</v>
      </c>
      <c r="L1183" t="s">
        <v>61</v>
      </c>
      <c r="M1183" t="s">
        <v>61</v>
      </c>
      <c r="N1183">
        <v>0</v>
      </c>
      <c r="O1183">
        <v>0</v>
      </c>
      <c r="P1183">
        <v>0</v>
      </c>
      <c r="Q1183">
        <v>0</v>
      </c>
      <c r="R1183">
        <v>0</v>
      </c>
      <c r="S1183">
        <v>0</v>
      </c>
      <c r="T1183">
        <v>0</v>
      </c>
      <c r="U1183">
        <v>0</v>
      </c>
      <c r="V1183">
        <v>0</v>
      </c>
      <c r="W1183">
        <v>0</v>
      </c>
      <c r="X1183">
        <v>0</v>
      </c>
      <c r="Y1183">
        <v>0</v>
      </c>
      <c r="Z1183">
        <v>0</v>
      </c>
      <c r="AA1183">
        <v>0</v>
      </c>
      <c r="AB1183">
        <v>0</v>
      </c>
      <c r="AC1183">
        <v>0</v>
      </c>
      <c r="AD1183">
        <v>0</v>
      </c>
      <c r="AE1183">
        <v>0</v>
      </c>
      <c r="AF1183">
        <v>0</v>
      </c>
      <c r="AG1183">
        <v>0</v>
      </c>
      <c r="AH1183">
        <v>0</v>
      </c>
      <c r="AI1183">
        <v>0</v>
      </c>
      <c r="AJ1183">
        <v>0</v>
      </c>
    </row>
    <row r="1184" spans="1:36">
      <c r="A1184" t="s">
        <v>2788</v>
      </c>
      <c r="B1184" t="s">
        <v>2789</v>
      </c>
      <c r="C1184" t="s">
        <v>88</v>
      </c>
      <c r="D1184" t="s">
        <v>89</v>
      </c>
      <c r="E1184" t="s">
        <v>89</v>
      </c>
      <c r="F1184" s="3">
        <v>33</v>
      </c>
      <c r="G1184" t="s">
        <v>119</v>
      </c>
      <c r="H1184" t="s">
        <v>50</v>
      </c>
      <c r="I1184" t="s">
        <v>50</v>
      </c>
      <c r="J1184" t="s">
        <v>50</v>
      </c>
      <c r="K1184" t="s">
        <v>51</v>
      </c>
      <c r="L1184" t="s">
        <v>51</v>
      </c>
      <c r="M1184" t="s">
        <v>61</v>
      </c>
      <c r="N1184">
        <v>0</v>
      </c>
      <c r="O1184">
        <v>0</v>
      </c>
      <c r="P1184">
        <v>0</v>
      </c>
      <c r="Q1184">
        <v>0</v>
      </c>
      <c r="R1184">
        <v>0</v>
      </c>
      <c r="S1184">
        <v>0</v>
      </c>
      <c r="T1184">
        <v>0</v>
      </c>
      <c r="U1184">
        <v>0</v>
      </c>
      <c r="V1184">
        <v>0</v>
      </c>
      <c r="W1184">
        <v>0</v>
      </c>
      <c r="X1184">
        <v>0</v>
      </c>
      <c r="Y1184">
        <v>0</v>
      </c>
      <c r="Z1184">
        <v>0</v>
      </c>
      <c r="AA1184">
        <v>0</v>
      </c>
      <c r="AB1184">
        <v>0</v>
      </c>
      <c r="AC1184">
        <v>0</v>
      </c>
      <c r="AD1184">
        <v>0</v>
      </c>
      <c r="AE1184">
        <v>0</v>
      </c>
      <c r="AF1184">
        <v>0</v>
      </c>
      <c r="AG1184">
        <v>0</v>
      </c>
      <c r="AH1184">
        <v>0</v>
      </c>
      <c r="AI1184">
        <v>0</v>
      </c>
      <c r="AJ1184">
        <v>0</v>
      </c>
    </row>
    <row r="1185" spans="1:36">
      <c r="A1185" t="s">
        <v>2790</v>
      </c>
      <c r="B1185" t="s">
        <v>2791</v>
      </c>
      <c r="C1185" t="s">
        <v>88</v>
      </c>
      <c r="D1185" t="s">
        <v>89</v>
      </c>
      <c r="E1185" t="s">
        <v>89</v>
      </c>
      <c r="F1185" s="3">
        <v>130</v>
      </c>
      <c r="G1185" t="s">
        <v>66</v>
      </c>
      <c r="H1185" t="s">
        <v>50</v>
      </c>
      <c r="I1185" t="s">
        <v>50</v>
      </c>
      <c r="J1185" t="s">
        <v>50</v>
      </c>
      <c r="K1185" t="s">
        <v>51</v>
      </c>
      <c r="L1185" t="s">
        <v>51</v>
      </c>
      <c r="M1185" t="s">
        <v>61</v>
      </c>
      <c r="N1185">
        <v>0</v>
      </c>
      <c r="O1185">
        <v>1</v>
      </c>
      <c r="P1185">
        <v>0</v>
      </c>
      <c r="Q1185">
        <v>0</v>
      </c>
      <c r="R1185">
        <v>0</v>
      </c>
      <c r="S1185">
        <v>0</v>
      </c>
      <c r="T1185">
        <v>0</v>
      </c>
      <c r="U1185">
        <v>0</v>
      </c>
      <c r="V1185">
        <v>0</v>
      </c>
      <c r="W1185">
        <v>0</v>
      </c>
      <c r="X1185">
        <v>0</v>
      </c>
      <c r="Y1185">
        <v>0</v>
      </c>
      <c r="Z1185">
        <v>0</v>
      </c>
      <c r="AA1185">
        <v>0</v>
      </c>
      <c r="AB1185">
        <v>0</v>
      </c>
      <c r="AC1185">
        <v>0</v>
      </c>
      <c r="AD1185">
        <v>0</v>
      </c>
      <c r="AE1185">
        <v>0</v>
      </c>
      <c r="AF1185">
        <v>0</v>
      </c>
      <c r="AG1185">
        <v>0</v>
      </c>
      <c r="AH1185">
        <v>0</v>
      </c>
      <c r="AI1185">
        <v>0</v>
      </c>
      <c r="AJ1185">
        <v>0</v>
      </c>
    </row>
    <row r="1186" spans="1:36">
      <c r="A1186" t="s">
        <v>2792</v>
      </c>
      <c r="B1186" t="s">
        <v>2793</v>
      </c>
      <c r="C1186" t="s">
        <v>88</v>
      </c>
      <c r="D1186" t="s">
        <v>89</v>
      </c>
      <c r="E1186" t="s">
        <v>89</v>
      </c>
      <c r="F1186" s="3">
        <v>50</v>
      </c>
      <c r="G1186" t="s">
        <v>60</v>
      </c>
      <c r="H1186" t="s">
        <v>50</v>
      </c>
      <c r="I1186" t="s">
        <v>50</v>
      </c>
      <c r="J1186" t="s">
        <v>51</v>
      </c>
      <c r="K1186" t="s">
        <v>51</v>
      </c>
      <c r="L1186" t="s">
        <v>51</v>
      </c>
      <c r="M1186" t="s">
        <v>61</v>
      </c>
      <c r="N1186">
        <v>1</v>
      </c>
      <c r="O1186">
        <v>3</v>
      </c>
      <c r="P1186">
        <v>4</v>
      </c>
      <c r="Q1186">
        <v>0</v>
      </c>
      <c r="R1186">
        <v>0</v>
      </c>
      <c r="S1186">
        <v>0</v>
      </c>
      <c r="T1186">
        <v>0</v>
      </c>
      <c r="U1186">
        <v>0</v>
      </c>
      <c r="V1186">
        <v>0</v>
      </c>
      <c r="W1186">
        <v>0</v>
      </c>
      <c r="X1186">
        <v>0</v>
      </c>
      <c r="Y1186">
        <v>3</v>
      </c>
      <c r="Z1186">
        <v>0</v>
      </c>
      <c r="AA1186">
        <v>3</v>
      </c>
      <c r="AB1186">
        <v>0</v>
      </c>
      <c r="AC1186">
        <v>0</v>
      </c>
      <c r="AD1186">
        <v>0</v>
      </c>
      <c r="AE1186">
        <v>0</v>
      </c>
      <c r="AF1186">
        <v>0</v>
      </c>
      <c r="AG1186">
        <v>0</v>
      </c>
      <c r="AH1186">
        <v>0</v>
      </c>
      <c r="AI1186">
        <v>0</v>
      </c>
      <c r="AJ1186">
        <v>78</v>
      </c>
    </row>
    <row r="1187" spans="1:36">
      <c r="A1187" t="s">
        <v>2794</v>
      </c>
      <c r="B1187" t="s">
        <v>2795</v>
      </c>
      <c r="C1187" t="s">
        <v>46</v>
      </c>
      <c r="D1187" t="s">
        <v>2684</v>
      </c>
      <c r="E1187" t="s">
        <v>48</v>
      </c>
      <c r="F1187" s="3">
        <v>160</v>
      </c>
      <c r="G1187" t="s">
        <v>82</v>
      </c>
      <c r="H1187" t="s">
        <v>50</v>
      </c>
      <c r="I1187" t="s">
        <v>50</v>
      </c>
      <c r="J1187" t="s">
        <v>51</v>
      </c>
      <c r="K1187" t="s">
        <v>51</v>
      </c>
      <c r="L1187" t="s">
        <v>51</v>
      </c>
      <c r="M1187" t="s">
        <v>51</v>
      </c>
      <c r="N1187">
        <v>0</v>
      </c>
      <c r="O1187">
        <v>0</v>
      </c>
      <c r="P1187">
        <v>0</v>
      </c>
      <c r="Q1187">
        <v>0</v>
      </c>
      <c r="R1187">
        <v>0</v>
      </c>
      <c r="S1187">
        <v>0</v>
      </c>
      <c r="T1187">
        <v>0</v>
      </c>
      <c r="U1187">
        <v>0</v>
      </c>
      <c r="V1187">
        <v>0</v>
      </c>
      <c r="W1187">
        <v>0</v>
      </c>
      <c r="X1187">
        <v>0</v>
      </c>
      <c r="Y1187">
        <v>0</v>
      </c>
      <c r="Z1187">
        <v>0</v>
      </c>
      <c r="AA1187">
        <v>0</v>
      </c>
      <c r="AB1187">
        <v>0</v>
      </c>
      <c r="AC1187">
        <v>0</v>
      </c>
      <c r="AD1187">
        <v>0</v>
      </c>
      <c r="AE1187">
        <v>0</v>
      </c>
      <c r="AF1187">
        <v>0</v>
      </c>
      <c r="AG1187">
        <v>0</v>
      </c>
      <c r="AH1187">
        <v>0</v>
      </c>
      <c r="AI1187">
        <v>0</v>
      </c>
      <c r="AJ1187">
        <v>0</v>
      </c>
    </row>
    <row r="1188" spans="1:36">
      <c r="A1188" t="s">
        <v>2796</v>
      </c>
      <c r="B1188" t="s">
        <v>2797</v>
      </c>
      <c r="C1188" t="s">
        <v>46</v>
      </c>
      <c r="D1188" t="s">
        <v>2604</v>
      </c>
      <c r="E1188" t="s">
        <v>48</v>
      </c>
      <c r="F1188" s="3">
        <v>340</v>
      </c>
      <c r="G1188" t="s">
        <v>55</v>
      </c>
      <c r="H1188" t="s">
        <v>50</v>
      </c>
      <c r="I1188" t="s">
        <v>50</v>
      </c>
      <c r="J1188" t="s">
        <v>51</v>
      </c>
      <c r="K1188" t="s">
        <v>50</v>
      </c>
      <c r="L1188" t="s">
        <v>51</v>
      </c>
      <c r="M1188" t="s">
        <v>51</v>
      </c>
      <c r="N1188">
        <v>0</v>
      </c>
      <c r="O1188">
        <v>0</v>
      </c>
      <c r="P1188">
        <v>0</v>
      </c>
      <c r="Q1188">
        <v>0</v>
      </c>
      <c r="R1188">
        <v>0</v>
      </c>
      <c r="S1188">
        <v>0</v>
      </c>
      <c r="T1188">
        <v>0</v>
      </c>
      <c r="U1188">
        <v>0</v>
      </c>
      <c r="V1188">
        <v>0</v>
      </c>
      <c r="W1188">
        <v>0</v>
      </c>
      <c r="X1188">
        <v>0</v>
      </c>
      <c r="Y1188">
        <v>0</v>
      </c>
      <c r="Z1188">
        <v>0</v>
      </c>
      <c r="AA1188">
        <v>0</v>
      </c>
      <c r="AB1188">
        <v>0</v>
      </c>
      <c r="AC1188">
        <v>0</v>
      </c>
      <c r="AD1188">
        <v>0</v>
      </c>
      <c r="AE1188">
        <v>0</v>
      </c>
      <c r="AF1188">
        <v>0</v>
      </c>
      <c r="AG1188">
        <v>0</v>
      </c>
      <c r="AH1188">
        <v>0</v>
      </c>
      <c r="AI1188">
        <v>0</v>
      </c>
      <c r="AJ1188">
        <v>0</v>
      </c>
    </row>
    <row r="1189" spans="1:36">
      <c r="A1189" t="s">
        <v>2798</v>
      </c>
      <c r="B1189" t="s">
        <v>2799</v>
      </c>
      <c r="C1189" t="s">
        <v>203</v>
      </c>
      <c r="D1189" t="s">
        <v>2800</v>
      </c>
      <c r="E1189" t="s">
        <v>48</v>
      </c>
      <c r="F1189" s="3">
        <v>8500</v>
      </c>
      <c r="G1189" t="s">
        <v>101</v>
      </c>
      <c r="H1189" t="s">
        <v>50</v>
      </c>
      <c r="I1189" t="s">
        <v>50</v>
      </c>
      <c r="J1189" t="s">
        <v>51</v>
      </c>
      <c r="K1189" t="s">
        <v>61</v>
      </c>
      <c r="L1189" t="s">
        <v>61</v>
      </c>
      <c r="M1189" t="s">
        <v>51</v>
      </c>
      <c r="N1189">
        <v>0</v>
      </c>
      <c r="O1189">
        <v>0</v>
      </c>
      <c r="P1189">
        <v>0</v>
      </c>
      <c r="Q1189">
        <v>0</v>
      </c>
      <c r="R1189">
        <v>0</v>
      </c>
      <c r="S1189">
        <v>0</v>
      </c>
      <c r="T1189">
        <v>0</v>
      </c>
      <c r="U1189">
        <v>0</v>
      </c>
      <c r="V1189">
        <v>0</v>
      </c>
      <c r="W1189">
        <v>0</v>
      </c>
      <c r="X1189">
        <v>0</v>
      </c>
      <c r="Y1189">
        <v>0</v>
      </c>
      <c r="Z1189">
        <v>0</v>
      </c>
      <c r="AA1189">
        <v>0</v>
      </c>
      <c r="AB1189">
        <v>0</v>
      </c>
      <c r="AC1189">
        <v>0</v>
      </c>
      <c r="AD1189">
        <v>0</v>
      </c>
      <c r="AE1189">
        <v>0</v>
      </c>
      <c r="AF1189">
        <v>0</v>
      </c>
      <c r="AG1189">
        <v>0</v>
      </c>
      <c r="AH1189">
        <v>0</v>
      </c>
      <c r="AI1189">
        <v>0</v>
      </c>
      <c r="AJ1189">
        <v>0</v>
      </c>
    </row>
    <row r="1190" spans="1:36">
      <c r="A1190" t="s">
        <v>2801</v>
      </c>
      <c r="B1190" t="s">
        <v>2802</v>
      </c>
      <c r="C1190" t="s">
        <v>46</v>
      </c>
      <c r="D1190" t="s">
        <v>2803</v>
      </c>
      <c r="E1190" t="s">
        <v>48</v>
      </c>
      <c r="F1190" s="3">
        <v>1642</v>
      </c>
      <c r="G1190" t="s">
        <v>119</v>
      </c>
      <c r="H1190" t="s">
        <v>50</v>
      </c>
      <c r="I1190" t="s">
        <v>50</v>
      </c>
      <c r="J1190" t="s">
        <v>51</v>
      </c>
      <c r="K1190" t="s">
        <v>51</v>
      </c>
      <c r="L1190" t="s">
        <v>51</v>
      </c>
      <c r="M1190" t="s">
        <v>51</v>
      </c>
      <c r="N1190">
        <v>0</v>
      </c>
      <c r="O1190">
        <v>0</v>
      </c>
      <c r="P1190">
        <v>0</v>
      </c>
      <c r="Q1190">
        <v>0</v>
      </c>
      <c r="R1190">
        <v>0</v>
      </c>
      <c r="S1190">
        <v>0</v>
      </c>
      <c r="T1190">
        <v>0</v>
      </c>
      <c r="U1190">
        <v>0</v>
      </c>
      <c r="V1190">
        <v>0</v>
      </c>
      <c r="W1190">
        <v>0</v>
      </c>
      <c r="X1190">
        <v>0</v>
      </c>
      <c r="Y1190">
        <v>0</v>
      </c>
      <c r="Z1190">
        <v>0</v>
      </c>
      <c r="AA1190">
        <v>0</v>
      </c>
      <c r="AB1190">
        <v>0</v>
      </c>
      <c r="AC1190">
        <v>0</v>
      </c>
      <c r="AD1190">
        <v>0</v>
      </c>
      <c r="AE1190">
        <v>0</v>
      </c>
      <c r="AF1190">
        <v>0</v>
      </c>
      <c r="AG1190">
        <v>0</v>
      </c>
      <c r="AH1190">
        <v>0</v>
      </c>
      <c r="AI1190">
        <v>0</v>
      </c>
      <c r="AJ1190">
        <v>0</v>
      </c>
    </row>
    <row r="1191" spans="1:36">
      <c r="A1191" t="s">
        <v>2804</v>
      </c>
      <c r="B1191" t="s">
        <v>2805</v>
      </c>
      <c r="C1191" t="s">
        <v>46</v>
      </c>
      <c r="D1191" t="s">
        <v>104</v>
      </c>
      <c r="E1191" t="s">
        <v>48</v>
      </c>
      <c r="F1191" s="3">
        <v>500</v>
      </c>
      <c r="G1191" t="s">
        <v>66</v>
      </c>
      <c r="H1191" t="s">
        <v>50</v>
      </c>
      <c r="I1191" t="s">
        <v>50</v>
      </c>
      <c r="J1191" t="s">
        <v>51</v>
      </c>
      <c r="K1191" t="s">
        <v>51</v>
      </c>
      <c r="L1191" t="s">
        <v>51</v>
      </c>
      <c r="M1191" t="s">
        <v>51</v>
      </c>
      <c r="N1191">
        <v>0</v>
      </c>
      <c r="O1191">
        <v>0</v>
      </c>
      <c r="P1191">
        <v>0</v>
      </c>
      <c r="Q1191">
        <v>0</v>
      </c>
      <c r="R1191">
        <v>0</v>
      </c>
      <c r="S1191">
        <v>0</v>
      </c>
      <c r="T1191">
        <v>0</v>
      </c>
      <c r="U1191">
        <v>0</v>
      </c>
      <c r="V1191">
        <v>0</v>
      </c>
      <c r="W1191">
        <v>0</v>
      </c>
      <c r="X1191">
        <v>0</v>
      </c>
      <c r="Y1191">
        <v>0</v>
      </c>
      <c r="Z1191">
        <v>0</v>
      </c>
      <c r="AA1191">
        <v>0</v>
      </c>
      <c r="AB1191">
        <v>0</v>
      </c>
      <c r="AC1191">
        <v>0</v>
      </c>
      <c r="AD1191">
        <v>0</v>
      </c>
      <c r="AE1191">
        <v>0</v>
      </c>
      <c r="AF1191">
        <v>0</v>
      </c>
      <c r="AG1191">
        <v>0</v>
      </c>
      <c r="AH1191">
        <v>0</v>
      </c>
      <c r="AI1191">
        <v>0</v>
      </c>
      <c r="AJ1191">
        <v>0</v>
      </c>
    </row>
    <row r="1192" spans="1:36">
      <c r="A1192" t="s">
        <v>2806</v>
      </c>
      <c r="B1192" t="s">
        <v>2807</v>
      </c>
      <c r="C1192" t="s">
        <v>46</v>
      </c>
      <c r="D1192" t="s">
        <v>2808</v>
      </c>
      <c r="E1192" t="s">
        <v>59</v>
      </c>
      <c r="F1192" s="3">
        <v>500</v>
      </c>
      <c r="G1192" t="s">
        <v>101</v>
      </c>
      <c r="H1192" t="s">
        <v>50</v>
      </c>
      <c r="I1192" t="s">
        <v>50</v>
      </c>
      <c r="J1192" t="s">
        <v>51</v>
      </c>
      <c r="K1192" t="s">
        <v>51</v>
      </c>
      <c r="L1192" t="s">
        <v>51</v>
      </c>
      <c r="M1192" t="s">
        <v>50</v>
      </c>
      <c r="N1192">
        <v>0</v>
      </c>
      <c r="O1192">
        <v>0</v>
      </c>
      <c r="P1192">
        <v>1</v>
      </c>
      <c r="Q1192">
        <v>0</v>
      </c>
      <c r="R1192">
        <v>0</v>
      </c>
      <c r="S1192">
        <v>0</v>
      </c>
      <c r="T1192">
        <v>0</v>
      </c>
      <c r="U1192">
        <v>0</v>
      </c>
      <c r="V1192">
        <v>0</v>
      </c>
      <c r="W1192">
        <v>0</v>
      </c>
      <c r="X1192">
        <v>0</v>
      </c>
      <c r="Y1192">
        <v>0</v>
      </c>
      <c r="Z1192">
        <v>0</v>
      </c>
      <c r="AA1192">
        <v>0</v>
      </c>
      <c r="AB1192">
        <v>0</v>
      </c>
      <c r="AC1192">
        <v>0</v>
      </c>
      <c r="AD1192">
        <v>0</v>
      </c>
      <c r="AE1192">
        <v>0</v>
      </c>
      <c r="AF1192">
        <v>0</v>
      </c>
      <c r="AG1192">
        <v>0</v>
      </c>
      <c r="AH1192">
        <v>0</v>
      </c>
      <c r="AI1192">
        <v>0</v>
      </c>
      <c r="AJ1192">
        <v>0</v>
      </c>
    </row>
    <row r="1193" spans="1:36">
      <c r="A1193" t="s">
        <v>2809</v>
      </c>
      <c r="B1193" t="s">
        <v>2810</v>
      </c>
      <c r="C1193" t="s">
        <v>88</v>
      </c>
      <c r="D1193" t="s">
        <v>89</v>
      </c>
      <c r="E1193" t="s">
        <v>89</v>
      </c>
      <c r="F1193" s="3">
        <v>40</v>
      </c>
      <c r="G1193" t="s">
        <v>113</v>
      </c>
      <c r="H1193" t="s">
        <v>50</v>
      </c>
      <c r="I1193" t="s">
        <v>50</v>
      </c>
      <c r="J1193" t="s">
        <v>50</v>
      </c>
      <c r="K1193" t="s">
        <v>51</v>
      </c>
      <c r="L1193" t="s">
        <v>51</v>
      </c>
      <c r="M1193" t="s">
        <v>61</v>
      </c>
      <c r="N1193">
        <v>0</v>
      </c>
      <c r="O1193">
        <v>0</v>
      </c>
      <c r="P1193">
        <v>0</v>
      </c>
      <c r="Q1193">
        <v>0</v>
      </c>
      <c r="R1193">
        <v>0</v>
      </c>
      <c r="S1193">
        <v>0</v>
      </c>
      <c r="T1193">
        <v>0</v>
      </c>
      <c r="U1193">
        <v>0</v>
      </c>
      <c r="V1193">
        <v>0</v>
      </c>
      <c r="W1193">
        <v>0</v>
      </c>
      <c r="X1193">
        <v>0</v>
      </c>
      <c r="Y1193">
        <v>0</v>
      </c>
      <c r="Z1193">
        <v>0</v>
      </c>
      <c r="AA1193">
        <v>0</v>
      </c>
      <c r="AB1193">
        <v>0</v>
      </c>
      <c r="AC1193">
        <v>0</v>
      </c>
      <c r="AD1193">
        <v>0</v>
      </c>
      <c r="AE1193">
        <v>0</v>
      </c>
      <c r="AF1193">
        <v>0</v>
      </c>
      <c r="AG1193">
        <v>0</v>
      </c>
      <c r="AH1193">
        <v>0</v>
      </c>
      <c r="AI1193">
        <v>0</v>
      </c>
      <c r="AJ1193">
        <v>0</v>
      </c>
    </row>
    <row r="1194" spans="1:36">
      <c r="A1194" t="s">
        <v>2811</v>
      </c>
      <c r="B1194" t="s">
        <v>2812</v>
      </c>
      <c r="C1194" t="s">
        <v>88</v>
      </c>
      <c r="D1194" t="s">
        <v>89</v>
      </c>
      <c r="E1194" t="s">
        <v>89</v>
      </c>
      <c r="F1194" s="3">
        <v>40</v>
      </c>
      <c r="G1194" t="s">
        <v>70</v>
      </c>
      <c r="H1194" t="s">
        <v>51</v>
      </c>
      <c r="I1194" t="s">
        <v>50</v>
      </c>
      <c r="J1194" t="s">
        <v>61</v>
      </c>
      <c r="K1194" t="s">
        <v>61</v>
      </c>
      <c r="L1194" t="s">
        <v>61</v>
      </c>
      <c r="M1194" t="s">
        <v>61</v>
      </c>
      <c r="N1194">
        <v>1</v>
      </c>
      <c r="O1194">
        <v>1</v>
      </c>
      <c r="P1194">
        <v>2</v>
      </c>
      <c r="Q1194">
        <v>0</v>
      </c>
      <c r="R1194">
        <v>0</v>
      </c>
      <c r="S1194">
        <v>0</v>
      </c>
      <c r="T1194">
        <v>0</v>
      </c>
      <c r="U1194">
        <v>0</v>
      </c>
      <c r="V1194">
        <v>0</v>
      </c>
      <c r="W1194">
        <v>0</v>
      </c>
      <c r="X1194">
        <v>0</v>
      </c>
      <c r="Y1194">
        <v>1</v>
      </c>
      <c r="Z1194">
        <v>0</v>
      </c>
      <c r="AA1194">
        <v>0</v>
      </c>
      <c r="AB1194">
        <v>1</v>
      </c>
      <c r="AC1194">
        <v>0</v>
      </c>
      <c r="AD1194">
        <v>0</v>
      </c>
      <c r="AE1194">
        <v>0</v>
      </c>
      <c r="AF1194">
        <v>0</v>
      </c>
      <c r="AG1194">
        <v>0</v>
      </c>
      <c r="AH1194">
        <v>0</v>
      </c>
      <c r="AI1194">
        <v>0</v>
      </c>
      <c r="AJ1194">
        <v>28</v>
      </c>
    </row>
    <row r="1195" spans="1:36">
      <c r="A1195" t="s">
        <v>2813</v>
      </c>
      <c r="B1195" t="s">
        <v>2814</v>
      </c>
      <c r="C1195" t="s">
        <v>88</v>
      </c>
      <c r="D1195" t="s">
        <v>89</v>
      </c>
      <c r="E1195" t="s">
        <v>89</v>
      </c>
      <c r="F1195" s="3">
        <v>70</v>
      </c>
      <c r="G1195" t="s">
        <v>60</v>
      </c>
      <c r="H1195" t="s">
        <v>50</v>
      </c>
      <c r="I1195" t="s">
        <v>50</v>
      </c>
      <c r="J1195" t="s">
        <v>50</v>
      </c>
      <c r="K1195" t="s">
        <v>51</v>
      </c>
      <c r="L1195" t="s">
        <v>51</v>
      </c>
      <c r="M1195" t="s">
        <v>61</v>
      </c>
      <c r="N1195">
        <v>0</v>
      </c>
      <c r="O1195">
        <v>0</v>
      </c>
      <c r="P1195">
        <v>0</v>
      </c>
      <c r="Q1195">
        <v>0</v>
      </c>
      <c r="R1195">
        <v>0</v>
      </c>
      <c r="S1195">
        <v>0</v>
      </c>
      <c r="T1195">
        <v>0</v>
      </c>
      <c r="U1195">
        <v>0</v>
      </c>
      <c r="V1195">
        <v>0</v>
      </c>
      <c r="W1195">
        <v>0</v>
      </c>
      <c r="X1195">
        <v>0</v>
      </c>
      <c r="Y1195">
        <v>0</v>
      </c>
      <c r="Z1195">
        <v>0</v>
      </c>
      <c r="AA1195">
        <v>0</v>
      </c>
      <c r="AB1195">
        <v>0</v>
      </c>
      <c r="AC1195">
        <v>0</v>
      </c>
      <c r="AD1195">
        <v>0</v>
      </c>
      <c r="AE1195">
        <v>0</v>
      </c>
      <c r="AF1195">
        <v>0</v>
      </c>
      <c r="AG1195">
        <v>0</v>
      </c>
      <c r="AH1195">
        <v>0</v>
      </c>
      <c r="AI1195">
        <v>0</v>
      </c>
      <c r="AJ1195">
        <v>0</v>
      </c>
    </row>
    <row r="1196" spans="1:36">
      <c r="A1196" t="s">
        <v>2815</v>
      </c>
      <c r="B1196" t="s">
        <v>2816</v>
      </c>
      <c r="C1196" t="s">
        <v>88</v>
      </c>
      <c r="D1196" t="s">
        <v>89</v>
      </c>
      <c r="E1196" t="s">
        <v>89</v>
      </c>
      <c r="F1196" s="3">
        <v>70</v>
      </c>
      <c r="G1196" t="s">
        <v>119</v>
      </c>
      <c r="H1196" t="s">
        <v>50</v>
      </c>
      <c r="I1196" t="s">
        <v>50</v>
      </c>
      <c r="J1196" t="s">
        <v>50</v>
      </c>
      <c r="K1196" t="s">
        <v>51</v>
      </c>
      <c r="L1196" t="s">
        <v>51</v>
      </c>
      <c r="M1196" t="s">
        <v>61</v>
      </c>
      <c r="N1196">
        <v>0</v>
      </c>
      <c r="O1196">
        <v>0</v>
      </c>
      <c r="P1196">
        <v>0</v>
      </c>
      <c r="Q1196">
        <v>0</v>
      </c>
      <c r="R1196">
        <v>0</v>
      </c>
      <c r="S1196">
        <v>0</v>
      </c>
      <c r="T1196">
        <v>0</v>
      </c>
      <c r="U1196">
        <v>0</v>
      </c>
      <c r="V1196">
        <v>0</v>
      </c>
      <c r="W1196">
        <v>0</v>
      </c>
      <c r="X1196">
        <v>0</v>
      </c>
      <c r="Y1196">
        <v>0</v>
      </c>
      <c r="Z1196">
        <v>0</v>
      </c>
      <c r="AA1196">
        <v>0</v>
      </c>
      <c r="AB1196">
        <v>0</v>
      </c>
      <c r="AC1196">
        <v>0</v>
      </c>
      <c r="AD1196">
        <v>0</v>
      </c>
      <c r="AE1196">
        <v>0</v>
      </c>
      <c r="AF1196">
        <v>0</v>
      </c>
      <c r="AG1196">
        <v>0</v>
      </c>
      <c r="AH1196">
        <v>0</v>
      </c>
      <c r="AI1196">
        <v>0</v>
      </c>
      <c r="AJ1196">
        <v>0</v>
      </c>
    </row>
    <row r="1197" spans="1:36">
      <c r="A1197" t="s">
        <v>2817</v>
      </c>
      <c r="B1197" t="s">
        <v>2818</v>
      </c>
      <c r="C1197" t="s">
        <v>88</v>
      </c>
      <c r="D1197" t="s">
        <v>2819</v>
      </c>
      <c r="E1197" t="s">
        <v>48</v>
      </c>
      <c r="F1197" s="3">
        <v>100</v>
      </c>
      <c r="G1197" t="s">
        <v>74</v>
      </c>
      <c r="H1197" t="s">
        <v>50</v>
      </c>
      <c r="I1197" t="s">
        <v>50</v>
      </c>
      <c r="J1197" t="s">
        <v>51</v>
      </c>
      <c r="K1197" t="s">
        <v>51</v>
      </c>
      <c r="L1197" t="s">
        <v>51</v>
      </c>
      <c r="M1197" t="s">
        <v>61</v>
      </c>
      <c r="N1197">
        <v>1</v>
      </c>
      <c r="O1197">
        <v>0</v>
      </c>
      <c r="P1197">
        <v>0</v>
      </c>
      <c r="Q1197">
        <v>0</v>
      </c>
      <c r="R1197">
        <v>0</v>
      </c>
      <c r="S1197">
        <v>0</v>
      </c>
      <c r="T1197">
        <v>0</v>
      </c>
      <c r="U1197">
        <v>0</v>
      </c>
      <c r="V1197">
        <v>0</v>
      </c>
      <c r="W1197">
        <v>0</v>
      </c>
      <c r="X1197">
        <v>0</v>
      </c>
      <c r="Y1197">
        <v>1</v>
      </c>
      <c r="Z1197">
        <v>1</v>
      </c>
      <c r="AA1197">
        <v>0</v>
      </c>
      <c r="AB1197">
        <v>0</v>
      </c>
      <c r="AC1197">
        <v>0</v>
      </c>
      <c r="AD1197">
        <v>0</v>
      </c>
      <c r="AE1197">
        <v>0</v>
      </c>
      <c r="AF1197">
        <v>0</v>
      </c>
      <c r="AG1197">
        <v>0</v>
      </c>
      <c r="AH1197">
        <v>0</v>
      </c>
      <c r="AI1197">
        <v>0</v>
      </c>
      <c r="AJ1197">
        <v>11</v>
      </c>
    </row>
    <row r="1198" spans="1:36">
      <c r="A1198" t="s">
        <v>2820</v>
      </c>
      <c r="B1198" t="s">
        <v>2821</v>
      </c>
      <c r="C1198" t="s">
        <v>46</v>
      </c>
      <c r="D1198" t="s">
        <v>2684</v>
      </c>
      <c r="E1198" t="s">
        <v>48</v>
      </c>
      <c r="F1198" s="3">
        <v>650</v>
      </c>
      <c r="G1198" t="s">
        <v>82</v>
      </c>
      <c r="H1198" t="s">
        <v>50</v>
      </c>
      <c r="I1198" t="s">
        <v>50</v>
      </c>
      <c r="J1198" t="s">
        <v>51</v>
      </c>
      <c r="K1198" t="s">
        <v>51</v>
      </c>
      <c r="L1198" t="s">
        <v>51</v>
      </c>
      <c r="M1198" t="s">
        <v>51</v>
      </c>
      <c r="N1198">
        <v>0</v>
      </c>
      <c r="O1198">
        <v>0</v>
      </c>
      <c r="P1198">
        <v>0</v>
      </c>
      <c r="Q1198">
        <v>0</v>
      </c>
      <c r="R1198">
        <v>0</v>
      </c>
      <c r="S1198">
        <v>0</v>
      </c>
      <c r="T1198">
        <v>0</v>
      </c>
      <c r="U1198">
        <v>0</v>
      </c>
      <c r="V1198">
        <v>0</v>
      </c>
      <c r="W1198">
        <v>0</v>
      </c>
      <c r="X1198">
        <v>0</v>
      </c>
      <c r="Y1198">
        <v>0</v>
      </c>
      <c r="Z1198">
        <v>0</v>
      </c>
      <c r="AA1198">
        <v>0</v>
      </c>
      <c r="AB1198">
        <v>0</v>
      </c>
      <c r="AC1198">
        <v>0</v>
      </c>
      <c r="AD1198">
        <v>0</v>
      </c>
      <c r="AE1198">
        <v>0</v>
      </c>
      <c r="AF1198">
        <v>0</v>
      </c>
      <c r="AG1198">
        <v>0</v>
      </c>
      <c r="AH1198">
        <v>0</v>
      </c>
      <c r="AI1198">
        <v>0</v>
      </c>
      <c r="AJ1198">
        <v>0</v>
      </c>
    </row>
    <row r="1199" spans="1:36">
      <c r="A1199" t="s">
        <v>2822</v>
      </c>
      <c r="B1199" t="s">
        <v>2823</v>
      </c>
      <c r="C1199" t="s">
        <v>46</v>
      </c>
      <c r="D1199" t="s">
        <v>2604</v>
      </c>
      <c r="E1199" t="s">
        <v>48</v>
      </c>
      <c r="F1199" s="3">
        <v>90</v>
      </c>
      <c r="G1199" t="s">
        <v>55</v>
      </c>
      <c r="H1199" t="s">
        <v>50</v>
      </c>
      <c r="I1199" t="s">
        <v>50</v>
      </c>
      <c r="J1199" t="s">
        <v>51</v>
      </c>
      <c r="K1199" t="s">
        <v>50</v>
      </c>
      <c r="L1199" t="s">
        <v>51</v>
      </c>
      <c r="M1199" t="s">
        <v>51</v>
      </c>
      <c r="N1199">
        <v>1</v>
      </c>
      <c r="O1199">
        <v>1</v>
      </c>
      <c r="P1199">
        <v>1</v>
      </c>
      <c r="Q1199">
        <v>0</v>
      </c>
      <c r="R1199">
        <v>0</v>
      </c>
      <c r="S1199">
        <v>0</v>
      </c>
      <c r="T1199">
        <v>0</v>
      </c>
      <c r="U1199">
        <v>0</v>
      </c>
      <c r="V1199">
        <v>0</v>
      </c>
      <c r="W1199">
        <v>0</v>
      </c>
      <c r="X1199">
        <v>0</v>
      </c>
      <c r="Y1199">
        <v>0</v>
      </c>
      <c r="Z1199">
        <v>0</v>
      </c>
      <c r="AA1199">
        <v>0</v>
      </c>
      <c r="AB1199">
        <v>0</v>
      </c>
      <c r="AC1199">
        <v>0</v>
      </c>
      <c r="AD1199">
        <v>1</v>
      </c>
      <c r="AE1199">
        <v>1</v>
      </c>
      <c r="AF1199">
        <v>0</v>
      </c>
      <c r="AG1199">
        <v>0</v>
      </c>
      <c r="AH1199">
        <v>0</v>
      </c>
      <c r="AI1199">
        <v>1</v>
      </c>
      <c r="AJ1199">
        <v>366</v>
      </c>
    </row>
    <row r="1200" spans="1:36">
      <c r="A1200" t="s">
        <v>2824</v>
      </c>
      <c r="B1200" t="s">
        <v>2825</v>
      </c>
      <c r="C1200" t="s">
        <v>203</v>
      </c>
      <c r="D1200" t="s">
        <v>2800</v>
      </c>
      <c r="E1200" t="s">
        <v>48</v>
      </c>
      <c r="F1200" s="3">
        <v>150</v>
      </c>
      <c r="G1200" t="s">
        <v>101</v>
      </c>
      <c r="H1200" t="s">
        <v>50</v>
      </c>
      <c r="I1200" t="s">
        <v>50</v>
      </c>
      <c r="J1200" t="s">
        <v>51</v>
      </c>
      <c r="K1200" t="s">
        <v>61</v>
      </c>
      <c r="L1200" t="s">
        <v>61</v>
      </c>
      <c r="M1200" t="s">
        <v>51</v>
      </c>
      <c r="N1200">
        <v>0</v>
      </c>
      <c r="O1200">
        <v>0</v>
      </c>
      <c r="P1200">
        <v>0</v>
      </c>
      <c r="Q1200">
        <v>0</v>
      </c>
      <c r="R1200">
        <v>0</v>
      </c>
      <c r="S1200">
        <v>0</v>
      </c>
      <c r="T1200">
        <v>0</v>
      </c>
      <c r="U1200">
        <v>0</v>
      </c>
      <c r="V1200">
        <v>0</v>
      </c>
      <c r="W1200">
        <v>0</v>
      </c>
      <c r="X1200">
        <v>0</v>
      </c>
      <c r="Y1200">
        <v>0</v>
      </c>
      <c r="Z1200">
        <v>0</v>
      </c>
      <c r="AA1200">
        <v>0</v>
      </c>
      <c r="AB1200">
        <v>0</v>
      </c>
      <c r="AC1200">
        <v>0</v>
      </c>
      <c r="AD1200">
        <v>0</v>
      </c>
      <c r="AE1200">
        <v>0</v>
      </c>
      <c r="AF1200">
        <v>0</v>
      </c>
      <c r="AG1200">
        <v>0</v>
      </c>
      <c r="AH1200">
        <v>0</v>
      </c>
      <c r="AI1200">
        <v>0</v>
      </c>
      <c r="AJ1200">
        <v>0</v>
      </c>
    </row>
    <row r="1201" spans="1:36">
      <c r="A1201" t="s">
        <v>2826</v>
      </c>
      <c r="B1201" t="s">
        <v>2827</v>
      </c>
      <c r="C1201" t="s">
        <v>46</v>
      </c>
      <c r="D1201" t="s">
        <v>2803</v>
      </c>
      <c r="E1201" t="s">
        <v>48</v>
      </c>
      <c r="F1201" s="3">
        <v>750</v>
      </c>
      <c r="G1201" t="s">
        <v>119</v>
      </c>
      <c r="H1201" t="s">
        <v>50</v>
      </c>
      <c r="I1201" t="s">
        <v>50</v>
      </c>
      <c r="J1201" t="s">
        <v>51</v>
      </c>
      <c r="K1201" t="s">
        <v>51</v>
      </c>
      <c r="L1201" t="s">
        <v>51</v>
      </c>
      <c r="M1201" t="s">
        <v>51</v>
      </c>
      <c r="N1201">
        <v>0</v>
      </c>
      <c r="O1201">
        <v>0</v>
      </c>
      <c r="P1201">
        <v>0</v>
      </c>
      <c r="Q1201">
        <v>0</v>
      </c>
      <c r="R1201">
        <v>0</v>
      </c>
      <c r="S1201">
        <v>0</v>
      </c>
      <c r="T1201">
        <v>0</v>
      </c>
      <c r="U1201">
        <v>0</v>
      </c>
      <c r="V1201">
        <v>0</v>
      </c>
      <c r="W1201">
        <v>0</v>
      </c>
      <c r="X1201">
        <v>0</v>
      </c>
      <c r="Y1201">
        <v>0</v>
      </c>
      <c r="Z1201">
        <v>0</v>
      </c>
      <c r="AA1201">
        <v>0</v>
      </c>
      <c r="AB1201">
        <v>0</v>
      </c>
      <c r="AC1201">
        <v>0</v>
      </c>
      <c r="AD1201">
        <v>0</v>
      </c>
      <c r="AE1201">
        <v>0</v>
      </c>
      <c r="AF1201">
        <v>0</v>
      </c>
      <c r="AG1201">
        <v>0</v>
      </c>
      <c r="AH1201">
        <v>0</v>
      </c>
      <c r="AI1201">
        <v>0</v>
      </c>
      <c r="AJ1201">
        <v>0</v>
      </c>
    </row>
    <row r="1202" spans="1:36">
      <c r="A1202" t="s">
        <v>2828</v>
      </c>
      <c r="B1202" t="s">
        <v>2829</v>
      </c>
      <c r="C1202" t="s">
        <v>88</v>
      </c>
      <c r="D1202" t="s">
        <v>104</v>
      </c>
      <c r="E1202" t="s">
        <v>48</v>
      </c>
      <c r="F1202" s="3">
        <v>100</v>
      </c>
      <c r="G1202" t="s">
        <v>66</v>
      </c>
      <c r="H1202" t="s">
        <v>50</v>
      </c>
      <c r="I1202" t="s">
        <v>50</v>
      </c>
      <c r="J1202" t="s">
        <v>51</v>
      </c>
      <c r="K1202" t="s">
        <v>51</v>
      </c>
      <c r="L1202" t="s">
        <v>51</v>
      </c>
      <c r="M1202" t="s">
        <v>61</v>
      </c>
      <c r="N1202">
        <v>0</v>
      </c>
      <c r="O1202">
        <v>0</v>
      </c>
      <c r="P1202">
        <v>0</v>
      </c>
      <c r="Q1202">
        <v>0</v>
      </c>
      <c r="R1202">
        <v>0</v>
      </c>
      <c r="S1202">
        <v>0</v>
      </c>
      <c r="T1202">
        <v>0</v>
      </c>
      <c r="U1202">
        <v>0</v>
      </c>
      <c r="V1202">
        <v>0</v>
      </c>
      <c r="W1202">
        <v>0</v>
      </c>
      <c r="X1202">
        <v>0</v>
      </c>
      <c r="Y1202">
        <v>0</v>
      </c>
      <c r="Z1202">
        <v>0</v>
      </c>
      <c r="AA1202">
        <v>0</v>
      </c>
      <c r="AB1202">
        <v>0</v>
      </c>
      <c r="AC1202">
        <v>0</v>
      </c>
      <c r="AD1202">
        <v>0</v>
      </c>
      <c r="AE1202">
        <v>0</v>
      </c>
      <c r="AF1202">
        <v>0</v>
      </c>
      <c r="AG1202">
        <v>0</v>
      </c>
      <c r="AH1202">
        <v>0</v>
      </c>
      <c r="AI1202">
        <v>0</v>
      </c>
      <c r="AJ1202">
        <v>0</v>
      </c>
    </row>
    <row r="1203" spans="1:36">
      <c r="A1203" t="s">
        <v>2830</v>
      </c>
      <c r="B1203" t="s">
        <v>2831</v>
      </c>
      <c r="C1203" t="s">
        <v>46</v>
      </c>
      <c r="D1203" t="s">
        <v>2832</v>
      </c>
      <c r="E1203" t="s">
        <v>59</v>
      </c>
      <c r="F1203" s="3">
        <v>120</v>
      </c>
      <c r="G1203" t="s">
        <v>119</v>
      </c>
      <c r="H1203" t="s">
        <v>50</v>
      </c>
      <c r="I1203" t="s">
        <v>50</v>
      </c>
      <c r="J1203" t="s">
        <v>50</v>
      </c>
      <c r="K1203" t="s">
        <v>50</v>
      </c>
      <c r="L1203" t="s">
        <v>50</v>
      </c>
      <c r="M1203" t="s">
        <v>50</v>
      </c>
      <c r="N1203">
        <v>0</v>
      </c>
      <c r="O1203">
        <v>0</v>
      </c>
      <c r="P1203">
        <v>0</v>
      </c>
      <c r="Q1203">
        <v>0</v>
      </c>
      <c r="R1203">
        <v>0</v>
      </c>
      <c r="S1203">
        <v>0</v>
      </c>
      <c r="T1203">
        <v>0</v>
      </c>
      <c r="U1203">
        <v>0</v>
      </c>
      <c r="V1203">
        <v>0</v>
      </c>
      <c r="W1203">
        <v>0</v>
      </c>
      <c r="X1203">
        <v>0</v>
      </c>
      <c r="Y1203">
        <v>0</v>
      </c>
      <c r="Z1203">
        <v>0</v>
      </c>
      <c r="AA1203">
        <v>0</v>
      </c>
      <c r="AB1203">
        <v>0</v>
      </c>
      <c r="AC1203">
        <v>0</v>
      </c>
      <c r="AD1203">
        <v>0</v>
      </c>
      <c r="AE1203">
        <v>0</v>
      </c>
      <c r="AF1203">
        <v>0</v>
      </c>
      <c r="AG1203">
        <v>0</v>
      </c>
      <c r="AH1203">
        <v>0</v>
      </c>
      <c r="AI1203">
        <v>0</v>
      </c>
      <c r="AJ1203">
        <v>0</v>
      </c>
    </row>
    <row r="1204" spans="1:36">
      <c r="A1204" t="s">
        <v>2833</v>
      </c>
      <c r="B1204" t="s">
        <v>2834</v>
      </c>
      <c r="C1204" t="s">
        <v>88</v>
      </c>
      <c r="D1204" t="s">
        <v>89</v>
      </c>
      <c r="E1204" t="s">
        <v>89</v>
      </c>
      <c r="F1204" s="3">
        <v>100</v>
      </c>
      <c r="G1204" t="s">
        <v>78</v>
      </c>
      <c r="H1204" t="s">
        <v>50</v>
      </c>
      <c r="I1204" t="s">
        <v>50</v>
      </c>
      <c r="J1204" t="s">
        <v>61</v>
      </c>
      <c r="K1204" t="s">
        <v>61</v>
      </c>
      <c r="L1204" t="s">
        <v>61</v>
      </c>
      <c r="M1204" t="s">
        <v>61</v>
      </c>
      <c r="N1204">
        <v>0</v>
      </c>
      <c r="O1204">
        <v>0</v>
      </c>
      <c r="P1204">
        <v>0</v>
      </c>
      <c r="Q1204">
        <v>0</v>
      </c>
      <c r="R1204">
        <v>0</v>
      </c>
      <c r="S1204">
        <v>0</v>
      </c>
      <c r="T1204">
        <v>0</v>
      </c>
      <c r="U1204">
        <v>0</v>
      </c>
      <c r="V1204">
        <v>0</v>
      </c>
      <c r="W1204">
        <v>0</v>
      </c>
      <c r="X1204">
        <v>0</v>
      </c>
      <c r="Y1204">
        <v>0</v>
      </c>
      <c r="Z1204">
        <v>0</v>
      </c>
      <c r="AA1204">
        <v>0</v>
      </c>
      <c r="AB1204">
        <v>0</v>
      </c>
      <c r="AC1204">
        <v>0</v>
      </c>
      <c r="AD1204">
        <v>0</v>
      </c>
      <c r="AE1204">
        <v>0</v>
      </c>
      <c r="AF1204">
        <v>0</v>
      </c>
      <c r="AG1204">
        <v>0</v>
      </c>
      <c r="AH1204">
        <v>0</v>
      </c>
      <c r="AI1204">
        <v>0</v>
      </c>
      <c r="AJ1204">
        <v>0</v>
      </c>
    </row>
    <row r="1205" spans="1:36">
      <c r="A1205" t="s">
        <v>2835</v>
      </c>
      <c r="B1205" t="s">
        <v>2836</v>
      </c>
      <c r="C1205" t="s">
        <v>88</v>
      </c>
      <c r="D1205" t="s">
        <v>89</v>
      </c>
      <c r="E1205" t="s">
        <v>89</v>
      </c>
      <c r="F1205" s="3">
        <v>135</v>
      </c>
      <c r="G1205" t="s">
        <v>60</v>
      </c>
      <c r="H1205" t="s">
        <v>50</v>
      </c>
      <c r="I1205" t="s">
        <v>50</v>
      </c>
      <c r="J1205" t="s">
        <v>51</v>
      </c>
      <c r="K1205" t="s">
        <v>51</v>
      </c>
      <c r="L1205" t="s">
        <v>51</v>
      </c>
      <c r="M1205" t="s">
        <v>61</v>
      </c>
      <c r="N1205">
        <v>0</v>
      </c>
      <c r="O1205">
        <v>0</v>
      </c>
      <c r="P1205">
        <v>0</v>
      </c>
      <c r="Q1205">
        <v>0</v>
      </c>
      <c r="R1205">
        <v>0</v>
      </c>
      <c r="S1205">
        <v>0</v>
      </c>
      <c r="T1205">
        <v>0</v>
      </c>
      <c r="U1205">
        <v>0</v>
      </c>
      <c r="V1205">
        <v>0</v>
      </c>
      <c r="W1205">
        <v>0</v>
      </c>
      <c r="X1205">
        <v>0</v>
      </c>
      <c r="Y1205">
        <v>0</v>
      </c>
      <c r="Z1205">
        <v>0</v>
      </c>
      <c r="AA1205">
        <v>0</v>
      </c>
      <c r="AB1205">
        <v>0</v>
      </c>
      <c r="AC1205">
        <v>0</v>
      </c>
      <c r="AD1205">
        <v>0</v>
      </c>
      <c r="AE1205">
        <v>0</v>
      </c>
      <c r="AF1205">
        <v>0</v>
      </c>
      <c r="AG1205">
        <v>0</v>
      </c>
      <c r="AH1205">
        <v>0</v>
      </c>
      <c r="AI1205">
        <v>0</v>
      </c>
      <c r="AJ1205">
        <v>0</v>
      </c>
    </row>
    <row r="1206" spans="1:36">
      <c r="A1206" t="s">
        <v>2837</v>
      </c>
      <c r="B1206" t="s">
        <v>2838</v>
      </c>
      <c r="C1206" t="s">
        <v>46</v>
      </c>
      <c r="D1206" t="s">
        <v>258</v>
      </c>
      <c r="E1206" t="s">
        <v>258</v>
      </c>
      <c r="F1206" s="3">
        <v>250</v>
      </c>
      <c r="G1206" t="s">
        <v>90</v>
      </c>
      <c r="H1206" t="s">
        <v>50</v>
      </c>
      <c r="I1206" t="s">
        <v>50</v>
      </c>
      <c r="J1206" t="s">
        <v>50</v>
      </c>
      <c r="K1206" t="s">
        <v>51</v>
      </c>
      <c r="L1206" t="s">
        <v>51</v>
      </c>
      <c r="M1206" t="s">
        <v>50</v>
      </c>
      <c r="N1206">
        <v>0</v>
      </c>
      <c r="O1206">
        <v>0</v>
      </c>
      <c r="P1206">
        <v>0</v>
      </c>
      <c r="Q1206">
        <v>0</v>
      </c>
      <c r="R1206">
        <v>0</v>
      </c>
      <c r="S1206">
        <v>0</v>
      </c>
      <c r="T1206">
        <v>0</v>
      </c>
      <c r="U1206">
        <v>0</v>
      </c>
      <c r="V1206">
        <v>0</v>
      </c>
      <c r="W1206">
        <v>0</v>
      </c>
      <c r="X1206">
        <v>0</v>
      </c>
      <c r="Y1206">
        <v>0</v>
      </c>
      <c r="Z1206">
        <v>0</v>
      </c>
      <c r="AA1206">
        <v>0</v>
      </c>
      <c r="AB1206">
        <v>0</v>
      </c>
      <c r="AC1206">
        <v>0</v>
      </c>
      <c r="AD1206">
        <v>1</v>
      </c>
      <c r="AE1206">
        <v>1</v>
      </c>
      <c r="AF1206">
        <v>0</v>
      </c>
      <c r="AG1206">
        <v>0</v>
      </c>
      <c r="AH1206">
        <v>0</v>
      </c>
      <c r="AI1206">
        <v>1</v>
      </c>
      <c r="AJ1206">
        <v>366</v>
      </c>
    </row>
    <row r="1207" spans="1:36">
      <c r="A1207" t="s">
        <v>2839</v>
      </c>
      <c r="B1207" t="s">
        <v>2840</v>
      </c>
      <c r="C1207" t="s">
        <v>88</v>
      </c>
      <c r="D1207" t="s">
        <v>104</v>
      </c>
      <c r="E1207" t="s">
        <v>48</v>
      </c>
      <c r="F1207" s="3">
        <v>100</v>
      </c>
      <c r="G1207" t="s">
        <v>66</v>
      </c>
      <c r="H1207" t="s">
        <v>50</v>
      </c>
      <c r="I1207" t="s">
        <v>50</v>
      </c>
      <c r="J1207" t="s">
        <v>51</v>
      </c>
      <c r="K1207" t="s">
        <v>51</v>
      </c>
      <c r="L1207" t="s">
        <v>51</v>
      </c>
      <c r="M1207" t="s">
        <v>61</v>
      </c>
      <c r="N1207">
        <v>0</v>
      </c>
      <c r="O1207">
        <v>0</v>
      </c>
      <c r="P1207">
        <v>0</v>
      </c>
      <c r="Q1207">
        <v>0</v>
      </c>
      <c r="R1207">
        <v>0</v>
      </c>
      <c r="S1207">
        <v>0</v>
      </c>
      <c r="T1207">
        <v>0</v>
      </c>
      <c r="U1207">
        <v>0</v>
      </c>
      <c r="V1207">
        <v>0</v>
      </c>
      <c r="W1207">
        <v>0</v>
      </c>
      <c r="X1207">
        <v>0</v>
      </c>
      <c r="Y1207">
        <v>0</v>
      </c>
      <c r="Z1207">
        <v>0</v>
      </c>
      <c r="AA1207">
        <v>0</v>
      </c>
      <c r="AB1207">
        <v>0</v>
      </c>
      <c r="AC1207">
        <v>0</v>
      </c>
      <c r="AD1207">
        <v>0</v>
      </c>
      <c r="AE1207">
        <v>0</v>
      </c>
      <c r="AF1207">
        <v>0</v>
      </c>
      <c r="AG1207">
        <v>0</v>
      </c>
      <c r="AH1207">
        <v>0</v>
      </c>
      <c r="AI1207">
        <v>0</v>
      </c>
      <c r="AJ1207">
        <v>0</v>
      </c>
    </row>
    <row r="1208" spans="1:36">
      <c r="A1208" t="s">
        <v>2841</v>
      </c>
      <c r="B1208" t="s">
        <v>2842</v>
      </c>
      <c r="C1208" t="s">
        <v>88</v>
      </c>
      <c r="D1208" t="s">
        <v>104</v>
      </c>
      <c r="E1208" t="s">
        <v>48</v>
      </c>
      <c r="F1208" s="3">
        <v>100</v>
      </c>
      <c r="G1208" t="s">
        <v>66</v>
      </c>
      <c r="H1208" t="s">
        <v>50</v>
      </c>
      <c r="I1208" t="s">
        <v>50</v>
      </c>
      <c r="J1208" t="s">
        <v>51</v>
      </c>
      <c r="K1208" t="s">
        <v>51</v>
      </c>
      <c r="L1208" t="s">
        <v>51</v>
      </c>
      <c r="M1208" t="s">
        <v>61</v>
      </c>
      <c r="N1208">
        <v>0</v>
      </c>
      <c r="O1208">
        <v>0</v>
      </c>
      <c r="P1208">
        <v>0</v>
      </c>
      <c r="Q1208">
        <v>0</v>
      </c>
      <c r="R1208">
        <v>0</v>
      </c>
      <c r="S1208">
        <v>0</v>
      </c>
      <c r="T1208">
        <v>0</v>
      </c>
      <c r="U1208">
        <v>0</v>
      </c>
      <c r="V1208">
        <v>0</v>
      </c>
      <c r="W1208">
        <v>0</v>
      </c>
      <c r="X1208">
        <v>0</v>
      </c>
      <c r="Y1208">
        <v>0</v>
      </c>
      <c r="Z1208">
        <v>0</v>
      </c>
      <c r="AA1208">
        <v>0</v>
      </c>
      <c r="AB1208">
        <v>0</v>
      </c>
      <c r="AC1208">
        <v>0</v>
      </c>
      <c r="AD1208">
        <v>0</v>
      </c>
      <c r="AE1208">
        <v>0</v>
      </c>
      <c r="AF1208">
        <v>0</v>
      </c>
      <c r="AG1208">
        <v>0</v>
      </c>
      <c r="AH1208">
        <v>0</v>
      </c>
      <c r="AI1208">
        <v>0</v>
      </c>
      <c r="AJ1208">
        <v>0</v>
      </c>
    </row>
    <row r="1209" spans="1:36">
      <c r="A1209" t="s">
        <v>2843</v>
      </c>
      <c r="B1209" t="s">
        <v>2844</v>
      </c>
      <c r="C1209" t="s">
        <v>88</v>
      </c>
      <c r="D1209" t="s">
        <v>2845</v>
      </c>
      <c r="E1209" t="s">
        <v>59</v>
      </c>
      <c r="F1209" s="3">
        <v>75</v>
      </c>
      <c r="G1209" t="s">
        <v>101</v>
      </c>
      <c r="H1209" t="s">
        <v>50</v>
      </c>
      <c r="I1209" t="s">
        <v>50</v>
      </c>
      <c r="J1209" t="s">
        <v>61</v>
      </c>
      <c r="K1209" t="s">
        <v>61</v>
      </c>
      <c r="L1209" t="s">
        <v>61</v>
      </c>
      <c r="M1209" t="s">
        <v>61</v>
      </c>
      <c r="N1209">
        <v>0</v>
      </c>
      <c r="O1209">
        <v>0</v>
      </c>
      <c r="P1209">
        <v>0</v>
      </c>
      <c r="Q1209">
        <v>0</v>
      </c>
      <c r="R1209">
        <v>0</v>
      </c>
      <c r="S1209">
        <v>0</v>
      </c>
      <c r="T1209">
        <v>0</v>
      </c>
      <c r="U1209">
        <v>0</v>
      </c>
      <c r="V1209">
        <v>0</v>
      </c>
      <c r="W1209">
        <v>0</v>
      </c>
      <c r="X1209">
        <v>0</v>
      </c>
      <c r="Y1209">
        <v>0</v>
      </c>
      <c r="Z1209">
        <v>0</v>
      </c>
      <c r="AA1209">
        <v>0</v>
      </c>
      <c r="AB1209">
        <v>0</v>
      </c>
      <c r="AC1209">
        <v>0</v>
      </c>
      <c r="AD1209">
        <v>0</v>
      </c>
      <c r="AE1209">
        <v>0</v>
      </c>
      <c r="AF1209">
        <v>0</v>
      </c>
      <c r="AG1209">
        <v>0</v>
      </c>
      <c r="AH1209">
        <v>0</v>
      </c>
      <c r="AI1209">
        <v>0</v>
      </c>
      <c r="AJ1209">
        <v>0</v>
      </c>
    </row>
    <row r="1210" spans="1:36">
      <c r="A1210" t="s">
        <v>2846</v>
      </c>
      <c r="B1210" t="s">
        <v>2847</v>
      </c>
      <c r="C1210" t="s">
        <v>46</v>
      </c>
      <c r="D1210" t="s">
        <v>258</v>
      </c>
      <c r="E1210" t="s">
        <v>258</v>
      </c>
      <c r="F1210" s="3">
        <v>130</v>
      </c>
      <c r="G1210" t="s">
        <v>90</v>
      </c>
      <c r="H1210" t="s">
        <v>50</v>
      </c>
      <c r="I1210" t="s">
        <v>50</v>
      </c>
      <c r="J1210" t="s">
        <v>50</v>
      </c>
      <c r="K1210" t="s">
        <v>50</v>
      </c>
      <c r="L1210" t="s">
        <v>50</v>
      </c>
      <c r="M1210" t="s">
        <v>50</v>
      </c>
      <c r="N1210">
        <v>0</v>
      </c>
      <c r="O1210">
        <v>0</v>
      </c>
      <c r="P1210">
        <v>0</v>
      </c>
      <c r="Q1210">
        <v>0</v>
      </c>
      <c r="R1210">
        <v>0</v>
      </c>
      <c r="S1210">
        <v>0</v>
      </c>
      <c r="T1210">
        <v>0</v>
      </c>
      <c r="U1210">
        <v>0</v>
      </c>
      <c r="V1210">
        <v>0</v>
      </c>
      <c r="W1210">
        <v>0</v>
      </c>
      <c r="X1210">
        <v>0</v>
      </c>
      <c r="Y1210">
        <v>0</v>
      </c>
      <c r="Z1210">
        <v>0</v>
      </c>
      <c r="AA1210">
        <v>0</v>
      </c>
      <c r="AB1210">
        <v>0</v>
      </c>
      <c r="AC1210">
        <v>0</v>
      </c>
      <c r="AD1210">
        <v>1</v>
      </c>
      <c r="AE1210">
        <v>1</v>
      </c>
      <c r="AF1210">
        <v>0</v>
      </c>
      <c r="AG1210">
        <v>0</v>
      </c>
      <c r="AH1210">
        <v>0</v>
      </c>
      <c r="AI1210">
        <v>1</v>
      </c>
      <c r="AJ1210">
        <v>366</v>
      </c>
    </row>
    <row r="1211" spans="1:36">
      <c r="A1211" t="s">
        <v>2848</v>
      </c>
      <c r="B1211" t="s">
        <v>2849</v>
      </c>
      <c r="C1211" t="s">
        <v>46</v>
      </c>
      <c r="D1211" t="s">
        <v>2684</v>
      </c>
      <c r="E1211" t="s">
        <v>48</v>
      </c>
      <c r="F1211" s="3">
        <v>1674</v>
      </c>
      <c r="G1211" t="s">
        <v>82</v>
      </c>
      <c r="H1211" t="s">
        <v>50</v>
      </c>
      <c r="I1211" t="s">
        <v>50</v>
      </c>
      <c r="J1211" t="s">
        <v>51</v>
      </c>
      <c r="K1211" t="s">
        <v>50</v>
      </c>
      <c r="L1211" t="s">
        <v>51</v>
      </c>
      <c r="M1211" t="s">
        <v>51</v>
      </c>
      <c r="N1211">
        <v>0</v>
      </c>
      <c r="O1211">
        <v>0</v>
      </c>
      <c r="P1211">
        <v>0</v>
      </c>
      <c r="Q1211">
        <v>1</v>
      </c>
      <c r="R1211">
        <v>0</v>
      </c>
      <c r="S1211">
        <v>0</v>
      </c>
      <c r="T1211">
        <v>0</v>
      </c>
      <c r="U1211">
        <v>0</v>
      </c>
      <c r="V1211">
        <v>0</v>
      </c>
      <c r="W1211">
        <v>0</v>
      </c>
      <c r="X1211">
        <v>1</v>
      </c>
      <c r="Y1211">
        <v>0</v>
      </c>
      <c r="Z1211">
        <v>0</v>
      </c>
      <c r="AA1211">
        <v>0</v>
      </c>
      <c r="AB1211">
        <v>0</v>
      </c>
      <c r="AC1211">
        <v>0</v>
      </c>
      <c r="AD1211">
        <v>0</v>
      </c>
      <c r="AE1211">
        <v>0</v>
      </c>
      <c r="AF1211">
        <v>0</v>
      </c>
      <c r="AG1211">
        <v>0</v>
      </c>
      <c r="AH1211">
        <v>0</v>
      </c>
      <c r="AI1211">
        <v>0</v>
      </c>
      <c r="AJ1211">
        <v>0</v>
      </c>
    </row>
    <row r="1212" spans="1:36">
      <c r="A1212" t="s">
        <v>2850</v>
      </c>
      <c r="B1212" t="s">
        <v>2851</v>
      </c>
      <c r="C1212" t="s">
        <v>46</v>
      </c>
      <c r="D1212" t="s">
        <v>2604</v>
      </c>
      <c r="E1212" t="s">
        <v>48</v>
      </c>
      <c r="F1212" s="3">
        <v>260</v>
      </c>
      <c r="G1212" t="s">
        <v>55</v>
      </c>
      <c r="H1212" t="s">
        <v>50</v>
      </c>
      <c r="I1212" t="s">
        <v>50</v>
      </c>
      <c r="J1212" t="s">
        <v>51</v>
      </c>
      <c r="K1212" t="s">
        <v>51</v>
      </c>
      <c r="L1212" t="s">
        <v>51</v>
      </c>
      <c r="M1212" t="s">
        <v>51</v>
      </c>
      <c r="N1212">
        <v>0</v>
      </c>
      <c r="O1212">
        <v>0</v>
      </c>
      <c r="P1212">
        <v>0</v>
      </c>
      <c r="Q1212">
        <v>0</v>
      </c>
      <c r="R1212">
        <v>0</v>
      </c>
      <c r="S1212">
        <v>0</v>
      </c>
      <c r="T1212">
        <v>0</v>
      </c>
      <c r="U1212">
        <v>0</v>
      </c>
      <c r="V1212">
        <v>0</v>
      </c>
      <c r="W1212">
        <v>0</v>
      </c>
      <c r="X1212">
        <v>0</v>
      </c>
      <c r="Y1212">
        <v>0</v>
      </c>
      <c r="Z1212">
        <v>0</v>
      </c>
      <c r="AA1212">
        <v>0</v>
      </c>
      <c r="AB1212">
        <v>0</v>
      </c>
      <c r="AC1212">
        <v>0</v>
      </c>
      <c r="AD1212">
        <v>0</v>
      </c>
      <c r="AE1212">
        <v>0</v>
      </c>
      <c r="AF1212">
        <v>0</v>
      </c>
      <c r="AG1212">
        <v>0</v>
      </c>
      <c r="AH1212">
        <v>0</v>
      </c>
      <c r="AI1212">
        <v>0</v>
      </c>
      <c r="AJ1212">
        <v>0</v>
      </c>
    </row>
    <row r="1213" spans="1:36">
      <c r="A1213" t="s">
        <v>2852</v>
      </c>
      <c r="B1213" t="s">
        <v>2853</v>
      </c>
      <c r="C1213" t="s">
        <v>203</v>
      </c>
      <c r="D1213" t="s">
        <v>2800</v>
      </c>
      <c r="E1213" t="s">
        <v>48</v>
      </c>
      <c r="F1213" s="3">
        <v>5750</v>
      </c>
      <c r="G1213" t="s">
        <v>101</v>
      </c>
      <c r="H1213" t="s">
        <v>50</v>
      </c>
      <c r="I1213" t="s">
        <v>50</v>
      </c>
      <c r="J1213" t="s">
        <v>51</v>
      </c>
      <c r="K1213" t="s">
        <v>61</v>
      </c>
      <c r="L1213" t="s">
        <v>61</v>
      </c>
      <c r="M1213" t="s">
        <v>51</v>
      </c>
      <c r="N1213">
        <v>0</v>
      </c>
      <c r="O1213">
        <v>0</v>
      </c>
      <c r="P1213">
        <v>0</v>
      </c>
      <c r="Q1213">
        <v>0</v>
      </c>
      <c r="R1213">
        <v>0</v>
      </c>
      <c r="S1213">
        <v>0</v>
      </c>
      <c r="T1213">
        <v>0</v>
      </c>
      <c r="U1213">
        <v>0</v>
      </c>
      <c r="V1213">
        <v>0</v>
      </c>
      <c r="W1213">
        <v>0</v>
      </c>
      <c r="X1213">
        <v>0</v>
      </c>
      <c r="Y1213">
        <v>0</v>
      </c>
      <c r="Z1213">
        <v>0</v>
      </c>
      <c r="AA1213">
        <v>0</v>
      </c>
      <c r="AB1213">
        <v>0</v>
      </c>
      <c r="AC1213">
        <v>0</v>
      </c>
      <c r="AD1213">
        <v>0</v>
      </c>
      <c r="AE1213">
        <v>0</v>
      </c>
      <c r="AF1213">
        <v>0</v>
      </c>
      <c r="AG1213">
        <v>0</v>
      </c>
      <c r="AH1213">
        <v>0</v>
      </c>
      <c r="AI1213">
        <v>0</v>
      </c>
      <c r="AJ1213">
        <v>0</v>
      </c>
    </row>
    <row r="1214" spans="1:36">
      <c r="A1214" t="s">
        <v>2854</v>
      </c>
      <c r="B1214" t="s">
        <v>2855</v>
      </c>
      <c r="C1214" t="s">
        <v>46</v>
      </c>
      <c r="D1214" t="s">
        <v>2803</v>
      </c>
      <c r="E1214" t="s">
        <v>48</v>
      </c>
      <c r="F1214" s="3">
        <v>450</v>
      </c>
      <c r="G1214" t="s">
        <v>119</v>
      </c>
      <c r="H1214" t="s">
        <v>50</v>
      </c>
      <c r="I1214" t="s">
        <v>50</v>
      </c>
      <c r="J1214" t="s">
        <v>51</v>
      </c>
      <c r="K1214" t="s">
        <v>51</v>
      </c>
      <c r="L1214" t="s">
        <v>51</v>
      </c>
      <c r="M1214" t="s">
        <v>51</v>
      </c>
      <c r="N1214">
        <v>0</v>
      </c>
      <c r="O1214">
        <v>0</v>
      </c>
      <c r="P1214">
        <v>0</v>
      </c>
      <c r="Q1214">
        <v>0</v>
      </c>
      <c r="R1214">
        <v>0</v>
      </c>
      <c r="S1214">
        <v>0</v>
      </c>
      <c r="T1214">
        <v>0</v>
      </c>
      <c r="U1214">
        <v>0</v>
      </c>
      <c r="V1214">
        <v>0</v>
      </c>
      <c r="W1214">
        <v>0</v>
      </c>
      <c r="X1214">
        <v>0</v>
      </c>
      <c r="Y1214">
        <v>0</v>
      </c>
      <c r="Z1214">
        <v>0</v>
      </c>
      <c r="AA1214">
        <v>0</v>
      </c>
      <c r="AB1214">
        <v>0</v>
      </c>
      <c r="AC1214">
        <v>0</v>
      </c>
      <c r="AD1214">
        <v>0</v>
      </c>
      <c r="AE1214">
        <v>0</v>
      </c>
      <c r="AF1214">
        <v>0</v>
      </c>
      <c r="AG1214">
        <v>0</v>
      </c>
      <c r="AH1214">
        <v>0</v>
      </c>
      <c r="AI1214">
        <v>0</v>
      </c>
      <c r="AJ1214">
        <v>0</v>
      </c>
    </row>
    <row r="1215" spans="1:36">
      <c r="A1215" t="s">
        <v>2856</v>
      </c>
      <c r="B1215" t="s">
        <v>2857</v>
      </c>
      <c r="C1215" t="s">
        <v>46</v>
      </c>
      <c r="D1215" t="s">
        <v>2858</v>
      </c>
      <c r="E1215" t="s">
        <v>59</v>
      </c>
      <c r="F1215" s="3">
        <v>30</v>
      </c>
      <c r="G1215" t="s">
        <v>82</v>
      </c>
      <c r="H1215" t="s">
        <v>51</v>
      </c>
      <c r="I1215" t="s">
        <v>50</v>
      </c>
      <c r="J1215" t="s">
        <v>61</v>
      </c>
      <c r="K1215" t="s">
        <v>61</v>
      </c>
      <c r="L1215" t="s">
        <v>61</v>
      </c>
      <c r="M1215" t="s">
        <v>61</v>
      </c>
      <c r="N1215">
        <v>0</v>
      </c>
      <c r="O1215">
        <v>0</v>
      </c>
      <c r="P1215">
        <v>0</v>
      </c>
      <c r="Q1215">
        <v>0</v>
      </c>
      <c r="R1215">
        <v>0</v>
      </c>
      <c r="S1215">
        <v>0</v>
      </c>
      <c r="T1215">
        <v>0</v>
      </c>
      <c r="U1215">
        <v>0</v>
      </c>
      <c r="V1215">
        <v>0</v>
      </c>
      <c r="W1215">
        <v>0</v>
      </c>
      <c r="X1215">
        <v>0</v>
      </c>
      <c r="Y1215">
        <v>0</v>
      </c>
      <c r="Z1215">
        <v>0</v>
      </c>
      <c r="AA1215">
        <v>0</v>
      </c>
      <c r="AB1215">
        <v>0</v>
      </c>
      <c r="AC1215">
        <v>0</v>
      </c>
      <c r="AD1215">
        <v>0</v>
      </c>
      <c r="AE1215">
        <v>0</v>
      </c>
      <c r="AF1215">
        <v>0</v>
      </c>
      <c r="AG1215">
        <v>0</v>
      </c>
      <c r="AH1215">
        <v>0</v>
      </c>
      <c r="AI1215">
        <v>0</v>
      </c>
      <c r="AJ1215">
        <v>0</v>
      </c>
    </row>
    <row r="1216" spans="1:36">
      <c r="A1216" t="s">
        <v>2859</v>
      </c>
      <c r="B1216" t="s">
        <v>2860</v>
      </c>
      <c r="C1216" t="s">
        <v>64</v>
      </c>
      <c r="D1216" t="s">
        <v>1094</v>
      </c>
      <c r="E1216" t="s">
        <v>59</v>
      </c>
      <c r="G1216" t="s">
        <v>66</v>
      </c>
      <c r="H1216" t="s">
        <v>50</v>
      </c>
      <c r="I1216" t="s">
        <v>50</v>
      </c>
      <c r="J1216" t="s">
        <v>51</v>
      </c>
      <c r="K1216" t="s">
        <v>61</v>
      </c>
      <c r="L1216" t="s">
        <v>61</v>
      </c>
      <c r="M1216" t="s">
        <v>61</v>
      </c>
      <c r="N1216">
        <v>0</v>
      </c>
      <c r="O1216">
        <v>0</v>
      </c>
      <c r="P1216">
        <v>0</v>
      </c>
      <c r="Q1216">
        <v>0</v>
      </c>
      <c r="R1216">
        <v>0</v>
      </c>
      <c r="S1216">
        <v>0</v>
      </c>
      <c r="T1216">
        <v>0</v>
      </c>
      <c r="U1216">
        <v>0</v>
      </c>
      <c r="V1216">
        <v>0</v>
      </c>
      <c r="W1216">
        <v>0</v>
      </c>
      <c r="X1216">
        <v>0</v>
      </c>
      <c r="Y1216">
        <v>0</v>
      </c>
      <c r="Z1216">
        <v>0</v>
      </c>
      <c r="AA1216">
        <v>0</v>
      </c>
      <c r="AB1216">
        <v>0</v>
      </c>
      <c r="AC1216">
        <v>0</v>
      </c>
      <c r="AD1216">
        <v>0</v>
      </c>
      <c r="AE1216">
        <v>0</v>
      </c>
      <c r="AF1216">
        <v>0</v>
      </c>
      <c r="AG1216">
        <v>0</v>
      </c>
      <c r="AH1216">
        <v>0</v>
      </c>
      <c r="AI1216">
        <v>0</v>
      </c>
      <c r="AJ1216">
        <v>0</v>
      </c>
    </row>
    <row r="1217" spans="1:36">
      <c r="A1217" t="s">
        <v>2861</v>
      </c>
      <c r="B1217" t="s">
        <v>2862</v>
      </c>
      <c r="C1217" t="s">
        <v>88</v>
      </c>
      <c r="D1217" t="s">
        <v>89</v>
      </c>
      <c r="E1217" t="s">
        <v>89</v>
      </c>
      <c r="F1217" s="3">
        <v>26</v>
      </c>
      <c r="G1217" t="s">
        <v>74</v>
      </c>
      <c r="H1217" t="s">
        <v>50</v>
      </c>
      <c r="I1217" t="s">
        <v>50</v>
      </c>
      <c r="J1217" t="s">
        <v>51</v>
      </c>
      <c r="K1217" t="s">
        <v>51</v>
      </c>
      <c r="L1217" t="s">
        <v>51</v>
      </c>
      <c r="M1217" t="s">
        <v>61</v>
      </c>
      <c r="N1217">
        <v>0</v>
      </c>
      <c r="O1217">
        <v>0</v>
      </c>
      <c r="P1217">
        <v>0</v>
      </c>
      <c r="Q1217">
        <v>0</v>
      </c>
      <c r="R1217">
        <v>0</v>
      </c>
      <c r="S1217">
        <v>0</v>
      </c>
      <c r="T1217">
        <v>0</v>
      </c>
      <c r="U1217">
        <v>0</v>
      </c>
      <c r="V1217">
        <v>0</v>
      </c>
      <c r="W1217">
        <v>0</v>
      </c>
      <c r="X1217">
        <v>0</v>
      </c>
      <c r="Y1217">
        <v>0</v>
      </c>
      <c r="Z1217">
        <v>0</v>
      </c>
      <c r="AA1217">
        <v>0</v>
      </c>
      <c r="AB1217">
        <v>0</v>
      </c>
      <c r="AC1217">
        <v>0</v>
      </c>
      <c r="AD1217">
        <v>0</v>
      </c>
      <c r="AE1217">
        <v>0</v>
      </c>
      <c r="AF1217">
        <v>0</v>
      </c>
      <c r="AG1217">
        <v>0</v>
      </c>
      <c r="AH1217">
        <v>0</v>
      </c>
      <c r="AI1217">
        <v>0</v>
      </c>
      <c r="AJ1217">
        <v>0</v>
      </c>
    </row>
    <row r="1218" spans="1:36">
      <c r="A1218" t="s">
        <v>2863</v>
      </c>
      <c r="B1218" t="s">
        <v>2864</v>
      </c>
      <c r="C1218" t="s">
        <v>88</v>
      </c>
      <c r="D1218" t="s">
        <v>89</v>
      </c>
      <c r="E1218" t="s">
        <v>89</v>
      </c>
      <c r="F1218" s="3">
        <v>55</v>
      </c>
      <c r="G1218" t="s">
        <v>74</v>
      </c>
      <c r="H1218" t="s">
        <v>51</v>
      </c>
      <c r="I1218" t="s">
        <v>50</v>
      </c>
      <c r="J1218" t="s">
        <v>61</v>
      </c>
      <c r="K1218" t="s">
        <v>61</v>
      </c>
      <c r="L1218" t="s">
        <v>61</v>
      </c>
      <c r="M1218" t="s">
        <v>61</v>
      </c>
      <c r="N1218">
        <v>0</v>
      </c>
      <c r="O1218">
        <v>0</v>
      </c>
      <c r="P1218">
        <v>0</v>
      </c>
      <c r="Q1218">
        <v>0</v>
      </c>
      <c r="R1218">
        <v>0</v>
      </c>
      <c r="S1218">
        <v>0</v>
      </c>
      <c r="T1218">
        <v>0</v>
      </c>
      <c r="U1218">
        <v>0</v>
      </c>
      <c r="V1218">
        <v>0</v>
      </c>
      <c r="W1218">
        <v>0</v>
      </c>
      <c r="X1218">
        <v>0</v>
      </c>
      <c r="Y1218">
        <v>0</v>
      </c>
      <c r="Z1218">
        <v>0</v>
      </c>
      <c r="AA1218">
        <v>0</v>
      </c>
      <c r="AB1218">
        <v>0</v>
      </c>
      <c r="AC1218">
        <v>0</v>
      </c>
      <c r="AD1218">
        <v>0</v>
      </c>
      <c r="AE1218">
        <v>0</v>
      </c>
      <c r="AF1218">
        <v>0</v>
      </c>
      <c r="AG1218">
        <v>0</v>
      </c>
      <c r="AH1218">
        <v>0</v>
      </c>
      <c r="AI1218">
        <v>0</v>
      </c>
      <c r="AJ1218">
        <v>0</v>
      </c>
    </row>
    <row r="1219" spans="1:36">
      <c r="A1219" t="s">
        <v>2865</v>
      </c>
      <c r="B1219" t="s">
        <v>2866</v>
      </c>
      <c r="C1219" t="s">
        <v>88</v>
      </c>
      <c r="D1219" t="s">
        <v>89</v>
      </c>
      <c r="E1219" t="s">
        <v>89</v>
      </c>
      <c r="F1219" s="3">
        <v>15</v>
      </c>
      <c r="G1219" t="s">
        <v>66</v>
      </c>
      <c r="H1219" t="s">
        <v>50</v>
      </c>
      <c r="I1219" t="s">
        <v>50</v>
      </c>
      <c r="J1219" t="s">
        <v>50</v>
      </c>
      <c r="K1219" t="s">
        <v>51</v>
      </c>
      <c r="L1219" t="s">
        <v>51</v>
      </c>
      <c r="M1219" t="s">
        <v>61</v>
      </c>
      <c r="N1219">
        <v>0</v>
      </c>
      <c r="O1219">
        <v>0</v>
      </c>
      <c r="P1219">
        <v>0</v>
      </c>
      <c r="Q1219">
        <v>0</v>
      </c>
      <c r="R1219">
        <v>0</v>
      </c>
      <c r="S1219">
        <v>0</v>
      </c>
      <c r="T1219">
        <v>0</v>
      </c>
      <c r="U1219">
        <v>0</v>
      </c>
      <c r="V1219">
        <v>0</v>
      </c>
      <c r="W1219">
        <v>0</v>
      </c>
      <c r="X1219">
        <v>0</v>
      </c>
      <c r="Y1219">
        <v>0</v>
      </c>
      <c r="Z1219">
        <v>0</v>
      </c>
      <c r="AA1219">
        <v>0</v>
      </c>
      <c r="AB1219">
        <v>0</v>
      </c>
      <c r="AC1219">
        <v>0</v>
      </c>
      <c r="AD1219">
        <v>0</v>
      </c>
      <c r="AE1219">
        <v>0</v>
      </c>
      <c r="AF1219">
        <v>0</v>
      </c>
      <c r="AG1219">
        <v>0</v>
      </c>
      <c r="AH1219">
        <v>0</v>
      </c>
      <c r="AI1219">
        <v>0</v>
      </c>
      <c r="AJ1219">
        <v>0</v>
      </c>
    </row>
    <row r="1220" spans="1:36">
      <c r="A1220" t="s">
        <v>2867</v>
      </c>
      <c r="B1220" t="s">
        <v>2868</v>
      </c>
      <c r="C1220" t="s">
        <v>88</v>
      </c>
      <c r="D1220" t="s">
        <v>89</v>
      </c>
      <c r="E1220" t="s">
        <v>89</v>
      </c>
      <c r="F1220" s="3">
        <v>300</v>
      </c>
      <c r="G1220" t="s">
        <v>101</v>
      </c>
      <c r="H1220" t="s">
        <v>50</v>
      </c>
      <c r="I1220" t="s">
        <v>50</v>
      </c>
      <c r="J1220" t="s">
        <v>50</v>
      </c>
      <c r="K1220" t="s">
        <v>51</v>
      </c>
      <c r="L1220" t="s">
        <v>51</v>
      </c>
      <c r="M1220" t="s">
        <v>61</v>
      </c>
      <c r="N1220">
        <v>1</v>
      </c>
      <c r="O1220">
        <v>0</v>
      </c>
      <c r="P1220">
        <v>0</v>
      </c>
      <c r="Q1220">
        <v>0</v>
      </c>
      <c r="R1220">
        <v>0</v>
      </c>
      <c r="S1220">
        <v>0</v>
      </c>
      <c r="T1220">
        <v>0</v>
      </c>
      <c r="U1220">
        <v>0</v>
      </c>
      <c r="V1220">
        <v>0</v>
      </c>
      <c r="W1220">
        <v>0</v>
      </c>
      <c r="X1220">
        <v>0</v>
      </c>
      <c r="Y1220">
        <v>0</v>
      </c>
      <c r="Z1220">
        <v>0</v>
      </c>
      <c r="AA1220">
        <v>0</v>
      </c>
      <c r="AB1220">
        <v>0</v>
      </c>
      <c r="AC1220">
        <v>0</v>
      </c>
      <c r="AD1220">
        <v>0</v>
      </c>
      <c r="AE1220">
        <v>0</v>
      </c>
      <c r="AF1220">
        <v>0</v>
      </c>
      <c r="AG1220">
        <v>0</v>
      </c>
      <c r="AH1220">
        <v>0</v>
      </c>
      <c r="AI1220">
        <v>0</v>
      </c>
      <c r="AJ1220">
        <v>0</v>
      </c>
    </row>
    <row r="1221" spans="1:36">
      <c r="A1221" t="s">
        <v>2869</v>
      </c>
      <c r="B1221" t="s">
        <v>2870</v>
      </c>
      <c r="C1221" t="s">
        <v>46</v>
      </c>
      <c r="D1221" t="s">
        <v>2684</v>
      </c>
      <c r="E1221" t="s">
        <v>48</v>
      </c>
      <c r="F1221" s="3">
        <v>790</v>
      </c>
      <c r="G1221" t="s">
        <v>82</v>
      </c>
      <c r="H1221" t="s">
        <v>50</v>
      </c>
      <c r="I1221" t="s">
        <v>50</v>
      </c>
      <c r="J1221" t="s">
        <v>51</v>
      </c>
      <c r="K1221" t="s">
        <v>51</v>
      </c>
      <c r="L1221" t="s">
        <v>51</v>
      </c>
      <c r="M1221" t="s">
        <v>51</v>
      </c>
      <c r="N1221">
        <v>0</v>
      </c>
      <c r="O1221">
        <v>0</v>
      </c>
      <c r="P1221">
        <v>0</v>
      </c>
      <c r="Q1221">
        <v>0</v>
      </c>
      <c r="R1221">
        <v>0</v>
      </c>
      <c r="S1221">
        <v>0</v>
      </c>
      <c r="T1221">
        <v>0</v>
      </c>
      <c r="U1221">
        <v>0</v>
      </c>
      <c r="V1221">
        <v>0</v>
      </c>
      <c r="W1221">
        <v>0</v>
      </c>
      <c r="X1221">
        <v>0</v>
      </c>
      <c r="Y1221">
        <v>0</v>
      </c>
      <c r="Z1221">
        <v>0</v>
      </c>
      <c r="AA1221">
        <v>0</v>
      </c>
      <c r="AB1221">
        <v>0</v>
      </c>
      <c r="AC1221">
        <v>0</v>
      </c>
      <c r="AD1221">
        <v>0</v>
      </c>
      <c r="AE1221">
        <v>0</v>
      </c>
      <c r="AF1221">
        <v>0</v>
      </c>
      <c r="AG1221">
        <v>0</v>
      </c>
      <c r="AH1221">
        <v>0</v>
      </c>
      <c r="AI1221">
        <v>0</v>
      </c>
      <c r="AJ1221">
        <v>0</v>
      </c>
    </row>
    <row r="1222" spans="1:36">
      <c r="A1222" t="s">
        <v>2871</v>
      </c>
      <c r="B1222" t="s">
        <v>2872</v>
      </c>
      <c r="C1222" t="s">
        <v>46</v>
      </c>
      <c r="D1222" t="s">
        <v>2604</v>
      </c>
      <c r="E1222" t="s">
        <v>48</v>
      </c>
      <c r="F1222" s="3">
        <v>1100</v>
      </c>
      <c r="G1222" t="s">
        <v>55</v>
      </c>
      <c r="H1222" t="s">
        <v>50</v>
      </c>
      <c r="I1222" t="s">
        <v>50</v>
      </c>
      <c r="J1222" t="s">
        <v>51</v>
      </c>
      <c r="K1222" t="s">
        <v>61</v>
      </c>
      <c r="L1222" t="s">
        <v>51</v>
      </c>
      <c r="M1222" t="s">
        <v>51</v>
      </c>
      <c r="N1222">
        <v>0</v>
      </c>
      <c r="O1222">
        <v>0</v>
      </c>
      <c r="P1222">
        <v>0</v>
      </c>
      <c r="Q1222">
        <v>0</v>
      </c>
      <c r="R1222">
        <v>0</v>
      </c>
      <c r="S1222">
        <v>0</v>
      </c>
      <c r="T1222">
        <v>0</v>
      </c>
      <c r="U1222">
        <v>0</v>
      </c>
      <c r="V1222">
        <v>0</v>
      </c>
      <c r="W1222">
        <v>0</v>
      </c>
      <c r="X1222">
        <v>0</v>
      </c>
      <c r="Y1222">
        <v>0</v>
      </c>
      <c r="Z1222">
        <v>0</v>
      </c>
      <c r="AA1222">
        <v>0</v>
      </c>
      <c r="AB1222">
        <v>0</v>
      </c>
      <c r="AC1222">
        <v>0</v>
      </c>
      <c r="AD1222">
        <v>0</v>
      </c>
      <c r="AE1222">
        <v>0</v>
      </c>
      <c r="AF1222">
        <v>0</v>
      </c>
      <c r="AG1222">
        <v>0</v>
      </c>
      <c r="AH1222">
        <v>0</v>
      </c>
      <c r="AI1222">
        <v>0</v>
      </c>
      <c r="AJ1222">
        <v>0</v>
      </c>
    </row>
    <row r="1223" spans="1:36">
      <c r="A1223" t="s">
        <v>2873</v>
      </c>
      <c r="B1223" t="s">
        <v>2874</v>
      </c>
      <c r="C1223" t="s">
        <v>203</v>
      </c>
      <c r="D1223" t="s">
        <v>2800</v>
      </c>
      <c r="E1223" t="s">
        <v>48</v>
      </c>
      <c r="F1223" s="3">
        <v>5000</v>
      </c>
      <c r="G1223" t="s">
        <v>101</v>
      </c>
      <c r="H1223" t="s">
        <v>50</v>
      </c>
      <c r="I1223" t="s">
        <v>50</v>
      </c>
      <c r="J1223" t="s">
        <v>51</v>
      </c>
      <c r="K1223" t="s">
        <v>61</v>
      </c>
      <c r="L1223" t="s">
        <v>61</v>
      </c>
      <c r="M1223" t="s">
        <v>51</v>
      </c>
      <c r="N1223">
        <v>0</v>
      </c>
      <c r="O1223">
        <v>0</v>
      </c>
      <c r="P1223">
        <v>0</v>
      </c>
      <c r="Q1223">
        <v>0</v>
      </c>
      <c r="R1223">
        <v>0</v>
      </c>
      <c r="S1223">
        <v>0</v>
      </c>
      <c r="T1223">
        <v>0</v>
      </c>
      <c r="U1223">
        <v>0</v>
      </c>
      <c r="V1223">
        <v>0</v>
      </c>
      <c r="W1223">
        <v>0</v>
      </c>
      <c r="X1223">
        <v>0</v>
      </c>
      <c r="Y1223">
        <v>0</v>
      </c>
      <c r="Z1223">
        <v>0</v>
      </c>
      <c r="AA1223">
        <v>0</v>
      </c>
      <c r="AB1223">
        <v>0</v>
      </c>
      <c r="AC1223">
        <v>0</v>
      </c>
      <c r="AD1223">
        <v>0</v>
      </c>
      <c r="AE1223">
        <v>0</v>
      </c>
      <c r="AF1223">
        <v>0</v>
      </c>
      <c r="AG1223">
        <v>0</v>
      </c>
      <c r="AH1223">
        <v>0</v>
      </c>
      <c r="AI1223">
        <v>0</v>
      </c>
      <c r="AJ1223">
        <v>0</v>
      </c>
    </row>
    <row r="1224" spans="1:36">
      <c r="A1224" t="s">
        <v>2875</v>
      </c>
      <c r="B1224" t="s">
        <v>2876</v>
      </c>
      <c r="C1224" t="s">
        <v>46</v>
      </c>
      <c r="D1224" t="s">
        <v>2803</v>
      </c>
      <c r="E1224" t="s">
        <v>48</v>
      </c>
      <c r="F1224" s="3">
        <v>112515</v>
      </c>
      <c r="G1224" t="s">
        <v>119</v>
      </c>
      <c r="H1224" t="s">
        <v>50</v>
      </c>
      <c r="I1224" t="s">
        <v>50</v>
      </c>
      <c r="J1224" t="s">
        <v>51</v>
      </c>
      <c r="K1224" t="s">
        <v>51</v>
      </c>
      <c r="L1224" t="s">
        <v>51</v>
      </c>
      <c r="M1224" t="s">
        <v>51</v>
      </c>
      <c r="N1224">
        <v>1</v>
      </c>
      <c r="O1224">
        <v>0</v>
      </c>
      <c r="P1224">
        <v>0</v>
      </c>
      <c r="Q1224">
        <v>0</v>
      </c>
      <c r="R1224">
        <v>0</v>
      </c>
      <c r="S1224">
        <v>0</v>
      </c>
      <c r="T1224">
        <v>0</v>
      </c>
      <c r="U1224">
        <v>0</v>
      </c>
      <c r="V1224">
        <v>0</v>
      </c>
      <c r="W1224">
        <v>0</v>
      </c>
      <c r="X1224">
        <v>0</v>
      </c>
      <c r="Y1224">
        <v>1</v>
      </c>
      <c r="Z1224">
        <v>1</v>
      </c>
      <c r="AA1224">
        <v>0</v>
      </c>
      <c r="AB1224">
        <v>0</v>
      </c>
      <c r="AC1224">
        <v>0</v>
      </c>
      <c r="AD1224">
        <v>0</v>
      </c>
      <c r="AE1224">
        <v>0</v>
      </c>
      <c r="AF1224">
        <v>0</v>
      </c>
      <c r="AG1224">
        <v>0</v>
      </c>
      <c r="AH1224">
        <v>0</v>
      </c>
      <c r="AI1224">
        <v>0</v>
      </c>
      <c r="AJ1224">
        <v>4</v>
      </c>
    </row>
    <row r="1225" spans="1:36">
      <c r="A1225" t="s">
        <v>2877</v>
      </c>
      <c r="B1225" t="s">
        <v>2878</v>
      </c>
      <c r="C1225" t="s">
        <v>64</v>
      </c>
      <c r="D1225" t="s">
        <v>2879</v>
      </c>
      <c r="E1225" t="s">
        <v>59</v>
      </c>
      <c r="G1225" t="s">
        <v>113</v>
      </c>
      <c r="H1225" t="s">
        <v>50</v>
      </c>
      <c r="I1225" t="s">
        <v>50</v>
      </c>
      <c r="J1225" t="s">
        <v>51</v>
      </c>
      <c r="K1225" t="s">
        <v>61</v>
      </c>
      <c r="L1225" t="s">
        <v>61</v>
      </c>
      <c r="M1225" t="s">
        <v>61</v>
      </c>
      <c r="N1225">
        <v>0</v>
      </c>
      <c r="O1225">
        <v>0</v>
      </c>
      <c r="P1225">
        <v>0</v>
      </c>
      <c r="Q1225">
        <v>0</v>
      </c>
      <c r="R1225">
        <v>0</v>
      </c>
      <c r="S1225">
        <v>0</v>
      </c>
      <c r="T1225">
        <v>0</v>
      </c>
      <c r="U1225">
        <v>0</v>
      </c>
      <c r="V1225">
        <v>0</v>
      </c>
      <c r="W1225">
        <v>0</v>
      </c>
      <c r="X1225">
        <v>0</v>
      </c>
      <c r="Y1225">
        <v>0</v>
      </c>
      <c r="Z1225">
        <v>0</v>
      </c>
      <c r="AA1225">
        <v>0</v>
      </c>
      <c r="AB1225">
        <v>0</v>
      </c>
      <c r="AC1225">
        <v>0</v>
      </c>
      <c r="AD1225">
        <v>0</v>
      </c>
      <c r="AE1225">
        <v>0</v>
      </c>
      <c r="AF1225">
        <v>0</v>
      </c>
      <c r="AG1225">
        <v>0</v>
      </c>
      <c r="AH1225">
        <v>0</v>
      </c>
      <c r="AI1225">
        <v>0</v>
      </c>
      <c r="AJ1225">
        <v>0</v>
      </c>
    </row>
    <row r="1226" spans="1:36">
      <c r="A1226" t="s">
        <v>2880</v>
      </c>
      <c r="B1226" t="s">
        <v>2881</v>
      </c>
      <c r="C1226" t="s">
        <v>46</v>
      </c>
      <c r="D1226" t="s">
        <v>2882</v>
      </c>
      <c r="E1226" t="s">
        <v>59</v>
      </c>
      <c r="F1226" s="3">
        <v>32</v>
      </c>
      <c r="G1226" t="s">
        <v>119</v>
      </c>
      <c r="H1226" t="s">
        <v>50</v>
      </c>
      <c r="I1226" t="s">
        <v>50</v>
      </c>
      <c r="J1226" t="s">
        <v>51</v>
      </c>
      <c r="K1226" t="s">
        <v>50</v>
      </c>
      <c r="L1226" t="s">
        <v>50</v>
      </c>
      <c r="M1226" t="s">
        <v>50</v>
      </c>
      <c r="N1226">
        <v>2</v>
      </c>
      <c r="O1226">
        <v>0</v>
      </c>
      <c r="P1226">
        <v>1</v>
      </c>
      <c r="Q1226">
        <v>0</v>
      </c>
      <c r="R1226">
        <v>0</v>
      </c>
      <c r="S1226">
        <v>0</v>
      </c>
      <c r="T1226">
        <v>0</v>
      </c>
      <c r="U1226">
        <v>0</v>
      </c>
      <c r="V1226">
        <v>0</v>
      </c>
      <c r="W1226">
        <v>0</v>
      </c>
      <c r="X1226">
        <v>0</v>
      </c>
      <c r="Y1226">
        <v>1</v>
      </c>
      <c r="Z1226">
        <v>1</v>
      </c>
      <c r="AA1226">
        <v>0</v>
      </c>
      <c r="AB1226">
        <v>0</v>
      </c>
      <c r="AC1226">
        <v>0</v>
      </c>
      <c r="AD1226">
        <v>0</v>
      </c>
      <c r="AE1226">
        <v>0</v>
      </c>
      <c r="AF1226">
        <v>0</v>
      </c>
      <c r="AG1226">
        <v>0</v>
      </c>
      <c r="AH1226">
        <v>0</v>
      </c>
      <c r="AI1226">
        <v>0</v>
      </c>
      <c r="AJ1226">
        <v>11</v>
      </c>
    </row>
    <row r="1227" spans="1:36">
      <c r="A1227" t="s">
        <v>2883</v>
      </c>
      <c r="B1227" t="s">
        <v>2884</v>
      </c>
      <c r="C1227" t="s">
        <v>88</v>
      </c>
      <c r="D1227" t="s">
        <v>2885</v>
      </c>
      <c r="E1227" t="s">
        <v>59</v>
      </c>
      <c r="F1227" s="3">
        <v>490</v>
      </c>
      <c r="G1227" t="s">
        <v>82</v>
      </c>
      <c r="H1227" t="s">
        <v>50</v>
      </c>
      <c r="I1227" t="s">
        <v>50</v>
      </c>
      <c r="J1227" t="s">
        <v>61</v>
      </c>
      <c r="K1227" t="s">
        <v>61</v>
      </c>
      <c r="L1227" t="s">
        <v>61</v>
      </c>
      <c r="M1227" t="s">
        <v>61</v>
      </c>
      <c r="N1227">
        <v>0</v>
      </c>
      <c r="O1227">
        <v>0</v>
      </c>
      <c r="P1227">
        <v>0</v>
      </c>
      <c r="Q1227">
        <v>0</v>
      </c>
      <c r="R1227">
        <v>0</v>
      </c>
      <c r="S1227">
        <v>0</v>
      </c>
      <c r="T1227">
        <v>0</v>
      </c>
      <c r="U1227">
        <v>0</v>
      </c>
      <c r="V1227">
        <v>0</v>
      </c>
      <c r="W1227">
        <v>0</v>
      </c>
      <c r="X1227">
        <v>0</v>
      </c>
      <c r="Y1227">
        <v>0</v>
      </c>
      <c r="Z1227">
        <v>0</v>
      </c>
      <c r="AA1227">
        <v>0</v>
      </c>
      <c r="AB1227">
        <v>0</v>
      </c>
      <c r="AC1227">
        <v>0</v>
      </c>
      <c r="AD1227">
        <v>0</v>
      </c>
      <c r="AE1227">
        <v>0</v>
      </c>
      <c r="AF1227">
        <v>0</v>
      </c>
      <c r="AG1227">
        <v>0</v>
      </c>
      <c r="AH1227">
        <v>0</v>
      </c>
      <c r="AI1227">
        <v>0</v>
      </c>
      <c r="AJ1227">
        <v>0</v>
      </c>
    </row>
    <row r="1228" spans="1:36">
      <c r="A1228" t="s">
        <v>2886</v>
      </c>
      <c r="B1228" t="s">
        <v>2887</v>
      </c>
      <c r="C1228" t="s">
        <v>46</v>
      </c>
      <c r="D1228" t="s">
        <v>258</v>
      </c>
      <c r="E1228" t="s">
        <v>258</v>
      </c>
      <c r="F1228" s="3">
        <v>48</v>
      </c>
      <c r="G1228" t="s">
        <v>90</v>
      </c>
      <c r="H1228" t="s">
        <v>50</v>
      </c>
      <c r="I1228" t="s">
        <v>51</v>
      </c>
      <c r="J1228" t="s">
        <v>61</v>
      </c>
      <c r="K1228" t="s">
        <v>61</v>
      </c>
      <c r="L1228" t="s">
        <v>61</v>
      </c>
      <c r="M1228" t="s">
        <v>61</v>
      </c>
      <c r="N1228">
        <v>0</v>
      </c>
      <c r="O1228">
        <v>0</v>
      </c>
      <c r="P1228">
        <v>1</v>
      </c>
      <c r="Q1228">
        <v>0</v>
      </c>
      <c r="R1228">
        <v>0</v>
      </c>
      <c r="S1228">
        <v>0</v>
      </c>
      <c r="T1228">
        <v>0</v>
      </c>
      <c r="U1228">
        <v>0</v>
      </c>
      <c r="V1228">
        <v>0</v>
      </c>
      <c r="W1228">
        <v>0</v>
      </c>
      <c r="X1228">
        <v>0</v>
      </c>
      <c r="Y1228">
        <v>0</v>
      </c>
      <c r="Z1228">
        <v>0</v>
      </c>
      <c r="AA1228">
        <v>0</v>
      </c>
      <c r="AB1228">
        <v>0</v>
      </c>
      <c r="AC1228">
        <v>0</v>
      </c>
      <c r="AD1228">
        <v>1</v>
      </c>
      <c r="AE1228">
        <v>1</v>
      </c>
      <c r="AF1228">
        <v>0</v>
      </c>
      <c r="AG1228">
        <v>0</v>
      </c>
      <c r="AH1228">
        <v>0</v>
      </c>
      <c r="AI1228">
        <v>1</v>
      </c>
      <c r="AJ1228">
        <v>366</v>
      </c>
    </row>
    <row r="1229" spans="1:36">
      <c r="A1229" t="s">
        <v>2888</v>
      </c>
      <c r="B1229" t="s">
        <v>2889</v>
      </c>
      <c r="C1229" t="s">
        <v>88</v>
      </c>
      <c r="D1229" t="s">
        <v>89</v>
      </c>
      <c r="E1229" t="s">
        <v>89</v>
      </c>
      <c r="F1229" s="3">
        <v>25</v>
      </c>
      <c r="G1229" t="s">
        <v>60</v>
      </c>
      <c r="H1229" t="s">
        <v>50</v>
      </c>
      <c r="I1229" t="s">
        <v>50</v>
      </c>
      <c r="J1229" t="s">
        <v>50</v>
      </c>
      <c r="K1229" t="s">
        <v>51</v>
      </c>
      <c r="L1229" t="s">
        <v>51</v>
      </c>
      <c r="M1229" t="s">
        <v>61</v>
      </c>
      <c r="N1229">
        <v>0</v>
      </c>
      <c r="O1229">
        <v>0</v>
      </c>
      <c r="P1229">
        <v>0</v>
      </c>
      <c r="Q1229">
        <v>0</v>
      </c>
      <c r="R1229">
        <v>0</v>
      </c>
      <c r="S1229">
        <v>0</v>
      </c>
      <c r="T1229">
        <v>0</v>
      </c>
      <c r="U1229">
        <v>0</v>
      </c>
      <c r="V1229">
        <v>0</v>
      </c>
      <c r="W1229">
        <v>0</v>
      </c>
      <c r="X1229">
        <v>0</v>
      </c>
      <c r="Y1229">
        <v>0</v>
      </c>
      <c r="Z1229">
        <v>0</v>
      </c>
      <c r="AA1229">
        <v>0</v>
      </c>
      <c r="AB1229">
        <v>0</v>
      </c>
      <c r="AC1229">
        <v>0</v>
      </c>
      <c r="AD1229">
        <v>0</v>
      </c>
      <c r="AE1229">
        <v>0</v>
      </c>
      <c r="AF1229">
        <v>0</v>
      </c>
      <c r="AG1229">
        <v>0</v>
      </c>
      <c r="AH1229">
        <v>0</v>
      </c>
      <c r="AI1229">
        <v>0</v>
      </c>
      <c r="AJ1229">
        <v>0</v>
      </c>
    </row>
    <row r="1230" spans="1:36">
      <c r="A1230" t="s">
        <v>2890</v>
      </c>
      <c r="B1230" t="s">
        <v>2891</v>
      </c>
      <c r="C1230" t="s">
        <v>88</v>
      </c>
      <c r="D1230" t="s">
        <v>89</v>
      </c>
      <c r="E1230" t="s">
        <v>89</v>
      </c>
      <c r="F1230" s="3">
        <v>11</v>
      </c>
      <c r="G1230" t="s">
        <v>119</v>
      </c>
      <c r="H1230" t="s">
        <v>50</v>
      </c>
      <c r="I1230" t="s">
        <v>50</v>
      </c>
      <c r="J1230" t="s">
        <v>50</v>
      </c>
      <c r="K1230" t="s">
        <v>51</v>
      </c>
      <c r="L1230" t="s">
        <v>51</v>
      </c>
      <c r="M1230" t="s">
        <v>61</v>
      </c>
      <c r="N1230">
        <v>0</v>
      </c>
      <c r="O1230">
        <v>0</v>
      </c>
      <c r="P1230">
        <v>0</v>
      </c>
      <c r="Q1230">
        <v>0</v>
      </c>
      <c r="R1230">
        <v>0</v>
      </c>
      <c r="S1230">
        <v>0</v>
      </c>
      <c r="T1230">
        <v>0</v>
      </c>
      <c r="U1230">
        <v>0</v>
      </c>
      <c r="V1230">
        <v>0</v>
      </c>
      <c r="W1230">
        <v>0</v>
      </c>
      <c r="X1230">
        <v>0</v>
      </c>
      <c r="Y1230">
        <v>0</v>
      </c>
      <c r="Z1230">
        <v>0</v>
      </c>
      <c r="AA1230">
        <v>0</v>
      </c>
      <c r="AB1230">
        <v>0</v>
      </c>
      <c r="AC1230">
        <v>0</v>
      </c>
      <c r="AD1230">
        <v>0</v>
      </c>
      <c r="AE1230">
        <v>0</v>
      </c>
      <c r="AF1230">
        <v>0</v>
      </c>
      <c r="AG1230">
        <v>0</v>
      </c>
      <c r="AH1230">
        <v>0</v>
      </c>
      <c r="AI1230">
        <v>0</v>
      </c>
      <c r="AJ1230">
        <v>0</v>
      </c>
    </row>
    <row r="1231" spans="1:36">
      <c r="A1231" t="s">
        <v>2892</v>
      </c>
      <c r="B1231" t="s">
        <v>2893</v>
      </c>
      <c r="C1231" t="s">
        <v>88</v>
      </c>
      <c r="D1231" t="s">
        <v>104</v>
      </c>
      <c r="E1231" t="s">
        <v>48</v>
      </c>
      <c r="F1231" s="3">
        <v>50</v>
      </c>
      <c r="G1231" t="s">
        <v>66</v>
      </c>
      <c r="H1231" t="s">
        <v>50</v>
      </c>
      <c r="I1231" t="s">
        <v>50</v>
      </c>
      <c r="J1231" t="s">
        <v>51</v>
      </c>
      <c r="K1231" t="s">
        <v>51</v>
      </c>
      <c r="L1231" t="s">
        <v>51</v>
      </c>
      <c r="M1231" t="s">
        <v>61</v>
      </c>
      <c r="N1231">
        <v>0</v>
      </c>
      <c r="O1231">
        <v>1</v>
      </c>
      <c r="P1231">
        <v>1</v>
      </c>
      <c r="Q1231">
        <v>0</v>
      </c>
      <c r="R1231">
        <v>0</v>
      </c>
      <c r="S1231">
        <v>0</v>
      </c>
      <c r="T1231">
        <v>0</v>
      </c>
      <c r="U1231">
        <v>0</v>
      </c>
      <c r="V1231">
        <v>0</v>
      </c>
      <c r="W1231">
        <v>0</v>
      </c>
      <c r="X1231">
        <v>0</v>
      </c>
      <c r="Y1231">
        <v>0</v>
      </c>
      <c r="Z1231">
        <v>0</v>
      </c>
      <c r="AA1231">
        <v>0</v>
      </c>
      <c r="AB1231">
        <v>0</v>
      </c>
      <c r="AC1231">
        <v>0</v>
      </c>
      <c r="AD1231">
        <v>1</v>
      </c>
      <c r="AE1231">
        <v>1</v>
      </c>
      <c r="AF1231">
        <v>0</v>
      </c>
      <c r="AG1231">
        <v>0</v>
      </c>
      <c r="AH1231">
        <v>0</v>
      </c>
      <c r="AI1231">
        <v>1</v>
      </c>
      <c r="AJ1231">
        <v>366</v>
      </c>
    </row>
    <row r="1232" spans="1:36">
      <c r="A1232" t="s">
        <v>2894</v>
      </c>
      <c r="B1232" t="s">
        <v>2895</v>
      </c>
      <c r="C1232" t="s">
        <v>46</v>
      </c>
      <c r="D1232" t="s">
        <v>2684</v>
      </c>
      <c r="E1232" t="s">
        <v>48</v>
      </c>
      <c r="F1232" s="3">
        <v>690</v>
      </c>
      <c r="G1232" t="s">
        <v>82</v>
      </c>
      <c r="H1232" t="s">
        <v>50</v>
      </c>
      <c r="I1232" t="s">
        <v>50</v>
      </c>
      <c r="J1232" t="s">
        <v>51</v>
      </c>
      <c r="K1232" t="s">
        <v>51</v>
      </c>
      <c r="L1232" t="s">
        <v>51</v>
      </c>
      <c r="M1232" t="s">
        <v>51</v>
      </c>
      <c r="N1232">
        <v>0</v>
      </c>
      <c r="O1232">
        <v>0</v>
      </c>
      <c r="P1232">
        <v>0</v>
      </c>
      <c r="Q1232">
        <v>0</v>
      </c>
      <c r="R1232">
        <v>0</v>
      </c>
      <c r="S1232">
        <v>0</v>
      </c>
      <c r="T1232">
        <v>0</v>
      </c>
      <c r="U1232">
        <v>0</v>
      </c>
      <c r="V1232">
        <v>0</v>
      </c>
      <c r="W1232">
        <v>0</v>
      </c>
      <c r="X1232">
        <v>0</v>
      </c>
      <c r="Y1232">
        <v>0</v>
      </c>
      <c r="Z1232">
        <v>0</v>
      </c>
      <c r="AA1232">
        <v>0</v>
      </c>
      <c r="AB1232">
        <v>0</v>
      </c>
      <c r="AC1232">
        <v>0</v>
      </c>
      <c r="AD1232">
        <v>0</v>
      </c>
      <c r="AE1232">
        <v>0</v>
      </c>
      <c r="AF1232">
        <v>0</v>
      </c>
      <c r="AG1232">
        <v>0</v>
      </c>
      <c r="AH1232">
        <v>0</v>
      </c>
      <c r="AI1232">
        <v>0</v>
      </c>
      <c r="AJ1232">
        <v>0</v>
      </c>
    </row>
    <row r="1233" spans="1:36">
      <c r="A1233" t="s">
        <v>2896</v>
      </c>
      <c r="B1233" t="s">
        <v>2897</v>
      </c>
      <c r="C1233" t="s">
        <v>46</v>
      </c>
      <c r="D1233" t="s">
        <v>2898</v>
      </c>
      <c r="E1233" t="s">
        <v>48</v>
      </c>
      <c r="F1233" s="3">
        <v>850</v>
      </c>
      <c r="G1233" t="s">
        <v>119</v>
      </c>
      <c r="H1233" t="s">
        <v>50</v>
      </c>
      <c r="I1233" t="s">
        <v>50</v>
      </c>
      <c r="J1233" t="s">
        <v>51</v>
      </c>
      <c r="K1233" t="s">
        <v>51</v>
      </c>
      <c r="L1233" t="s">
        <v>51</v>
      </c>
      <c r="M1233" t="s">
        <v>51</v>
      </c>
      <c r="N1233">
        <v>0</v>
      </c>
      <c r="O1233">
        <v>0</v>
      </c>
      <c r="P1233">
        <v>0</v>
      </c>
      <c r="Q1233">
        <v>0</v>
      </c>
      <c r="R1233">
        <v>0</v>
      </c>
      <c r="S1233">
        <v>0</v>
      </c>
      <c r="T1233">
        <v>0</v>
      </c>
      <c r="U1233">
        <v>0</v>
      </c>
      <c r="V1233">
        <v>0</v>
      </c>
      <c r="W1233">
        <v>0</v>
      </c>
      <c r="X1233">
        <v>0</v>
      </c>
      <c r="Y1233">
        <v>0</v>
      </c>
      <c r="Z1233">
        <v>0</v>
      </c>
      <c r="AA1233">
        <v>0</v>
      </c>
      <c r="AB1233">
        <v>0</v>
      </c>
      <c r="AC1233">
        <v>0</v>
      </c>
      <c r="AD1233">
        <v>0</v>
      </c>
      <c r="AE1233">
        <v>0</v>
      </c>
      <c r="AF1233">
        <v>0</v>
      </c>
      <c r="AG1233">
        <v>0</v>
      </c>
      <c r="AH1233">
        <v>0</v>
      </c>
      <c r="AI1233">
        <v>0</v>
      </c>
      <c r="AJ1233">
        <v>0</v>
      </c>
    </row>
    <row r="1234" spans="1:36">
      <c r="A1234" t="s">
        <v>2899</v>
      </c>
      <c r="B1234" t="s">
        <v>2900</v>
      </c>
      <c r="C1234" t="s">
        <v>46</v>
      </c>
      <c r="D1234" t="s">
        <v>2800</v>
      </c>
      <c r="E1234" t="s">
        <v>48</v>
      </c>
      <c r="F1234" s="3">
        <v>350</v>
      </c>
      <c r="G1234" t="s">
        <v>101</v>
      </c>
      <c r="H1234" t="s">
        <v>50</v>
      </c>
      <c r="I1234" t="s">
        <v>50</v>
      </c>
      <c r="J1234" t="s">
        <v>51</v>
      </c>
      <c r="K1234" t="s">
        <v>51</v>
      </c>
      <c r="L1234" t="s">
        <v>51</v>
      </c>
      <c r="M1234" t="s">
        <v>51</v>
      </c>
      <c r="N1234">
        <v>0</v>
      </c>
      <c r="O1234">
        <v>0</v>
      </c>
      <c r="P1234">
        <v>0</v>
      </c>
      <c r="Q1234">
        <v>0</v>
      </c>
      <c r="R1234">
        <v>0</v>
      </c>
      <c r="S1234">
        <v>0</v>
      </c>
      <c r="T1234">
        <v>0</v>
      </c>
      <c r="U1234">
        <v>0</v>
      </c>
      <c r="V1234">
        <v>0</v>
      </c>
      <c r="W1234">
        <v>0</v>
      </c>
      <c r="X1234">
        <v>0</v>
      </c>
      <c r="Y1234">
        <v>0</v>
      </c>
      <c r="Z1234">
        <v>0</v>
      </c>
      <c r="AA1234">
        <v>0</v>
      </c>
      <c r="AB1234">
        <v>0</v>
      </c>
      <c r="AC1234">
        <v>0</v>
      </c>
      <c r="AD1234">
        <v>0</v>
      </c>
      <c r="AE1234">
        <v>0</v>
      </c>
      <c r="AF1234">
        <v>0</v>
      </c>
      <c r="AG1234">
        <v>0</v>
      </c>
      <c r="AH1234">
        <v>0</v>
      </c>
      <c r="AI1234">
        <v>0</v>
      </c>
      <c r="AJ1234">
        <v>0</v>
      </c>
    </row>
    <row r="1235" spans="1:36">
      <c r="A1235" t="s">
        <v>2901</v>
      </c>
      <c r="B1235" t="s">
        <v>2902</v>
      </c>
      <c r="C1235" t="s">
        <v>88</v>
      </c>
      <c r="D1235" t="s">
        <v>104</v>
      </c>
      <c r="E1235" t="s">
        <v>48</v>
      </c>
      <c r="F1235" s="3">
        <v>50</v>
      </c>
      <c r="G1235" t="s">
        <v>66</v>
      </c>
      <c r="H1235" t="s">
        <v>50</v>
      </c>
      <c r="I1235" t="s">
        <v>50</v>
      </c>
      <c r="J1235" t="s">
        <v>51</v>
      </c>
      <c r="K1235" t="s">
        <v>51</v>
      </c>
      <c r="L1235" t="s">
        <v>51</v>
      </c>
      <c r="M1235" t="s">
        <v>61</v>
      </c>
      <c r="N1235">
        <v>0</v>
      </c>
      <c r="O1235">
        <v>0</v>
      </c>
      <c r="P1235">
        <v>0</v>
      </c>
      <c r="Q1235">
        <v>0</v>
      </c>
      <c r="R1235">
        <v>0</v>
      </c>
      <c r="S1235">
        <v>0</v>
      </c>
      <c r="T1235">
        <v>0</v>
      </c>
      <c r="U1235">
        <v>0</v>
      </c>
      <c r="V1235">
        <v>0</v>
      </c>
      <c r="W1235">
        <v>0</v>
      </c>
      <c r="X1235">
        <v>0</v>
      </c>
      <c r="Y1235">
        <v>0</v>
      </c>
      <c r="Z1235">
        <v>0</v>
      </c>
      <c r="AA1235">
        <v>0</v>
      </c>
      <c r="AB1235">
        <v>0</v>
      </c>
      <c r="AC1235">
        <v>0</v>
      </c>
      <c r="AD1235">
        <v>0</v>
      </c>
      <c r="AE1235">
        <v>0</v>
      </c>
      <c r="AF1235">
        <v>0</v>
      </c>
      <c r="AG1235">
        <v>0</v>
      </c>
      <c r="AH1235">
        <v>0</v>
      </c>
      <c r="AI1235">
        <v>0</v>
      </c>
      <c r="AJ1235">
        <v>0</v>
      </c>
    </row>
    <row r="1236" spans="1:36">
      <c r="A1236" t="s">
        <v>2903</v>
      </c>
      <c r="B1236" t="s">
        <v>2904</v>
      </c>
      <c r="C1236" t="s">
        <v>58</v>
      </c>
      <c r="D1236" t="s">
        <v>1133</v>
      </c>
      <c r="E1236" t="s">
        <v>59</v>
      </c>
      <c r="G1236" t="s">
        <v>60</v>
      </c>
      <c r="H1236" t="s">
        <v>50</v>
      </c>
      <c r="I1236" t="s">
        <v>50</v>
      </c>
      <c r="J1236" t="s">
        <v>61</v>
      </c>
      <c r="K1236" t="s">
        <v>61</v>
      </c>
      <c r="L1236" t="s">
        <v>61</v>
      </c>
      <c r="M1236" t="s">
        <v>61</v>
      </c>
      <c r="N1236">
        <v>0</v>
      </c>
      <c r="O1236">
        <v>0</v>
      </c>
      <c r="P1236">
        <v>0</v>
      </c>
      <c r="Q1236">
        <v>0</v>
      </c>
      <c r="R1236">
        <v>0</v>
      </c>
      <c r="S1236">
        <v>0</v>
      </c>
      <c r="T1236">
        <v>0</v>
      </c>
      <c r="U1236">
        <v>0</v>
      </c>
      <c r="V1236">
        <v>0</v>
      </c>
      <c r="W1236">
        <v>0</v>
      </c>
      <c r="X1236">
        <v>0</v>
      </c>
      <c r="Y1236">
        <v>0</v>
      </c>
      <c r="Z1236">
        <v>0</v>
      </c>
      <c r="AA1236">
        <v>0</v>
      </c>
      <c r="AB1236">
        <v>0</v>
      </c>
      <c r="AC1236">
        <v>0</v>
      </c>
      <c r="AD1236">
        <v>0</v>
      </c>
      <c r="AE1236">
        <v>0</v>
      </c>
      <c r="AF1236">
        <v>0</v>
      </c>
      <c r="AG1236">
        <v>0</v>
      </c>
      <c r="AH1236">
        <v>0</v>
      </c>
      <c r="AI1236">
        <v>0</v>
      </c>
      <c r="AJ1236">
        <v>0</v>
      </c>
    </row>
    <row r="1237" spans="1:36">
      <c r="A1237" t="s">
        <v>2905</v>
      </c>
      <c r="B1237" t="s">
        <v>2906</v>
      </c>
      <c r="C1237" t="s">
        <v>64</v>
      </c>
      <c r="D1237" t="s">
        <v>2907</v>
      </c>
      <c r="E1237" t="s">
        <v>59</v>
      </c>
      <c r="G1237" t="s">
        <v>60</v>
      </c>
      <c r="H1237" t="s">
        <v>50</v>
      </c>
      <c r="I1237" t="s">
        <v>50</v>
      </c>
      <c r="J1237" t="s">
        <v>50</v>
      </c>
      <c r="K1237" t="s">
        <v>61</v>
      </c>
      <c r="L1237" t="s">
        <v>61</v>
      </c>
      <c r="M1237" t="s">
        <v>61</v>
      </c>
      <c r="N1237">
        <v>0</v>
      </c>
      <c r="O1237">
        <v>0</v>
      </c>
      <c r="P1237">
        <v>0</v>
      </c>
      <c r="Q1237">
        <v>0</v>
      </c>
      <c r="R1237">
        <v>0</v>
      </c>
      <c r="S1237">
        <v>0</v>
      </c>
      <c r="T1237">
        <v>0</v>
      </c>
      <c r="U1237">
        <v>0</v>
      </c>
      <c r="V1237">
        <v>0</v>
      </c>
      <c r="W1237">
        <v>0</v>
      </c>
      <c r="X1237">
        <v>0</v>
      </c>
      <c r="Y1237">
        <v>0</v>
      </c>
      <c r="Z1237">
        <v>0</v>
      </c>
      <c r="AA1237">
        <v>0</v>
      </c>
      <c r="AB1237">
        <v>0</v>
      </c>
      <c r="AC1237">
        <v>0</v>
      </c>
      <c r="AD1237">
        <v>0</v>
      </c>
      <c r="AE1237">
        <v>0</v>
      </c>
      <c r="AF1237">
        <v>0</v>
      </c>
      <c r="AG1237">
        <v>0</v>
      </c>
      <c r="AH1237">
        <v>0</v>
      </c>
      <c r="AI1237">
        <v>0</v>
      </c>
      <c r="AJ1237">
        <v>0</v>
      </c>
    </row>
    <row r="1238" spans="1:36">
      <c r="A1238" t="s">
        <v>2908</v>
      </c>
      <c r="B1238" t="s">
        <v>2909</v>
      </c>
      <c r="C1238" t="s">
        <v>64</v>
      </c>
      <c r="D1238" t="s">
        <v>2909</v>
      </c>
      <c r="E1238" t="s">
        <v>59</v>
      </c>
      <c r="G1238" t="s">
        <v>49</v>
      </c>
      <c r="H1238" t="s">
        <v>50</v>
      </c>
      <c r="I1238" t="s">
        <v>50</v>
      </c>
      <c r="J1238" t="s">
        <v>51</v>
      </c>
      <c r="K1238" t="s">
        <v>61</v>
      </c>
      <c r="L1238" t="s">
        <v>61</v>
      </c>
      <c r="M1238" t="s">
        <v>61</v>
      </c>
      <c r="N1238">
        <v>0</v>
      </c>
      <c r="O1238">
        <v>0</v>
      </c>
      <c r="P1238">
        <v>0</v>
      </c>
      <c r="Q1238">
        <v>0</v>
      </c>
      <c r="R1238">
        <v>0</v>
      </c>
      <c r="S1238">
        <v>0</v>
      </c>
      <c r="T1238">
        <v>0</v>
      </c>
      <c r="U1238">
        <v>0</v>
      </c>
      <c r="V1238">
        <v>0</v>
      </c>
      <c r="W1238">
        <v>0</v>
      </c>
      <c r="X1238">
        <v>0</v>
      </c>
      <c r="Y1238">
        <v>0</v>
      </c>
      <c r="Z1238">
        <v>0</v>
      </c>
      <c r="AA1238">
        <v>0</v>
      </c>
      <c r="AB1238">
        <v>0</v>
      </c>
      <c r="AC1238">
        <v>0</v>
      </c>
      <c r="AD1238">
        <v>0</v>
      </c>
      <c r="AE1238">
        <v>0</v>
      </c>
      <c r="AF1238">
        <v>0</v>
      </c>
      <c r="AG1238">
        <v>0</v>
      </c>
      <c r="AH1238">
        <v>0</v>
      </c>
      <c r="AI1238">
        <v>0</v>
      </c>
      <c r="AJ1238">
        <v>0</v>
      </c>
    </row>
    <row r="1239" spans="1:36">
      <c r="A1239" t="s">
        <v>2910</v>
      </c>
      <c r="B1239" t="s">
        <v>2911</v>
      </c>
      <c r="C1239" t="s">
        <v>64</v>
      </c>
      <c r="D1239" t="s">
        <v>2912</v>
      </c>
      <c r="E1239" t="s">
        <v>59</v>
      </c>
      <c r="G1239" t="s">
        <v>208</v>
      </c>
      <c r="H1239" t="s">
        <v>50</v>
      </c>
      <c r="I1239" t="s">
        <v>50</v>
      </c>
      <c r="J1239" t="s">
        <v>51</v>
      </c>
      <c r="K1239" t="s">
        <v>61</v>
      </c>
      <c r="L1239" t="s">
        <v>61</v>
      </c>
      <c r="M1239" t="s">
        <v>61</v>
      </c>
      <c r="N1239">
        <v>0</v>
      </c>
      <c r="O1239">
        <v>0</v>
      </c>
      <c r="P1239">
        <v>0</v>
      </c>
      <c r="Q1239">
        <v>0</v>
      </c>
      <c r="R1239">
        <v>0</v>
      </c>
      <c r="S1239">
        <v>0</v>
      </c>
      <c r="T1239">
        <v>0</v>
      </c>
      <c r="U1239">
        <v>0</v>
      </c>
      <c r="V1239">
        <v>0</v>
      </c>
      <c r="W1239">
        <v>0</v>
      </c>
      <c r="X1239">
        <v>0</v>
      </c>
      <c r="Y1239">
        <v>0</v>
      </c>
      <c r="Z1239">
        <v>0</v>
      </c>
      <c r="AA1239">
        <v>0</v>
      </c>
      <c r="AB1239">
        <v>0</v>
      </c>
      <c r="AC1239">
        <v>0</v>
      </c>
      <c r="AD1239">
        <v>0</v>
      </c>
      <c r="AE1239">
        <v>0</v>
      </c>
      <c r="AF1239">
        <v>0</v>
      </c>
      <c r="AG1239">
        <v>0</v>
      </c>
      <c r="AH1239">
        <v>0</v>
      </c>
      <c r="AI1239">
        <v>0</v>
      </c>
      <c r="AJ1239">
        <v>0</v>
      </c>
    </row>
    <row r="1240" spans="1:36">
      <c r="A1240" t="s">
        <v>2913</v>
      </c>
      <c r="B1240" t="s">
        <v>2914</v>
      </c>
      <c r="C1240" t="s">
        <v>64</v>
      </c>
      <c r="D1240" t="s">
        <v>2915</v>
      </c>
      <c r="E1240" t="s">
        <v>59</v>
      </c>
      <c r="G1240" t="s">
        <v>66</v>
      </c>
      <c r="H1240" t="s">
        <v>50</v>
      </c>
      <c r="I1240" t="s">
        <v>50</v>
      </c>
      <c r="J1240" t="s">
        <v>51</v>
      </c>
      <c r="K1240" t="s">
        <v>61</v>
      </c>
      <c r="L1240" t="s">
        <v>61</v>
      </c>
      <c r="M1240" t="s">
        <v>61</v>
      </c>
      <c r="N1240">
        <v>0</v>
      </c>
      <c r="O1240">
        <v>0</v>
      </c>
      <c r="P1240">
        <v>0</v>
      </c>
      <c r="Q1240">
        <v>0</v>
      </c>
      <c r="R1240">
        <v>0</v>
      </c>
      <c r="S1240">
        <v>0</v>
      </c>
      <c r="T1240">
        <v>0</v>
      </c>
      <c r="U1240">
        <v>0</v>
      </c>
      <c r="V1240">
        <v>0</v>
      </c>
      <c r="W1240">
        <v>0</v>
      </c>
      <c r="X1240">
        <v>0</v>
      </c>
      <c r="Y1240">
        <v>0</v>
      </c>
      <c r="Z1240">
        <v>0</v>
      </c>
      <c r="AA1240">
        <v>0</v>
      </c>
      <c r="AB1240">
        <v>0</v>
      </c>
      <c r="AC1240">
        <v>0</v>
      </c>
      <c r="AD1240">
        <v>0</v>
      </c>
      <c r="AE1240">
        <v>0</v>
      </c>
      <c r="AF1240">
        <v>0</v>
      </c>
      <c r="AG1240">
        <v>0</v>
      </c>
      <c r="AH1240">
        <v>0</v>
      </c>
      <c r="AI1240">
        <v>0</v>
      </c>
      <c r="AJ1240">
        <v>0</v>
      </c>
    </row>
    <row r="1241" spans="1:36">
      <c r="A1241" t="s">
        <v>2916</v>
      </c>
      <c r="B1241" t="s">
        <v>2917</v>
      </c>
      <c r="C1241" t="s">
        <v>46</v>
      </c>
      <c r="D1241" t="s">
        <v>2918</v>
      </c>
      <c r="E1241" t="s">
        <v>59</v>
      </c>
      <c r="F1241" s="3">
        <v>180</v>
      </c>
      <c r="G1241" t="s">
        <v>55</v>
      </c>
      <c r="H1241" t="s">
        <v>50</v>
      </c>
      <c r="I1241" t="s">
        <v>50</v>
      </c>
      <c r="J1241" t="s">
        <v>51</v>
      </c>
      <c r="K1241" t="s">
        <v>50</v>
      </c>
      <c r="L1241" t="s">
        <v>50</v>
      </c>
      <c r="M1241" t="s">
        <v>50</v>
      </c>
      <c r="N1241">
        <v>0</v>
      </c>
      <c r="O1241">
        <v>0</v>
      </c>
      <c r="P1241">
        <v>0</v>
      </c>
      <c r="Q1241">
        <v>0</v>
      </c>
      <c r="R1241">
        <v>0</v>
      </c>
      <c r="S1241">
        <v>0</v>
      </c>
      <c r="T1241">
        <v>0</v>
      </c>
      <c r="U1241">
        <v>0</v>
      </c>
      <c r="V1241">
        <v>0</v>
      </c>
      <c r="W1241">
        <v>0</v>
      </c>
      <c r="X1241">
        <v>0</v>
      </c>
      <c r="Y1241">
        <v>0</v>
      </c>
      <c r="Z1241">
        <v>0</v>
      </c>
      <c r="AA1241">
        <v>0</v>
      </c>
      <c r="AB1241">
        <v>0</v>
      </c>
      <c r="AC1241">
        <v>0</v>
      </c>
      <c r="AD1241">
        <v>0</v>
      </c>
      <c r="AE1241">
        <v>0</v>
      </c>
      <c r="AF1241">
        <v>0</v>
      </c>
      <c r="AG1241">
        <v>0</v>
      </c>
      <c r="AH1241">
        <v>0</v>
      </c>
      <c r="AI1241">
        <v>0</v>
      </c>
      <c r="AJ1241">
        <v>0</v>
      </c>
    </row>
    <row r="1242" spans="1:36">
      <c r="A1242" t="s">
        <v>2919</v>
      </c>
      <c r="B1242" t="s">
        <v>2920</v>
      </c>
      <c r="C1242" t="s">
        <v>88</v>
      </c>
      <c r="D1242" t="s">
        <v>89</v>
      </c>
      <c r="E1242" t="s">
        <v>89</v>
      </c>
      <c r="F1242" s="3">
        <v>170</v>
      </c>
      <c r="G1242" t="s">
        <v>74</v>
      </c>
      <c r="H1242" t="s">
        <v>50</v>
      </c>
      <c r="I1242" t="s">
        <v>50</v>
      </c>
      <c r="J1242" t="s">
        <v>51</v>
      </c>
      <c r="K1242" t="s">
        <v>51</v>
      </c>
      <c r="L1242" t="s">
        <v>51</v>
      </c>
      <c r="M1242" t="s">
        <v>61</v>
      </c>
      <c r="N1242">
        <v>0</v>
      </c>
      <c r="O1242">
        <v>0</v>
      </c>
      <c r="P1242">
        <v>0</v>
      </c>
      <c r="Q1242">
        <v>0</v>
      </c>
      <c r="R1242">
        <v>0</v>
      </c>
      <c r="S1242">
        <v>0</v>
      </c>
      <c r="T1242">
        <v>0</v>
      </c>
      <c r="U1242">
        <v>0</v>
      </c>
      <c r="V1242">
        <v>0</v>
      </c>
      <c r="W1242">
        <v>0</v>
      </c>
      <c r="X1242">
        <v>0</v>
      </c>
      <c r="Y1242">
        <v>0</v>
      </c>
      <c r="Z1242">
        <v>0</v>
      </c>
      <c r="AA1242">
        <v>0</v>
      </c>
      <c r="AB1242">
        <v>0</v>
      </c>
      <c r="AC1242">
        <v>0</v>
      </c>
      <c r="AD1242">
        <v>0</v>
      </c>
      <c r="AE1242">
        <v>0</v>
      </c>
      <c r="AF1242">
        <v>0</v>
      </c>
      <c r="AG1242">
        <v>0</v>
      </c>
      <c r="AH1242">
        <v>0</v>
      </c>
      <c r="AI1242">
        <v>0</v>
      </c>
      <c r="AJ1242">
        <v>0</v>
      </c>
    </row>
    <row r="1243" spans="1:36">
      <c r="A1243" t="s">
        <v>2921</v>
      </c>
      <c r="B1243" t="s">
        <v>2922</v>
      </c>
      <c r="C1243" t="s">
        <v>88</v>
      </c>
      <c r="D1243" t="s">
        <v>89</v>
      </c>
      <c r="E1243" t="s">
        <v>89</v>
      </c>
      <c r="F1243" s="3">
        <v>60</v>
      </c>
      <c r="G1243" t="s">
        <v>60</v>
      </c>
      <c r="H1243" t="s">
        <v>50</v>
      </c>
      <c r="I1243" t="s">
        <v>50</v>
      </c>
      <c r="J1243" t="s">
        <v>50</v>
      </c>
      <c r="K1243" t="s">
        <v>51</v>
      </c>
      <c r="L1243" t="s">
        <v>51</v>
      </c>
      <c r="M1243" t="s">
        <v>61</v>
      </c>
      <c r="N1243">
        <v>0</v>
      </c>
      <c r="O1243">
        <v>0</v>
      </c>
      <c r="P1243">
        <v>0</v>
      </c>
      <c r="Q1243">
        <v>0</v>
      </c>
      <c r="R1243">
        <v>0</v>
      </c>
      <c r="S1243">
        <v>0</v>
      </c>
      <c r="T1243">
        <v>0</v>
      </c>
      <c r="U1243">
        <v>0</v>
      </c>
      <c r="V1243">
        <v>0</v>
      </c>
      <c r="W1243">
        <v>0</v>
      </c>
      <c r="X1243">
        <v>0</v>
      </c>
      <c r="Y1243">
        <v>0</v>
      </c>
      <c r="Z1243">
        <v>0</v>
      </c>
      <c r="AA1243">
        <v>0</v>
      </c>
      <c r="AB1243">
        <v>0</v>
      </c>
      <c r="AC1243">
        <v>0</v>
      </c>
      <c r="AD1243">
        <v>0</v>
      </c>
      <c r="AE1243">
        <v>0</v>
      </c>
      <c r="AF1243">
        <v>0</v>
      </c>
      <c r="AG1243">
        <v>0</v>
      </c>
      <c r="AH1243">
        <v>0</v>
      </c>
      <c r="AI1243">
        <v>0</v>
      </c>
      <c r="AJ1243">
        <v>0</v>
      </c>
    </row>
    <row r="1244" spans="1:36">
      <c r="A1244" t="s">
        <v>2923</v>
      </c>
      <c r="B1244" t="s">
        <v>2924</v>
      </c>
      <c r="C1244" t="s">
        <v>88</v>
      </c>
      <c r="D1244" t="s">
        <v>89</v>
      </c>
      <c r="E1244" t="s">
        <v>89</v>
      </c>
      <c r="F1244" s="3">
        <v>50</v>
      </c>
      <c r="G1244" t="s">
        <v>78</v>
      </c>
      <c r="H1244" t="s">
        <v>50</v>
      </c>
      <c r="I1244" t="s">
        <v>50</v>
      </c>
      <c r="J1244" t="s">
        <v>50</v>
      </c>
      <c r="K1244" t="s">
        <v>51</v>
      </c>
      <c r="L1244" t="s">
        <v>51</v>
      </c>
      <c r="M1244" t="s">
        <v>61</v>
      </c>
      <c r="N1244">
        <v>0</v>
      </c>
      <c r="O1244">
        <v>0</v>
      </c>
      <c r="P1244">
        <v>0</v>
      </c>
      <c r="Q1244">
        <v>0</v>
      </c>
      <c r="R1244">
        <v>0</v>
      </c>
      <c r="S1244">
        <v>0</v>
      </c>
      <c r="T1244">
        <v>0</v>
      </c>
      <c r="U1244">
        <v>0</v>
      </c>
      <c r="V1244">
        <v>0</v>
      </c>
      <c r="W1244">
        <v>0</v>
      </c>
      <c r="X1244">
        <v>0</v>
      </c>
      <c r="Y1244">
        <v>0</v>
      </c>
      <c r="Z1244">
        <v>0</v>
      </c>
      <c r="AA1244">
        <v>0</v>
      </c>
      <c r="AB1244">
        <v>0</v>
      </c>
      <c r="AC1244">
        <v>0</v>
      </c>
      <c r="AD1244">
        <v>0</v>
      </c>
      <c r="AE1244">
        <v>0</v>
      </c>
      <c r="AF1244">
        <v>0</v>
      </c>
      <c r="AG1244">
        <v>0</v>
      </c>
      <c r="AH1244">
        <v>0</v>
      </c>
      <c r="AI1244">
        <v>0</v>
      </c>
      <c r="AJ1244">
        <v>0</v>
      </c>
    </row>
    <row r="1245" spans="1:36">
      <c r="A1245" t="s">
        <v>2925</v>
      </c>
      <c r="B1245" t="s">
        <v>2926</v>
      </c>
      <c r="C1245" t="s">
        <v>88</v>
      </c>
      <c r="D1245" t="s">
        <v>89</v>
      </c>
      <c r="E1245" t="s">
        <v>89</v>
      </c>
      <c r="F1245" s="3">
        <v>10</v>
      </c>
      <c r="G1245" t="s">
        <v>119</v>
      </c>
      <c r="H1245" t="s">
        <v>50</v>
      </c>
      <c r="I1245" t="s">
        <v>50</v>
      </c>
      <c r="J1245" t="s">
        <v>51</v>
      </c>
      <c r="K1245" t="s">
        <v>51</v>
      </c>
      <c r="L1245" t="s">
        <v>51</v>
      </c>
      <c r="M1245" t="s">
        <v>61</v>
      </c>
      <c r="N1245">
        <v>0</v>
      </c>
      <c r="O1245">
        <v>0</v>
      </c>
      <c r="P1245">
        <v>0</v>
      </c>
      <c r="Q1245">
        <v>0</v>
      </c>
      <c r="R1245">
        <v>0</v>
      </c>
      <c r="S1245">
        <v>0</v>
      </c>
      <c r="T1245">
        <v>0</v>
      </c>
      <c r="U1245">
        <v>0</v>
      </c>
      <c r="V1245">
        <v>0</v>
      </c>
      <c r="W1245">
        <v>0</v>
      </c>
      <c r="X1245">
        <v>0</v>
      </c>
      <c r="Y1245">
        <v>0</v>
      </c>
      <c r="Z1245">
        <v>0</v>
      </c>
      <c r="AA1245">
        <v>0</v>
      </c>
      <c r="AB1245">
        <v>0</v>
      </c>
      <c r="AC1245">
        <v>0</v>
      </c>
      <c r="AD1245">
        <v>0</v>
      </c>
      <c r="AE1245">
        <v>0</v>
      </c>
      <c r="AF1245">
        <v>0</v>
      </c>
      <c r="AG1245">
        <v>0</v>
      </c>
      <c r="AH1245">
        <v>0</v>
      </c>
      <c r="AI1245">
        <v>0</v>
      </c>
      <c r="AJ1245">
        <v>0</v>
      </c>
    </row>
    <row r="1246" spans="1:36">
      <c r="A1246" t="s">
        <v>2927</v>
      </c>
      <c r="B1246" t="s">
        <v>2928</v>
      </c>
      <c r="C1246" t="s">
        <v>88</v>
      </c>
      <c r="D1246" t="s">
        <v>258</v>
      </c>
      <c r="E1246" t="s">
        <v>258</v>
      </c>
      <c r="F1246" s="3">
        <v>49</v>
      </c>
      <c r="G1246" t="s">
        <v>60</v>
      </c>
      <c r="H1246" t="s">
        <v>50</v>
      </c>
      <c r="I1246" t="s">
        <v>50</v>
      </c>
      <c r="J1246" t="s">
        <v>50</v>
      </c>
      <c r="K1246" t="s">
        <v>50</v>
      </c>
      <c r="L1246" t="s">
        <v>50</v>
      </c>
      <c r="M1246" t="s">
        <v>61</v>
      </c>
      <c r="N1246">
        <v>0</v>
      </c>
      <c r="O1246">
        <v>0</v>
      </c>
      <c r="P1246">
        <v>0</v>
      </c>
      <c r="Q1246">
        <v>0</v>
      </c>
      <c r="R1246">
        <v>0</v>
      </c>
      <c r="S1246">
        <v>0</v>
      </c>
      <c r="T1246">
        <v>0</v>
      </c>
      <c r="U1246">
        <v>0</v>
      </c>
      <c r="V1246">
        <v>0</v>
      </c>
      <c r="W1246">
        <v>0</v>
      </c>
      <c r="X1246">
        <v>0</v>
      </c>
      <c r="Y1246">
        <v>0</v>
      </c>
      <c r="Z1246">
        <v>0</v>
      </c>
      <c r="AA1246">
        <v>0</v>
      </c>
      <c r="AB1246">
        <v>0</v>
      </c>
      <c r="AC1246">
        <v>0</v>
      </c>
      <c r="AD1246">
        <v>1</v>
      </c>
      <c r="AE1246">
        <v>1</v>
      </c>
      <c r="AF1246">
        <v>0</v>
      </c>
      <c r="AG1246">
        <v>0</v>
      </c>
      <c r="AH1246">
        <v>0</v>
      </c>
      <c r="AI1246">
        <v>1</v>
      </c>
      <c r="AJ1246">
        <v>366</v>
      </c>
    </row>
    <row r="1247" spans="1:36">
      <c r="A1247" t="s">
        <v>2929</v>
      </c>
      <c r="B1247" t="s">
        <v>2930</v>
      </c>
      <c r="C1247" t="s">
        <v>88</v>
      </c>
      <c r="D1247" t="s">
        <v>89</v>
      </c>
      <c r="E1247" t="s">
        <v>89</v>
      </c>
      <c r="F1247" s="3">
        <v>165</v>
      </c>
      <c r="G1247" t="s">
        <v>101</v>
      </c>
      <c r="H1247" t="s">
        <v>50</v>
      </c>
      <c r="I1247" t="s">
        <v>50</v>
      </c>
      <c r="J1247" t="s">
        <v>50</v>
      </c>
      <c r="K1247" t="s">
        <v>51</v>
      </c>
      <c r="L1247" t="s">
        <v>51</v>
      </c>
      <c r="M1247" t="s">
        <v>61</v>
      </c>
      <c r="N1247">
        <v>0</v>
      </c>
      <c r="O1247">
        <v>0</v>
      </c>
      <c r="P1247">
        <v>0</v>
      </c>
      <c r="Q1247">
        <v>0</v>
      </c>
      <c r="R1247">
        <v>0</v>
      </c>
      <c r="S1247">
        <v>0</v>
      </c>
      <c r="T1247">
        <v>0</v>
      </c>
      <c r="U1247">
        <v>0</v>
      </c>
      <c r="V1247">
        <v>0</v>
      </c>
      <c r="W1247">
        <v>0</v>
      </c>
      <c r="X1247">
        <v>0</v>
      </c>
      <c r="Y1247">
        <v>0</v>
      </c>
      <c r="Z1247">
        <v>0</v>
      </c>
      <c r="AA1247">
        <v>0</v>
      </c>
      <c r="AB1247">
        <v>0</v>
      </c>
      <c r="AC1247">
        <v>0</v>
      </c>
      <c r="AD1247">
        <v>0</v>
      </c>
      <c r="AE1247">
        <v>0</v>
      </c>
      <c r="AF1247">
        <v>0</v>
      </c>
      <c r="AG1247">
        <v>0</v>
      </c>
      <c r="AH1247">
        <v>0</v>
      </c>
      <c r="AI1247">
        <v>0</v>
      </c>
      <c r="AJ1247">
        <v>0</v>
      </c>
    </row>
    <row r="1248" spans="1:36">
      <c r="A1248" t="s">
        <v>2931</v>
      </c>
      <c r="B1248" t="s">
        <v>2932</v>
      </c>
      <c r="C1248" t="s">
        <v>46</v>
      </c>
      <c r="D1248" t="s">
        <v>365</v>
      </c>
      <c r="E1248" t="s">
        <v>48</v>
      </c>
      <c r="F1248" s="3">
        <v>226</v>
      </c>
      <c r="G1248" t="s">
        <v>74</v>
      </c>
      <c r="H1248" t="s">
        <v>50</v>
      </c>
      <c r="I1248" t="s">
        <v>50</v>
      </c>
      <c r="J1248" t="s">
        <v>51</v>
      </c>
      <c r="K1248" t="s">
        <v>61</v>
      </c>
      <c r="L1248" t="s">
        <v>51</v>
      </c>
      <c r="M1248" t="s">
        <v>51</v>
      </c>
      <c r="N1248">
        <v>0</v>
      </c>
      <c r="O1248">
        <v>0</v>
      </c>
      <c r="P1248">
        <v>0</v>
      </c>
      <c r="Q1248">
        <v>0</v>
      </c>
      <c r="R1248">
        <v>0</v>
      </c>
      <c r="S1248">
        <v>0</v>
      </c>
      <c r="T1248">
        <v>0</v>
      </c>
      <c r="U1248">
        <v>0</v>
      </c>
      <c r="V1248">
        <v>0</v>
      </c>
      <c r="W1248">
        <v>0</v>
      </c>
      <c r="X1248">
        <v>0</v>
      </c>
      <c r="Y1248">
        <v>0</v>
      </c>
      <c r="Z1248">
        <v>0</v>
      </c>
      <c r="AA1248">
        <v>0</v>
      </c>
      <c r="AB1248">
        <v>0</v>
      </c>
      <c r="AC1248">
        <v>0</v>
      </c>
      <c r="AD1248">
        <v>0</v>
      </c>
      <c r="AE1248">
        <v>0</v>
      </c>
      <c r="AF1248">
        <v>0</v>
      </c>
      <c r="AG1248">
        <v>0</v>
      </c>
      <c r="AH1248">
        <v>0</v>
      </c>
      <c r="AI1248">
        <v>0</v>
      </c>
      <c r="AJ1248">
        <v>0</v>
      </c>
    </row>
    <row r="1249" spans="1:36">
      <c r="A1249" t="s">
        <v>2933</v>
      </c>
      <c r="B1249" t="s">
        <v>2934</v>
      </c>
      <c r="C1249" t="s">
        <v>46</v>
      </c>
      <c r="D1249" t="s">
        <v>2898</v>
      </c>
      <c r="E1249" t="s">
        <v>48</v>
      </c>
      <c r="F1249" s="3">
        <v>4002</v>
      </c>
      <c r="G1249" t="s">
        <v>119</v>
      </c>
      <c r="H1249" t="s">
        <v>50</v>
      </c>
      <c r="I1249" t="s">
        <v>50</v>
      </c>
      <c r="J1249" t="s">
        <v>51</v>
      </c>
      <c r="K1249" t="s">
        <v>51</v>
      </c>
      <c r="L1249" t="s">
        <v>51</v>
      </c>
      <c r="M1249" t="s">
        <v>51</v>
      </c>
      <c r="N1249">
        <v>1</v>
      </c>
      <c r="O1249">
        <v>0</v>
      </c>
      <c r="P1249">
        <v>0</v>
      </c>
      <c r="Q1249">
        <v>0</v>
      </c>
      <c r="R1249">
        <v>0</v>
      </c>
      <c r="S1249">
        <v>0</v>
      </c>
      <c r="T1249">
        <v>0</v>
      </c>
      <c r="U1249">
        <v>0</v>
      </c>
      <c r="V1249">
        <v>0</v>
      </c>
      <c r="W1249">
        <v>0</v>
      </c>
      <c r="X1249">
        <v>0</v>
      </c>
      <c r="Y1249">
        <v>0</v>
      </c>
      <c r="Z1249">
        <v>0</v>
      </c>
      <c r="AA1249">
        <v>0</v>
      </c>
      <c r="AB1249">
        <v>0</v>
      </c>
      <c r="AC1249">
        <v>0</v>
      </c>
      <c r="AD1249">
        <v>0</v>
      </c>
      <c r="AE1249">
        <v>0</v>
      </c>
      <c r="AF1249">
        <v>0</v>
      </c>
      <c r="AG1249">
        <v>0</v>
      </c>
      <c r="AH1249">
        <v>0</v>
      </c>
      <c r="AI1249">
        <v>0</v>
      </c>
      <c r="AJ1249">
        <v>0</v>
      </c>
    </row>
    <row r="1250" spans="1:36">
      <c r="A1250" t="s">
        <v>2935</v>
      </c>
      <c r="B1250" t="s">
        <v>2936</v>
      </c>
      <c r="C1250" t="s">
        <v>46</v>
      </c>
      <c r="D1250" t="s">
        <v>2800</v>
      </c>
      <c r="E1250" t="s">
        <v>48</v>
      </c>
      <c r="F1250" s="3">
        <v>35</v>
      </c>
      <c r="G1250" t="s">
        <v>101</v>
      </c>
      <c r="H1250" t="s">
        <v>50</v>
      </c>
      <c r="I1250" t="s">
        <v>50</v>
      </c>
      <c r="J1250" t="s">
        <v>51</v>
      </c>
      <c r="K1250" t="s">
        <v>51</v>
      </c>
      <c r="L1250" t="s">
        <v>51</v>
      </c>
      <c r="M1250" t="s">
        <v>50</v>
      </c>
      <c r="N1250">
        <v>0</v>
      </c>
      <c r="O1250">
        <v>0</v>
      </c>
      <c r="P1250">
        <v>0</v>
      </c>
      <c r="Q1250">
        <v>0</v>
      </c>
      <c r="R1250">
        <v>0</v>
      </c>
      <c r="S1250">
        <v>0</v>
      </c>
      <c r="T1250">
        <v>0</v>
      </c>
      <c r="U1250">
        <v>0</v>
      </c>
      <c r="V1250">
        <v>0</v>
      </c>
      <c r="W1250">
        <v>0</v>
      </c>
      <c r="X1250">
        <v>0</v>
      </c>
      <c r="Y1250">
        <v>0</v>
      </c>
      <c r="Z1250">
        <v>0</v>
      </c>
      <c r="AA1250">
        <v>0</v>
      </c>
      <c r="AB1250">
        <v>0</v>
      </c>
      <c r="AC1250">
        <v>0</v>
      </c>
      <c r="AD1250">
        <v>0</v>
      </c>
      <c r="AE1250">
        <v>0</v>
      </c>
      <c r="AF1250">
        <v>0</v>
      </c>
      <c r="AG1250">
        <v>0</v>
      </c>
      <c r="AH1250">
        <v>0</v>
      </c>
      <c r="AI1250">
        <v>0</v>
      </c>
      <c r="AJ1250">
        <v>0</v>
      </c>
    </row>
    <row r="1251" spans="1:36">
      <c r="A1251" t="s">
        <v>2937</v>
      </c>
      <c r="B1251" t="s">
        <v>2938</v>
      </c>
      <c r="C1251" t="s">
        <v>64</v>
      </c>
      <c r="D1251" t="s">
        <v>2939</v>
      </c>
      <c r="E1251" t="s">
        <v>59</v>
      </c>
      <c r="G1251" t="s">
        <v>101</v>
      </c>
      <c r="H1251" t="s">
        <v>50</v>
      </c>
      <c r="I1251" t="s">
        <v>50</v>
      </c>
      <c r="J1251" t="s">
        <v>51</v>
      </c>
      <c r="K1251" t="s">
        <v>61</v>
      </c>
      <c r="L1251" t="s">
        <v>61</v>
      </c>
      <c r="M1251" t="s">
        <v>61</v>
      </c>
      <c r="N1251">
        <v>0</v>
      </c>
      <c r="O1251">
        <v>0</v>
      </c>
      <c r="P1251">
        <v>0</v>
      </c>
      <c r="Q1251">
        <v>0</v>
      </c>
      <c r="R1251">
        <v>0</v>
      </c>
      <c r="S1251">
        <v>0</v>
      </c>
      <c r="T1251">
        <v>0</v>
      </c>
      <c r="U1251">
        <v>0</v>
      </c>
      <c r="V1251">
        <v>0</v>
      </c>
      <c r="W1251">
        <v>0</v>
      </c>
      <c r="X1251">
        <v>0</v>
      </c>
      <c r="Y1251">
        <v>0</v>
      </c>
      <c r="Z1251">
        <v>0</v>
      </c>
      <c r="AA1251">
        <v>0</v>
      </c>
      <c r="AB1251">
        <v>0</v>
      </c>
      <c r="AC1251">
        <v>0</v>
      </c>
      <c r="AD1251">
        <v>0</v>
      </c>
      <c r="AE1251">
        <v>0</v>
      </c>
      <c r="AF1251">
        <v>0</v>
      </c>
      <c r="AG1251">
        <v>0</v>
      </c>
      <c r="AH1251">
        <v>0</v>
      </c>
      <c r="AI1251">
        <v>0</v>
      </c>
      <c r="AJ1251">
        <v>0</v>
      </c>
    </row>
    <row r="1252" spans="1:36">
      <c r="A1252" t="s">
        <v>2940</v>
      </c>
      <c r="B1252" t="s">
        <v>2941</v>
      </c>
      <c r="C1252" t="s">
        <v>64</v>
      </c>
      <c r="D1252" t="s">
        <v>2941</v>
      </c>
      <c r="E1252" t="s">
        <v>59</v>
      </c>
      <c r="G1252" t="s">
        <v>60</v>
      </c>
      <c r="H1252" t="s">
        <v>50</v>
      </c>
      <c r="I1252" t="s">
        <v>50</v>
      </c>
      <c r="J1252" t="s">
        <v>51</v>
      </c>
      <c r="K1252" t="s">
        <v>61</v>
      </c>
      <c r="L1252" t="s">
        <v>61</v>
      </c>
      <c r="M1252" t="s">
        <v>61</v>
      </c>
      <c r="N1252">
        <v>0</v>
      </c>
      <c r="O1252">
        <v>0</v>
      </c>
      <c r="P1252">
        <v>0</v>
      </c>
      <c r="Q1252">
        <v>0</v>
      </c>
      <c r="R1252">
        <v>0</v>
      </c>
      <c r="S1252">
        <v>0</v>
      </c>
      <c r="T1252">
        <v>0</v>
      </c>
      <c r="U1252">
        <v>0</v>
      </c>
      <c r="V1252">
        <v>0</v>
      </c>
      <c r="W1252">
        <v>0</v>
      </c>
      <c r="X1252">
        <v>0</v>
      </c>
      <c r="Y1252">
        <v>0</v>
      </c>
      <c r="Z1252">
        <v>0</v>
      </c>
      <c r="AA1252">
        <v>0</v>
      </c>
      <c r="AB1252">
        <v>0</v>
      </c>
      <c r="AC1252">
        <v>0</v>
      </c>
      <c r="AD1252">
        <v>0</v>
      </c>
      <c r="AE1252">
        <v>0</v>
      </c>
      <c r="AF1252">
        <v>0</v>
      </c>
      <c r="AG1252">
        <v>0</v>
      </c>
      <c r="AH1252">
        <v>0</v>
      </c>
      <c r="AI1252">
        <v>0</v>
      </c>
      <c r="AJ1252">
        <v>0</v>
      </c>
    </row>
    <row r="1253" spans="1:36">
      <c r="A1253" t="s">
        <v>2942</v>
      </c>
      <c r="B1253" t="s">
        <v>2943</v>
      </c>
      <c r="C1253" t="s">
        <v>46</v>
      </c>
      <c r="D1253" t="s">
        <v>2944</v>
      </c>
      <c r="E1253" t="s">
        <v>59</v>
      </c>
      <c r="F1253" s="3">
        <v>50</v>
      </c>
      <c r="G1253" t="s">
        <v>90</v>
      </c>
      <c r="H1253" t="s">
        <v>50</v>
      </c>
      <c r="I1253" t="s">
        <v>50</v>
      </c>
      <c r="J1253" t="s">
        <v>51</v>
      </c>
      <c r="K1253" t="s">
        <v>50</v>
      </c>
      <c r="L1253" t="s">
        <v>50</v>
      </c>
      <c r="M1253" t="s">
        <v>50</v>
      </c>
      <c r="N1253">
        <v>0</v>
      </c>
      <c r="O1253">
        <v>0</v>
      </c>
      <c r="P1253">
        <v>0</v>
      </c>
      <c r="Q1253">
        <v>0</v>
      </c>
      <c r="R1253">
        <v>0</v>
      </c>
      <c r="S1253">
        <v>0</v>
      </c>
      <c r="T1253">
        <v>0</v>
      </c>
      <c r="U1253">
        <v>0</v>
      </c>
      <c r="V1253">
        <v>0</v>
      </c>
      <c r="W1253">
        <v>0</v>
      </c>
      <c r="X1253">
        <v>0</v>
      </c>
      <c r="Y1253">
        <v>0</v>
      </c>
      <c r="Z1253">
        <v>0</v>
      </c>
      <c r="AA1253">
        <v>0</v>
      </c>
      <c r="AB1253">
        <v>0</v>
      </c>
      <c r="AC1253">
        <v>0</v>
      </c>
      <c r="AD1253">
        <v>0</v>
      </c>
      <c r="AE1253">
        <v>0</v>
      </c>
      <c r="AF1253">
        <v>0</v>
      </c>
      <c r="AG1253">
        <v>0</v>
      </c>
      <c r="AH1253">
        <v>0</v>
      </c>
      <c r="AI1253">
        <v>0</v>
      </c>
      <c r="AJ1253">
        <v>0</v>
      </c>
    </row>
    <row r="1254" spans="1:36">
      <c r="A1254" t="s">
        <v>2945</v>
      </c>
      <c r="B1254" t="s">
        <v>2946</v>
      </c>
      <c r="C1254" t="s">
        <v>46</v>
      </c>
      <c r="D1254" t="s">
        <v>1391</v>
      </c>
      <c r="E1254" t="s">
        <v>59</v>
      </c>
      <c r="F1254" s="3">
        <v>45</v>
      </c>
      <c r="G1254" t="s">
        <v>119</v>
      </c>
      <c r="H1254" t="s">
        <v>50</v>
      </c>
      <c r="I1254" t="s">
        <v>50</v>
      </c>
      <c r="J1254" t="s">
        <v>51</v>
      </c>
      <c r="K1254" t="s">
        <v>50</v>
      </c>
      <c r="L1254" t="s">
        <v>50</v>
      </c>
      <c r="M1254" t="s">
        <v>50</v>
      </c>
      <c r="N1254">
        <v>0</v>
      </c>
      <c r="O1254">
        <v>0</v>
      </c>
      <c r="P1254">
        <v>0</v>
      </c>
      <c r="Q1254">
        <v>0</v>
      </c>
      <c r="R1254">
        <v>0</v>
      </c>
      <c r="S1254">
        <v>0</v>
      </c>
      <c r="T1254">
        <v>0</v>
      </c>
      <c r="U1254">
        <v>0</v>
      </c>
      <c r="V1254">
        <v>0</v>
      </c>
      <c r="W1254">
        <v>0</v>
      </c>
      <c r="X1254">
        <v>0</v>
      </c>
      <c r="Y1254">
        <v>0</v>
      </c>
      <c r="Z1254">
        <v>0</v>
      </c>
      <c r="AA1254">
        <v>0</v>
      </c>
      <c r="AB1254">
        <v>0</v>
      </c>
      <c r="AC1254">
        <v>0</v>
      </c>
      <c r="AD1254">
        <v>0</v>
      </c>
      <c r="AE1254">
        <v>0</v>
      </c>
      <c r="AF1254">
        <v>0</v>
      </c>
      <c r="AG1254">
        <v>0</v>
      </c>
      <c r="AH1254">
        <v>0</v>
      </c>
      <c r="AI1254">
        <v>0</v>
      </c>
      <c r="AJ1254">
        <v>0</v>
      </c>
    </row>
    <row r="1255" spans="1:36">
      <c r="A1255" t="s">
        <v>2947</v>
      </c>
      <c r="B1255" t="s">
        <v>2948</v>
      </c>
      <c r="C1255" t="s">
        <v>88</v>
      </c>
      <c r="D1255" t="s">
        <v>2684</v>
      </c>
      <c r="E1255" t="s">
        <v>48</v>
      </c>
      <c r="F1255" s="3">
        <v>100</v>
      </c>
      <c r="G1255" t="s">
        <v>82</v>
      </c>
      <c r="H1255" t="s">
        <v>50</v>
      </c>
      <c r="I1255" t="s">
        <v>50</v>
      </c>
      <c r="J1255" t="s">
        <v>51</v>
      </c>
      <c r="K1255" t="s">
        <v>51</v>
      </c>
      <c r="L1255" t="s">
        <v>51</v>
      </c>
      <c r="M1255" t="s">
        <v>61</v>
      </c>
      <c r="N1255">
        <v>0</v>
      </c>
      <c r="O1255">
        <v>0</v>
      </c>
      <c r="P1255">
        <v>0</v>
      </c>
      <c r="Q1255">
        <v>0</v>
      </c>
      <c r="R1255">
        <v>0</v>
      </c>
      <c r="S1255">
        <v>0</v>
      </c>
      <c r="T1255">
        <v>0</v>
      </c>
      <c r="U1255">
        <v>0</v>
      </c>
      <c r="V1255">
        <v>0</v>
      </c>
      <c r="W1255">
        <v>0</v>
      </c>
      <c r="X1255">
        <v>0</v>
      </c>
      <c r="Y1255">
        <v>0</v>
      </c>
      <c r="Z1255">
        <v>0</v>
      </c>
      <c r="AA1255">
        <v>0</v>
      </c>
      <c r="AB1255">
        <v>0</v>
      </c>
      <c r="AC1255">
        <v>0</v>
      </c>
      <c r="AD1255">
        <v>0</v>
      </c>
      <c r="AE1255">
        <v>0</v>
      </c>
      <c r="AF1255">
        <v>0</v>
      </c>
      <c r="AG1255">
        <v>0</v>
      </c>
      <c r="AH1255">
        <v>0</v>
      </c>
      <c r="AI1255">
        <v>0</v>
      </c>
      <c r="AJ1255">
        <v>0</v>
      </c>
    </row>
    <row r="1256" spans="1:36">
      <c r="A1256" t="s">
        <v>2949</v>
      </c>
      <c r="B1256" t="s">
        <v>2950</v>
      </c>
      <c r="C1256" t="s">
        <v>88</v>
      </c>
      <c r="D1256" t="s">
        <v>89</v>
      </c>
      <c r="E1256" t="s">
        <v>89</v>
      </c>
      <c r="F1256" s="3">
        <v>130</v>
      </c>
      <c r="G1256" t="s">
        <v>101</v>
      </c>
      <c r="H1256" t="s">
        <v>50</v>
      </c>
      <c r="I1256" t="s">
        <v>50</v>
      </c>
      <c r="J1256" t="s">
        <v>50</v>
      </c>
      <c r="K1256" t="s">
        <v>51</v>
      </c>
      <c r="L1256" t="s">
        <v>51</v>
      </c>
      <c r="M1256" t="s">
        <v>61</v>
      </c>
      <c r="N1256">
        <v>0</v>
      </c>
      <c r="O1256">
        <v>0</v>
      </c>
      <c r="P1256">
        <v>0</v>
      </c>
      <c r="Q1256">
        <v>0</v>
      </c>
      <c r="R1256">
        <v>0</v>
      </c>
      <c r="S1256">
        <v>0</v>
      </c>
      <c r="T1256">
        <v>0</v>
      </c>
      <c r="U1256">
        <v>0</v>
      </c>
      <c r="V1256">
        <v>0</v>
      </c>
      <c r="W1256">
        <v>0</v>
      </c>
      <c r="X1256">
        <v>0</v>
      </c>
      <c r="Y1256">
        <v>0</v>
      </c>
      <c r="Z1256">
        <v>0</v>
      </c>
      <c r="AA1256">
        <v>0</v>
      </c>
      <c r="AB1256">
        <v>0</v>
      </c>
      <c r="AC1256">
        <v>0</v>
      </c>
      <c r="AD1256">
        <v>0</v>
      </c>
      <c r="AE1256">
        <v>0</v>
      </c>
      <c r="AF1256">
        <v>0</v>
      </c>
      <c r="AG1256">
        <v>0</v>
      </c>
      <c r="AH1256">
        <v>0</v>
      </c>
      <c r="AI1256">
        <v>0</v>
      </c>
      <c r="AJ1256">
        <v>0</v>
      </c>
    </row>
    <row r="1257" spans="1:36">
      <c r="A1257" t="s">
        <v>2951</v>
      </c>
      <c r="B1257" t="s">
        <v>2952</v>
      </c>
      <c r="C1257" t="s">
        <v>88</v>
      </c>
      <c r="D1257" t="s">
        <v>2953</v>
      </c>
      <c r="E1257" t="s">
        <v>59</v>
      </c>
      <c r="F1257" s="3">
        <v>90</v>
      </c>
      <c r="G1257" t="s">
        <v>74</v>
      </c>
      <c r="H1257" t="s">
        <v>51</v>
      </c>
      <c r="I1257" t="s">
        <v>50</v>
      </c>
      <c r="J1257" t="s">
        <v>61</v>
      </c>
      <c r="K1257" t="s">
        <v>61</v>
      </c>
      <c r="L1257" t="s">
        <v>61</v>
      </c>
      <c r="M1257" t="s">
        <v>61</v>
      </c>
      <c r="N1257">
        <v>0</v>
      </c>
      <c r="O1257">
        <v>0</v>
      </c>
      <c r="P1257">
        <v>0</v>
      </c>
      <c r="Q1257">
        <v>0</v>
      </c>
      <c r="R1257">
        <v>0</v>
      </c>
      <c r="S1257">
        <v>0</v>
      </c>
      <c r="T1257">
        <v>0</v>
      </c>
      <c r="U1257">
        <v>0</v>
      </c>
      <c r="V1257">
        <v>0</v>
      </c>
      <c r="W1257">
        <v>0</v>
      </c>
      <c r="X1257">
        <v>0</v>
      </c>
      <c r="Y1257">
        <v>0</v>
      </c>
      <c r="Z1257">
        <v>0</v>
      </c>
      <c r="AA1257">
        <v>0</v>
      </c>
      <c r="AB1257">
        <v>0</v>
      </c>
      <c r="AC1257">
        <v>0</v>
      </c>
      <c r="AD1257">
        <v>0</v>
      </c>
      <c r="AE1257">
        <v>0</v>
      </c>
      <c r="AF1257">
        <v>0</v>
      </c>
      <c r="AG1257">
        <v>0</v>
      </c>
      <c r="AH1257">
        <v>0</v>
      </c>
      <c r="AI1257">
        <v>0</v>
      </c>
      <c r="AJ1257">
        <v>0</v>
      </c>
    </row>
    <row r="1258" spans="1:36">
      <c r="A1258" t="s">
        <v>2954</v>
      </c>
      <c r="B1258" t="s">
        <v>2955</v>
      </c>
      <c r="C1258" t="s">
        <v>88</v>
      </c>
      <c r="D1258" t="s">
        <v>1706</v>
      </c>
      <c r="E1258" t="s">
        <v>48</v>
      </c>
      <c r="F1258" s="3">
        <v>25</v>
      </c>
      <c r="G1258" t="s">
        <v>101</v>
      </c>
      <c r="H1258" t="s">
        <v>50</v>
      </c>
      <c r="I1258" t="s">
        <v>50</v>
      </c>
      <c r="J1258" t="s">
        <v>51</v>
      </c>
      <c r="K1258" t="s">
        <v>51</v>
      </c>
      <c r="L1258" t="s">
        <v>51</v>
      </c>
      <c r="M1258" t="s">
        <v>61</v>
      </c>
      <c r="N1258">
        <v>1</v>
      </c>
      <c r="O1258">
        <v>0</v>
      </c>
      <c r="P1258">
        <v>0</v>
      </c>
      <c r="Q1258">
        <v>0</v>
      </c>
      <c r="R1258">
        <v>0</v>
      </c>
      <c r="S1258">
        <v>0</v>
      </c>
      <c r="T1258">
        <v>0</v>
      </c>
      <c r="U1258">
        <v>0</v>
      </c>
      <c r="V1258">
        <v>0</v>
      </c>
      <c r="W1258">
        <v>0</v>
      </c>
      <c r="X1258">
        <v>0</v>
      </c>
      <c r="Y1258">
        <v>1</v>
      </c>
      <c r="Z1258">
        <v>1</v>
      </c>
      <c r="AA1258">
        <v>0</v>
      </c>
      <c r="AB1258">
        <v>0</v>
      </c>
      <c r="AC1258">
        <v>0</v>
      </c>
      <c r="AD1258">
        <v>0</v>
      </c>
      <c r="AE1258">
        <v>0</v>
      </c>
      <c r="AF1258">
        <v>0</v>
      </c>
      <c r="AG1258">
        <v>0</v>
      </c>
      <c r="AH1258">
        <v>0</v>
      </c>
      <c r="AI1258">
        <v>0</v>
      </c>
      <c r="AJ1258">
        <v>2</v>
      </c>
    </row>
    <row r="1259" spans="1:36">
      <c r="A1259" t="s">
        <v>2956</v>
      </c>
      <c r="B1259" t="s">
        <v>2957</v>
      </c>
      <c r="C1259" t="s">
        <v>46</v>
      </c>
      <c r="D1259" t="s">
        <v>2898</v>
      </c>
      <c r="E1259" t="s">
        <v>48</v>
      </c>
      <c r="F1259" s="3">
        <v>705</v>
      </c>
      <c r="G1259" t="s">
        <v>119</v>
      </c>
      <c r="H1259" t="s">
        <v>50</v>
      </c>
      <c r="I1259" t="s">
        <v>50</v>
      </c>
      <c r="J1259" t="s">
        <v>51</v>
      </c>
      <c r="K1259" t="s">
        <v>51</v>
      </c>
      <c r="L1259" t="s">
        <v>51</v>
      </c>
      <c r="M1259" t="s">
        <v>51</v>
      </c>
      <c r="N1259">
        <v>7</v>
      </c>
      <c r="O1259">
        <v>0</v>
      </c>
      <c r="P1259">
        <v>0</v>
      </c>
      <c r="Q1259">
        <v>0</v>
      </c>
      <c r="R1259">
        <v>0</v>
      </c>
      <c r="S1259">
        <v>0</v>
      </c>
      <c r="T1259">
        <v>0</v>
      </c>
      <c r="U1259">
        <v>0</v>
      </c>
      <c r="V1259">
        <v>0</v>
      </c>
      <c r="W1259">
        <v>0</v>
      </c>
      <c r="X1259">
        <v>0</v>
      </c>
      <c r="Y1259">
        <v>0</v>
      </c>
      <c r="Z1259">
        <v>0</v>
      </c>
      <c r="AA1259">
        <v>0</v>
      </c>
      <c r="AB1259">
        <v>0</v>
      </c>
      <c r="AC1259">
        <v>0</v>
      </c>
      <c r="AD1259">
        <v>0</v>
      </c>
      <c r="AE1259">
        <v>0</v>
      </c>
      <c r="AF1259">
        <v>0</v>
      </c>
      <c r="AG1259">
        <v>0</v>
      </c>
      <c r="AH1259">
        <v>0</v>
      </c>
      <c r="AI1259">
        <v>0</v>
      </c>
      <c r="AJ1259">
        <v>366</v>
      </c>
    </row>
    <row r="1260" spans="1:36">
      <c r="A1260" t="s">
        <v>2958</v>
      </c>
      <c r="B1260" t="s">
        <v>2959</v>
      </c>
      <c r="C1260" t="s">
        <v>46</v>
      </c>
      <c r="D1260" t="s">
        <v>2800</v>
      </c>
      <c r="E1260" t="s">
        <v>48</v>
      </c>
      <c r="F1260" s="3">
        <v>17500</v>
      </c>
      <c r="G1260" t="s">
        <v>101</v>
      </c>
      <c r="H1260" t="s">
        <v>50</v>
      </c>
      <c r="I1260" t="s">
        <v>50</v>
      </c>
      <c r="J1260" t="s">
        <v>51</v>
      </c>
      <c r="K1260" t="s">
        <v>51</v>
      </c>
      <c r="L1260" t="s">
        <v>51</v>
      </c>
      <c r="M1260" t="s">
        <v>51</v>
      </c>
      <c r="N1260">
        <v>0</v>
      </c>
      <c r="O1260">
        <v>4</v>
      </c>
      <c r="P1260">
        <v>0</v>
      </c>
      <c r="Q1260">
        <v>4</v>
      </c>
      <c r="R1260">
        <v>0</v>
      </c>
      <c r="S1260">
        <v>4</v>
      </c>
      <c r="T1260">
        <v>0</v>
      </c>
      <c r="U1260">
        <v>0</v>
      </c>
      <c r="V1260">
        <v>0</v>
      </c>
      <c r="W1260">
        <v>0</v>
      </c>
      <c r="X1260">
        <v>0</v>
      </c>
      <c r="Y1260">
        <v>1</v>
      </c>
      <c r="Z1260">
        <v>0</v>
      </c>
      <c r="AA1260">
        <v>0</v>
      </c>
      <c r="AB1260">
        <v>0</v>
      </c>
      <c r="AC1260">
        <v>1</v>
      </c>
      <c r="AD1260">
        <v>0</v>
      </c>
      <c r="AE1260">
        <v>0</v>
      </c>
      <c r="AF1260">
        <v>0</v>
      </c>
      <c r="AG1260">
        <v>0</v>
      </c>
      <c r="AH1260">
        <v>0</v>
      </c>
      <c r="AI1260">
        <v>0</v>
      </c>
      <c r="AJ1260">
        <v>36</v>
      </c>
    </row>
    <row r="1261" spans="1:36">
      <c r="A1261" t="s">
        <v>2960</v>
      </c>
      <c r="B1261" t="s">
        <v>2961</v>
      </c>
      <c r="C1261" t="s">
        <v>64</v>
      </c>
      <c r="D1261" t="s">
        <v>2962</v>
      </c>
      <c r="E1261" t="s">
        <v>59</v>
      </c>
      <c r="G1261" t="s">
        <v>101</v>
      </c>
      <c r="H1261" t="s">
        <v>50</v>
      </c>
      <c r="I1261" t="s">
        <v>50</v>
      </c>
      <c r="J1261" t="s">
        <v>51</v>
      </c>
      <c r="K1261" t="s">
        <v>61</v>
      </c>
      <c r="L1261" t="s">
        <v>61</v>
      </c>
      <c r="M1261" t="s">
        <v>61</v>
      </c>
      <c r="N1261">
        <v>0</v>
      </c>
      <c r="O1261">
        <v>0</v>
      </c>
      <c r="P1261">
        <v>0</v>
      </c>
      <c r="Q1261">
        <v>0</v>
      </c>
      <c r="R1261">
        <v>0</v>
      </c>
      <c r="S1261">
        <v>0</v>
      </c>
      <c r="T1261">
        <v>0</v>
      </c>
      <c r="U1261">
        <v>0</v>
      </c>
      <c r="V1261">
        <v>0</v>
      </c>
      <c r="W1261">
        <v>0</v>
      </c>
      <c r="X1261">
        <v>0</v>
      </c>
      <c r="Y1261">
        <v>0</v>
      </c>
      <c r="Z1261">
        <v>0</v>
      </c>
      <c r="AA1261">
        <v>0</v>
      </c>
      <c r="AB1261">
        <v>0</v>
      </c>
      <c r="AC1261">
        <v>0</v>
      </c>
      <c r="AD1261">
        <v>0</v>
      </c>
      <c r="AE1261">
        <v>0</v>
      </c>
      <c r="AF1261">
        <v>0</v>
      </c>
      <c r="AG1261">
        <v>0</v>
      </c>
      <c r="AH1261">
        <v>0</v>
      </c>
      <c r="AI1261">
        <v>0</v>
      </c>
      <c r="AJ1261">
        <v>0</v>
      </c>
    </row>
    <row r="1262" spans="1:36">
      <c r="A1262" t="s">
        <v>2963</v>
      </c>
      <c r="B1262" t="s">
        <v>2964</v>
      </c>
      <c r="C1262" t="s">
        <v>64</v>
      </c>
      <c r="D1262" t="s">
        <v>2965</v>
      </c>
      <c r="E1262" t="s">
        <v>59</v>
      </c>
      <c r="G1262" t="s">
        <v>70</v>
      </c>
      <c r="H1262" t="s">
        <v>50</v>
      </c>
      <c r="I1262" t="s">
        <v>50</v>
      </c>
      <c r="J1262" t="s">
        <v>51</v>
      </c>
      <c r="K1262" t="s">
        <v>61</v>
      </c>
      <c r="L1262" t="s">
        <v>61</v>
      </c>
      <c r="M1262" t="s">
        <v>61</v>
      </c>
      <c r="N1262">
        <v>0</v>
      </c>
      <c r="O1262">
        <v>0</v>
      </c>
      <c r="P1262">
        <v>0</v>
      </c>
      <c r="Q1262">
        <v>0</v>
      </c>
      <c r="R1262">
        <v>0</v>
      </c>
      <c r="S1262">
        <v>0</v>
      </c>
      <c r="T1262">
        <v>0</v>
      </c>
      <c r="U1262">
        <v>0</v>
      </c>
      <c r="V1262">
        <v>0</v>
      </c>
      <c r="W1262">
        <v>0</v>
      </c>
      <c r="X1262">
        <v>0</v>
      </c>
      <c r="Y1262">
        <v>0</v>
      </c>
      <c r="Z1262">
        <v>0</v>
      </c>
      <c r="AA1262">
        <v>0</v>
      </c>
      <c r="AB1262">
        <v>0</v>
      </c>
      <c r="AC1262">
        <v>0</v>
      </c>
      <c r="AD1262">
        <v>0</v>
      </c>
      <c r="AE1262">
        <v>0</v>
      </c>
      <c r="AF1262">
        <v>0</v>
      </c>
      <c r="AG1262">
        <v>0</v>
      </c>
      <c r="AH1262">
        <v>0</v>
      </c>
      <c r="AI1262">
        <v>0</v>
      </c>
      <c r="AJ1262">
        <v>0</v>
      </c>
    </row>
    <row r="1263" spans="1:36">
      <c r="A1263" t="s">
        <v>2966</v>
      </c>
      <c r="B1263" t="s">
        <v>2967</v>
      </c>
      <c r="C1263" t="s">
        <v>46</v>
      </c>
      <c r="D1263" t="s">
        <v>2968</v>
      </c>
      <c r="E1263" t="s">
        <v>59</v>
      </c>
      <c r="F1263" s="3">
        <v>120</v>
      </c>
      <c r="G1263" t="s">
        <v>78</v>
      </c>
      <c r="H1263" t="s">
        <v>51</v>
      </c>
      <c r="I1263" t="s">
        <v>50</v>
      </c>
      <c r="J1263" t="s">
        <v>61</v>
      </c>
      <c r="K1263" t="s">
        <v>61</v>
      </c>
      <c r="L1263" t="s">
        <v>61</v>
      </c>
      <c r="M1263" t="s">
        <v>61</v>
      </c>
      <c r="N1263">
        <v>0</v>
      </c>
      <c r="O1263">
        <v>0</v>
      </c>
      <c r="P1263">
        <v>0</v>
      </c>
      <c r="Q1263">
        <v>0</v>
      </c>
      <c r="R1263">
        <v>0</v>
      </c>
      <c r="S1263">
        <v>0</v>
      </c>
      <c r="T1263">
        <v>0</v>
      </c>
      <c r="U1263">
        <v>0</v>
      </c>
      <c r="V1263">
        <v>0</v>
      </c>
      <c r="W1263">
        <v>0</v>
      </c>
      <c r="X1263">
        <v>0</v>
      </c>
      <c r="Y1263">
        <v>0</v>
      </c>
      <c r="Z1263">
        <v>0</v>
      </c>
      <c r="AA1263">
        <v>0</v>
      </c>
      <c r="AB1263">
        <v>0</v>
      </c>
      <c r="AC1263">
        <v>0</v>
      </c>
      <c r="AD1263">
        <v>0</v>
      </c>
      <c r="AE1263">
        <v>0</v>
      </c>
      <c r="AF1263">
        <v>0</v>
      </c>
      <c r="AG1263">
        <v>0</v>
      </c>
      <c r="AH1263">
        <v>0</v>
      </c>
      <c r="AI1263">
        <v>0</v>
      </c>
      <c r="AJ1263">
        <v>0</v>
      </c>
    </row>
    <row r="1264" spans="1:36">
      <c r="A1264" t="s">
        <v>2969</v>
      </c>
      <c r="B1264" t="s">
        <v>2970</v>
      </c>
      <c r="C1264" t="s">
        <v>46</v>
      </c>
      <c r="D1264" t="s">
        <v>2971</v>
      </c>
      <c r="E1264" t="s">
        <v>59</v>
      </c>
      <c r="F1264" s="3">
        <v>300</v>
      </c>
      <c r="G1264" t="s">
        <v>119</v>
      </c>
      <c r="H1264" t="s">
        <v>50</v>
      </c>
      <c r="I1264" t="s">
        <v>50</v>
      </c>
      <c r="J1264" t="s">
        <v>50</v>
      </c>
      <c r="K1264" t="s">
        <v>51</v>
      </c>
      <c r="L1264" t="s">
        <v>51</v>
      </c>
      <c r="M1264" t="s">
        <v>51</v>
      </c>
      <c r="N1264">
        <v>0</v>
      </c>
      <c r="O1264">
        <v>0</v>
      </c>
      <c r="P1264">
        <v>0</v>
      </c>
      <c r="Q1264">
        <v>0</v>
      </c>
      <c r="R1264">
        <v>0</v>
      </c>
      <c r="S1264">
        <v>0</v>
      </c>
      <c r="T1264">
        <v>0</v>
      </c>
      <c r="U1264">
        <v>0</v>
      </c>
      <c r="V1264">
        <v>0</v>
      </c>
      <c r="W1264">
        <v>0</v>
      </c>
      <c r="X1264">
        <v>0</v>
      </c>
      <c r="Y1264">
        <v>0</v>
      </c>
      <c r="Z1264">
        <v>0</v>
      </c>
      <c r="AA1264">
        <v>0</v>
      </c>
      <c r="AB1264">
        <v>0</v>
      </c>
      <c r="AC1264">
        <v>0</v>
      </c>
      <c r="AD1264">
        <v>0</v>
      </c>
      <c r="AE1264">
        <v>0</v>
      </c>
      <c r="AF1264">
        <v>0</v>
      </c>
      <c r="AG1264">
        <v>0</v>
      </c>
      <c r="AH1264">
        <v>0</v>
      </c>
      <c r="AI1264">
        <v>0</v>
      </c>
      <c r="AJ1264">
        <v>0</v>
      </c>
    </row>
    <row r="1265" spans="1:36">
      <c r="A1265" t="s">
        <v>2972</v>
      </c>
      <c r="B1265" t="s">
        <v>2973</v>
      </c>
      <c r="C1265" t="s">
        <v>88</v>
      </c>
      <c r="D1265" t="s">
        <v>89</v>
      </c>
      <c r="E1265" t="s">
        <v>89</v>
      </c>
      <c r="F1265" s="3">
        <v>215</v>
      </c>
      <c r="G1265" t="s">
        <v>60</v>
      </c>
      <c r="H1265" t="s">
        <v>50</v>
      </c>
      <c r="I1265" t="s">
        <v>50</v>
      </c>
      <c r="J1265" t="s">
        <v>50</v>
      </c>
      <c r="K1265" t="s">
        <v>51</v>
      </c>
      <c r="L1265" t="s">
        <v>51</v>
      </c>
      <c r="M1265" t="s">
        <v>61</v>
      </c>
      <c r="N1265">
        <v>1</v>
      </c>
      <c r="O1265">
        <v>1</v>
      </c>
      <c r="P1265">
        <v>1</v>
      </c>
      <c r="Q1265">
        <v>0</v>
      </c>
      <c r="R1265">
        <v>0</v>
      </c>
      <c r="S1265">
        <v>0</v>
      </c>
      <c r="T1265">
        <v>0</v>
      </c>
      <c r="U1265">
        <v>0</v>
      </c>
      <c r="V1265">
        <v>0</v>
      </c>
      <c r="W1265">
        <v>0</v>
      </c>
      <c r="X1265">
        <v>0</v>
      </c>
      <c r="Y1265">
        <v>1</v>
      </c>
      <c r="Z1265">
        <v>0</v>
      </c>
      <c r="AA1265">
        <v>1</v>
      </c>
      <c r="AB1265">
        <v>0</v>
      </c>
      <c r="AC1265">
        <v>0</v>
      </c>
      <c r="AD1265">
        <v>0</v>
      </c>
      <c r="AE1265">
        <v>0</v>
      </c>
      <c r="AF1265">
        <v>0</v>
      </c>
      <c r="AG1265">
        <v>0</v>
      </c>
      <c r="AH1265">
        <v>0</v>
      </c>
      <c r="AI1265">
        <v>0</v>
      </c>
      <c r="AJ1265">
        <v>12</v>
      </c>
    </row>
    <row r="1266" spans="1:36">
      <c r="A1266" t="s">
        <v>2974</v>
      </c>
      <c r="B1266" t="s">
        <v>2975</v>
      </c>
      <c r="C1266" t="s">
        <v>88</v>
      </c>
      <c r="D1266" t="s">
        <v>89</v>
      </c>
      <c r="E1266" t="s">
        <v>89</v>
      </c>
      <c r="F1266" s="3">
        <v>140</v>
      </c>
      <c r="G1266" t="s">
        <v>82</v>
      </c>
      <c r="H1266" t="s">
        <v>50</v>
      </c>
      <c r="I1266" t="s">
        <v>50</v>
      </c>
      <c r="J1266" t="s">
        <v>51</v>
      </c>
      <c r="K1266" t="s">
        <v>51</v>
      </c>
      <c r="L1266" t="s">
        <v>51</v>
      </c>
      <c r="M1266" t="s">
        <v>61</v>
      </c>
      <c r="N1266">
        <v>0</v>
      </c>
      <c r="O1266">
        <v>0</v>
      </c>
      <c r="P1266">
        <v>0</v>
      </c>
      <c r="Q1266">
        <v>0</v>
      </c>
      <c r="R1266">
        <v>0</v>
      </c>
      <c r="S1266">
        <v>0</v>
      </c>
      <c r="T1266">
        <v>0</v>
      </c>
      <c r="U1266">
        <v>0</v>
      </c>
      <c r="V1266">
        <v>0</v>
      </c>
      <c r="W1266">
        <v>0</v>
      </c>
      <c r="X1266">
        <v>0</v>
      </c>
      <c r="Y1266">
        <v>0</v>
      </c>
      <c r="Z1266">
        <v>0</v>
      </c>
      <c r="AA1266">
        <v>0</v>
      </c>
      <c r="AB1266">
        <v>0</v>
      </c>
      <c r="AC1266">
        <v>0</v>
      </c>
      <c r="AD1266">
        <v>0</v>
      </c>
      <c r="AE1266">
        <v>0</v>
      </c>
      <c r="AF1266">
        <v>0</v>
      </c>
      <c r="AG1266">
        <v>0</v>
      </c>
      <c r="AH1266">
        <v>0</v>
      </c>
      <c r="AI1266">
        <v>0</v>
      </c>
      <c r="AJ1266">
        <v>0</v>
      </c>
    </row>
    <row r="1267" spans="1:36">
      <c r="A1267" t="s">
        <v>2976</v>
      </c>
      <c r="B1267" t="s">
        <v>2977</v>
      </c>
      <c r="C1267" t="s">
        <v>88</v>
      </c>
      <c r="D1267" t="s">
        <v>2978</v>
      </c>
      <c r="E1267" t="s">
        <v>59</v>
      </c>
      <c r="F1267" s="3">
        <v>30</v>
      </c>
      <c r="G1267" t="s">
        <v>74</v>
      </c>
      <c r="H1267" t="s">
        <v>50</v>
      </c>
      <c r="I1267" t="s">
        <v>50</v>
      </c>
      <c r="J1267" t="s">
        <v>50</v>
      </c>
      <c r="K1267" t="s">
        <v>50</v>
      </c>
      <c r="L1267" t="s">
        <v>50</v>
      </c>
      <c r="M1267" t="s">
        <v>61</v>
      </c>
      <c r="N1267">
        <v>0</v>
      </c>
      <c r="O1267">
        <v>0</v>
      </c>
      <c r="P1267">
        <v>0</v>
      </c>
      <c r="Q1267">
        <v>0</v>
      </c>
      <c r="R1267">
        <v>0</v>
      </c>
      <c r="S1267">
        <v>0</v>
      </c>
      <c r="T1267">
        <v>0</v>
      </c>
      <c r="U1267">
        <v>0</v>
      </c>
      <c r="V1267">
        <v>0</v>
      </c>
      <c r="W1267">
        <v>0</v>
      </c>
      <c r="X1267">
        <v>0</v>
      </c>
      <c r="Y1267">
        <v>0</v>
      </c>
      <c r="Z1267">
        <v>0</v>
      </c>
      <c r="AA1267">
        <v>0</v>
      </c>
      <c r="AB1267">
        <v>0</v>
      </c>
      <c r="AC1267">
        <v>0</v>
      </c>
      <c r="AD1267">
        <v>0</v>
      </c>
      <c r="AE1267">
        <v>0</v>
      </c>
      <c r="AF1267">
        <v>0</v>
      </c>
      <c r="AG1267">
        <v>0</v>
      </c>
      <c r="AH1267">
        <v>0</v>
      </c>
      <c r="AI1267">
        <v>0</v>
      </c>
      <c r="AJ1267">
        <v>0</v>
      </c>
    </row>
    <row r="1268" spans="1:36">
      <c r="A1268" t="s">
        <v>2979</v>
      </c>
      <c r="B1268" t="s">
        <v>2980</v>
      </c>
      <c r="C1268" t="s">
        <v>88</v>
      </c>
      <c r="D1268" t="s">
        <v>89</v>
      </c>
      <c r="E1268" t="s">
        <v>89</v>
      </c>
      <c r="F1268" s="3">
        <v>15</v>
      </c>
      <c r="G1268" t="s">
        <v>49</v>
      </c>
      <c r="H1268" t="s">
        <v>50</v>
      </c>
      <c r="I1268" t="s">
        <v>50</v>
      </c>
      <c r="J1268" t="s">
        <v>51</v>
      </c>
      <c r="K1268" t="s">
        <v>51</v>
      </c>
      <c r="L1268" t="s">
        <v>51</v>
      </c>
      <c r="M1268" t="s">
        <v>61</v>
      </c>
      <c r="N1268">
        <v>1</v>
      </c>
      <c r="O1268">
        <v>1</v>
      </c>
      <c r="P1268">
        <v>1</v>
      </c>
      <c r="Q1268">
        <v>0</v>
      </c>
      <c r="R1268">
        <v>0</v>
      </c>
      <c r="S1268">
        <v>0</v>
      </c>
      <c r="T1268">
        <v>0</v>
      </c>
      <c r="U1268">
        <v>0</v>
      </c>
      <c r="V1268">
        <v>0</v>
      </c>
      <c r="W1268">
        <v>0</v>
      </c>
      <c r="X1268">
        <v>0</v>
      </c>
      <c r="Y1268">
        <v>1</v>
      </c>
      <c r="Z1268">
        <v>0</v>
      </c>
      <c r="AA1268">
        <v>1</v>
      </c>
      <c r="AB1268">
        <v>0</v>
      </c>
      <c r="AC1268">
        <v>0</v>
      </c>
      <c r="AD1268">
        <v>0</v>
      </c>
      <c r="AE1268">
        <v>0</v>
      </c>
      <c r="AF1268">
        <v>0</v>
      </c>
      <c r="AG1268">
        <v>0</v>
      </c>
      <c r="AH1268">
        <v>0</v>
      </c>
      <c r="AI1268">
        <v>0</v>
      </c>
      <c r="AJ1268">
        <v>329</v>
      </c>
    </row>
    <row r="1269" spans="1:36">
      <c r="A1269" t="s">
        <v>2981</v>
      </c>
      <c r="B1269" t="s">
        <v>2982</v>
      </c>
      <c r="C1269" t="s">
        <v>88</v>
      </c>
      <c r="D1269" t="s">
        <v>89</v>
      </c>
      <c r="E1269" t="s">
        <v>89</v>
      </c>
      <c r="F1269" s="3">
        <v>180</v>
      </c>
      <c r="G1269" t="s">
        <v>60</v>
      </c>
      <c r="H1269" t="s">
        <v>50</v>
      </c>
      <c r="I1269" t="s">
        <v>50</v>
      </c>
      <c r="J1269" t="s">
        <v>50</v>
      </c>
      <c r="K1269" t="s">
        <v>51</v>
      </c>
      <c r="L1269" t="s">
        <v>51</v>
      </c>
      <c r="M1269" t="s">
        <v>61</v>
      </c>
      <c r="N1269">
        <v>1</v>
      </c>
      <c r="O1269">
        <v>1</v>
      </c>
      <c r="P1269">
        <v>1</v>
      </c>
      <c r="Q1269">
        <v>0</v>
      </c>
      <c r="R1269">
        <v>0</v>
      </c>
      <c r="S1269">
        <v>0</v>
      </c>
      <c r="T1269">
        <v>0</v>
      </c>
      <c r="U1269">
        <v>0</v>
      </c>
      <c r="V1269">
        <v>0</v>
      </c>
      <c r="W1269">
        <v>0</v>
      </c>
      <c r="X1269">
        <v>0</v>
      </c>
      <c r="Y1269">
        <v>0</v>
      </c>
      <c r="Z1269">
        <v>0</v>
      </c>
      <c r="AA1269">
        <v>0</v>
      </c>
      <c r="AB1269">
        <v>0</v>
      </c>
      <c r="AC1269">
        <v>0</v>
      </c>
      <c r="AD1269">
        <v>0</v>
      </c>
      <c r="AE1269">
        <v>0</v>
      </c>
      <c r="AF1269">
        <v>0</v>
      </c>
      <c r="AG1269">
        <v>0</v>
      </c>
      <c r="AH1269">
        <v>0</v>
      </c>
      <c r="AI1269">
        <v>0</v>
      </c>
      <c r="AJ1269">
        <v>0</v>
      </c>
    </row>
    <row r="1270" spans="1:36">
      <c r="A1270" t="s">
        <v>2983</v>
      </c>
      <c r="B1270" t="s">
        <v>2984</v>
      </c>
      <c r="C1270" t="s">
        <v>88</v>
      </c>
      <c r="D1270" t="s">
        <v>89</v>
      </c>
      <c r="E1270" t="s">
        <v>89</v>
      </c>
      <c r="F1270" s="3">
        <v>190</v>
      </c>
      <c r="G1270" t="s">
        <v>259</v>
      </c>
      <c r="H1270" t="s">
        <v>50</v>
      </c>
      <c r="I1270" t="s">
        <v>50</v>
      </c>
      <c r="J1270" t="s">
        <v>61</v>
      </c>
      <c r="K1270" t="s">
        <v>61</v>
      </c>
      <c r="L1270" t="s">
        <v>61</v>
      </c>
      <c r="M1270" t="s">
        <v>61</v>
      </c>
      <c r="N1270">
        <v>0</v>
      </c>
      <c r="O1270">
        <v>0</v>
      </c>
      <c r="P1270">
        <v>0</v>
      </c>
      <c r="Q1270">
        <v>0</v>
      </c>
      <c r="R1270">
        <v>0</v>
      </c>
      <c r="S1270">
        <v>0</v>
      </c>
      <c r="T1270">
        <v>0</v>
      </c>
      <c r="U1270">
        <v>0</v>
      </c>
      <c r="V1270">
        <v>0</v>
      </c>
      <c r="W1270">
        <v>0</v>
      </c>
      <c r="X1270">
        <v>0</v>
      </c>
      <c r="Y1270">
        <v>0</v>
      </c>
      <c r="Z1270">
        <v>0</v>
      </c>
      <c r="AA1270">
        <v>0</v>
      </c>
      <c r="AB1270">
        <v>0</v>
      </c>
      <c r="AC1270">
        <v>0</v>
      </c>
      <c r="AD1270">
        <v>0</v>
      </c>
      <c r="AE1270">
        <v>0</v>
      </c>
      <c r="AF1270">
        <v>0</v>
      </c>
      <c r="AG1270">
        <v>0</v>
      </c>
      <c r="AH1270">
        <v>0</v>
      </c>
      <c r="AI1270">
        <v>0</v>
      </c>
      <c r="AJ1270">
        <v>0</v>
      </c>
    </row>
    <row r="1271" spans="1:36">
      <c r="A1271" t="s">
        <v>2985</v>
      </c>
      <c r="B1271" t="s">
        <v>2986</v>
      </c>
      <c r="C1271" t="s">
        <v>88</v>
      </c>
      <c r="D1271" t="s">
        <v>89</v>
      </c>
      <c r="E1271" t="s">
        <v>89</v>
      </c>
      <c r="F1271" s="3">
        <v>38</v>
      </c>
      <c r="G1271" t="s">
        <v>70</v>
      </c>
      <c r="H1271" t="s">
        <v>50</v>
      </c>
      <c r="I1271" t="s">
        <v>50</v>
      </c>
      <c r="J1271" t="s">
        <v>61</v>
      </c>
      <c r="K1271" t="s">
        <v>61</v>
      </c>
      <c r="L1271" t="s">
        <v>61</v>
      </c>
      <c r="M1271" t="s">
        <v>61</v>
      </c>
      <c r="N1271">
        <v>0</v>
      </c>
      <c r="O1271">
        <v>0</v>
      </c>
      <c r="P1271">
        <v>0</v>
      </c>
      <c r="Q1271">
        <v>0</v>
      </c>
      <c r="R1271">
        <v>0</v>
      </c>
      <c r="S1271">
        <v>0</v>
      </c>
      <c r="T1271">
        <v>0</v>
      </c>
      <c r="U1271">
        <v>0</v>
      </c>
      <c r="V1271">
        <v>0</v>
      </c>
      <c r="W1271">
        <v>0</v>
      </c>
      <c r="X1271">
        <v>0</v>
      </c>
      <c r="Y1271">
        <v>0</v>
      </c>
      <c r="Z1271">
        <v>0</v>
      </c>
      <c r="AA1271">
        <v>0</v>
      </c>
      <c r="AB1271">
        <v>0</v>
      </c>
      <c r="AC1271">
        <v>0</v>
      </c>
      <c r="AD1271">
        <v>0</v>
      </c>
      <c r="AE1271">
        <v>0</v>
      </c>
      <c r="AF1271">
        <v>0</v>
      </c>
      <c r="AG1271">
        <v>0</v>
      </c>
      <c r="AH1271">
        <v>0</v>
      </c>
      <c r="AI1271">
        <v>0</v>
      </c>
      <c r="AJ1271">
        <v>0</v>
      </c>
    </row>
    <row r="1272" spans="1:36">
      <c r="A1272" t="s">
        <v>2987</v>
      </c>
      <c r="B1272" t="s">
        <v>2988</v>
      </c>
      <c r="C1272" t="s">
        <v>88</v>
      </c>
      <c r="D1272" t="s">
        <v>569</v>
      </c>
      <c r="E1272" t="s">
        <v>59</v>
      </c>
      <c r="F1272" s="3">
        <v>200</v>
      </c>
      <c r="G1272" t="s">
        <v>208</v>
      </c>
      <c r="H1272" t="s">
        <v>50</v>
      </c>
      <c r="I1272" t="s">
        <v>50</v>
      </c>
      <c r="J1272" t="s">
        <v>51</v>
      </c>
      <c r="K1272" t="s">
        <v>51</v>
      </c>
      <c r="L1272" t="s">
        <v>51</v>
      </c>
      <c r="M1272" t="s">
        <v>61</v>
      </c>
      <c r="N1272">
        <v>0</v>
      </c>
      <c r="O1272">
        <v>0</v>
      </c>
      <c r="P1272">
        <v>0</v>
      </c>
      <c r="Q1272">
        <v>0</v>
      </c>
      <c r="R1272">
        <v>0</v>
      </c>
      <c r="S1272">
        <v>0</v>
      </c>
      <c r="T1272">
        <v>0</v>
      </c>
      <c r="U1272">
        <v>0</v>
      </c>
      <c r="V1272">
        <v>0</v>
      </c>
      <c r="W1272">
        <v>0</v>
      </c>
      <c r="X1272">
        <v>0</v>
      </c>
      <c r="Y1272">
        <v>0</v>
      </c>
      <c r="Z1272">
        <v>0</v>
      </c>
      <c r="AA1272">
        <v>0</v>
      </c>
      <c r="AB1272">
        <v>0</v>
      </c>
      <c r="AC1272">
        <v>0</v>
      </c>
      <c r="AD1272">
        <v>0</v>
      </c>
      <c r="AE1272">
        <v>0</v>
      </c>
      <c r="AF1272">
        <v>0</v>
      </c>
      <c r="AG1272">
        <v>0</v>
      </c>
      <c r="AH1272">
        <v>0</v>
      </c>
      <c r="AI1272">
        <v>0</v>
      </c>
      <c r="AJ1272">
        <v>0</v>
      </c>
    </row>
    <row r="1273" spans="1:36">
      <c r="A1273" t="s">
        <v>2989</v>
      </c>
      <c r="B1273" t="s">
        <v>2990</v>
      </c>
      <c r="C1273" t="s">
        <v>46</v>
      </c>
      <c r="D1273" t="s">
        <v>365</v>
      </c>
      <c r="E1273" t="s">
        <v>48</v>
      </c>
      <c r="F1273" s="3">
        <v>639</v>
      </c>
      <c r="G1273" t="s">
        <v>74</v>
      </c>
      <c r="H1273" t="s">
        <v>50</v>
      </c>
      <c r="I1273" t="s">
        <v>50</v>
      </c>
      <c r="J1273" t="s">
        <v>51</v>
      </c>
      <c r="K1273" t="s">
        <v>61</v>
      </c>
      <c r="L1273" t="s">
        <v>51</v>
      </c>
      <c r="M1273" t="s">
        <v>51</v>
      </c>
      <c r="N1273">
        <v>0</v>
      </c>
      <c r="O1273">
        <v>0</v>
      </c>
      <c r="P1273">
        <v>0</v>
      </c>
      <c r="Q1273">
        <v>0</v>
      </c>
      <c r="R1273">
        <v>0</v>
      </c>
      <c r="S1273">
        <v>0</v>
      </c>
      <c r="T1273">
        <v>0</v>
      </c>
      <c r="U1273">
        <v>0</v>
      </c>
      <c r="V1273">
        <v>0</v>
      </c>
      <c r="W1273">
        <v>0</v>
      </c>
      <c r="X1273">
        <v>0</v>
      </c>
      <c r="Y1273">
        <v>0</v>
      </c>
      <c r="Z1273">
        <v>0</v>
      </c>
      <c r="AA1273">
        <v>0</v>
      </c>
      <c r="AB1273">
        <v>0</v>
      </c>
      <c r="AC1273">
        <v>0</v>
      </c>
      <c r="AD1273">
        <v>0</v>
      </c>
      <c r="AE1273">
        <v>0</v>
      </c>
      <c r="AF1273">
        <v>0</v>
      </c>
      <c r="AG1273">
        <v>0</v>
      </c>
      <c r="AH1273">
        <v>0</v>
      </c>
      <c r="AI1273">
        <v>0</v>
      </c>
      <c r="AJ1273">
        <v>0</v>
      </c>
    </row>
    <row r="1274" spans="1:36">
      <c r="A1274" t="s">
        <v>2991</v>
      </c>
      <c r="B1274" t="s">
        <v>2992</v>
      </c>
      <c r="C1274" t="s">
        <v>46</v>
      </c>
      <c r="D1274" t="s">
        <v>2898</v>
      </c>
      <c r="E1274" t="s">
        <v>48</v>
      </c>
      <c r="F1274" s="3">
        <v>922</v>
      </c>
      <c r="G1274" t="s">
        <v>119</v>
      </c>
      <c r="H1274" t="s">
        <v>50</v>
      </c>
      <c r="I1274" t="s">
        <v>50</v>
      </c>
      <c r="J1274" t="s">
        <v>51</v>
      </c>
      <c r="K1274" t="s">
        <v>51</v>
      </c>
      <c r="L1274" t="s">
        <v>51</v>
      </c>
      <c r="M1274" t="s">
        <v>51</v>
      </c>
      <c r="N1274">
        <v>163</v>
      </c>
      <c r="O1274">
        <v>32</v>
      </c>
      <c r="P1274">
        <v>15</v>
      </c>
      <c r="Q1274">
        <v>49</v>
      </c>
      <c r="R1274">
        <v>24</v>
      </c>
      <c r="S1274">
        <v>0</v>
      </c>
      <c r="T1274">
        <v>0</v>
      </c>
      <c r="U1274">
        <v>0</v>
      </c>
      <c r="V1274">
        <v>1</v>
      </c>
      <c r="W1274">
        <v>0</v>
      </c>
      <c r="X1274">
        <v>24</v>
      </c>
      <c r="Y1274">
        <v>0</v>
      </c>
      <c r="Z1274">
        <v>0</v>
      </c>
      <c r="AA1274">
        <v>0</v>
      </c>
      <c r="AB1274">
        <v>0</v>
      </c>
      <c r="AC1274">
        <v>0</v>
      </c>
      <c r="AD1274">
        <v>2</v>
      </c>
      <c r="AE1274">
        <v>1</v>
      </c>
      <c r="AF1274">
        <v>0</v>
      </c>
      <c r="AG1274">
        <v>0</v>
      </c>
      <c r="AH1274">
        <v>1</v>
      </c>
      <c r="AI1274">
        <v>2</v>
      </c>
      <c r="AJ1274">
        <v>366</v>
      </c>
    </row>
    <row r="1275" spans="1:36">
      <c r="A1275" t="s">
        <v>2993</v>
      </c>
      <c r="B1275" t="s">
        <v>2978</v>
      </c>
      <c r="C1275" t="s">
        <v>88</v>
      </c>
      <c r="D1275" t="s">
        <v>2978</v>
      </c>
      <c r="E1275" t="s">
        <v>59</v>
      </c>
      <c r="F1275" s="3">
        <v>30</v>
      </c>
      <c r="G1275" t="s">
        <v>74</v>
      </c>
      <c r="H1275" t="s">
        <v>50</v>
      </c>
      <c r="I1275" t="s">
        <v>50</v>
      </c>
      <c r="J1275" t="s">
        <v>50</v>
      </c>
      <c r="K1275" t="s">
        <v>50</v>
      </c>
      <c r="L1275" t="s">
        <v>50</v>
      </c>
      <c r="M1275" t="s">
        <v>61</v>
      </c>
      <c r="N1275">
        <v>0</v>
      </c>
      <c r="O1275">
        <v>0</v>
      </c>
      <c r="P1275">
        <v>0</v>
      </c>
      <c r="Q1275">
        <v>0</v>
      </c>
      <c r="R1275">
        <v>0</v>
      </c>
      <c r="S1275">
        <v>0</v>
      </c>
      <c r="T1275">
        <v>0</v>
      </c>
      <c r="U1275">
        <v>0</v>
      </c>
      <c r="V1275">
        <v>0</v>
      </c>
      <c r="W1275">
        <v>0</v>
      </c>
      <c r="X1275">
        <v>0</v>
      </c>
      <c r="Y1275">
        <v>0</v>
      </c>
      <c r="Z1275">
        <v>0</v>
      </c>
      <c r="AA1275">
        <v>0</v>
      </c>
      <c r="AB1275">
        <v>0</v>
      </c>
      <c r="AC1275">
        <v>0</v>
      </c>
      <c r="AD1275">
        <v>0</v>
      </c>
      <c r="AE1275">
        <v>0</v>
      </c>
      <c r="AF1275">
        <v>0</v>
      </c>
      <c r="AG1275">
        <v>0</v>
      </c>
      <c r="AH1275">
        <v>0</v>
      </c>
      <c r="AI1275">
        <v>0</v>
      </c>
      <c r="AJ1275">
        <v>0</v>
      </c>
    </row>
    <row r="1276" spans="1:36">
      <c r="A1276" t="s">
        <v>2994</v>
      </c>
      <c r="B1276" t="s">
        <v>2995</v>
      </c>
      <c r="C1276" t="s">
        <v>64</v>
      </c>
      <c r="D1276" t="s">
        <v>2498</v>
      </c>
      <c r="E1276" t="s">
        <v>59</v>
      </c>
      <c r="G1276" t="s">
        <v>66</v>
      </c>
      <c r="H1276" t="s">
        <v>50</v>
      </c>
      <c r="I1276" t="s">
        <v>50</v>
      </c>
      <c r="J1276" t="s">
        <v>51</v>
      </c>
      <c r="K1276" t="s">
        <v>61</v>
      </c>
      <c r="L1276" t="s">
        <v>61</v>
      </c>
      <c r="M1276" t="s">
        <v>61</v>
      </c>
      <c r="N1276">
        <v>0</v>
      </c>
      <c r="O1276">
        <v>0</v>
      </c>
      <c r="P1276">
        <v>0</v>
      </c>
      <c r="Q1276">
        <v>0</v>
      </c>
      <c r="R1276">
        <v>0</v>
      </c>
      <c r="S1276">
        <v>0</v>
      </c>
      <c r="T1276">
        <v>0</v>
      </c>
      <c r="U1276">
        <v>0</v>
      </c>
      <c r="V1276">
        <v>0</v>
      </c>
      <c r="W1276">
        <v>0</v>
      </c>
      <c r="X1276">
        <v>0</v>
      </c>
      <c r="Y1276">
        <v>0</v>
      </c>
      <c r="Z1276">
        <v>0</v>
      </c>
      <c r="AA1276">
        <v>0</v>
      </c>
      <c r="AB1276">
        <v>0</v>
      </c>
      <c r="AC1276">
        <v>0</v>
      </c>
      <c r="AD1276">
        <v>0</v>
      </c>
      <c r="AE1276">
        <v>0</v>
      </c>
      <c r="AF1276">
        <v>0</v>
      </c>
      <c r="AG1276">
        <v>0</v>
      </c>
      <c r="AH1276">
        <v>0</v>
      </c>
      <c r="AI1276">
        <v>0</v>
      </c>
      <c r="AJ1276">
        <v>0</v>
      </c>
    </row>
    <row r="1277" spans="1:36">
      <c r="A1277" t="s">
        <v>2996</v>
      </c>
      <c r="B1277" t="s">
        <v>2997</v>
      </c>
      <c r="C1277" t="s">
        <v>46</v>
      </c>
      <c r="D1277" t="s">
        <v>2998</v>
      </c>
      <c r="E1277" t="s">
        <v>48</v>
      </c>
      <c r="F1277" s="3">
        <v>62150</v>
      </c>
      <c r="G1277" t="s">
        <v>78</v>
      </c>
      <c r="H1277" t="s">
        <v>50</v>
      </c>
      <c r="I1277" t="s">
        <v>50</v>
      </c>
      <c r="J1277" t="s">
        <v>51</v>
      </c>
      <c r="K1277" t="s">
        <v>50</v>
      </c>
      <c r="L1277" t="s">
        <v>51</v>
      </c>
      <c r="M1277" t="s">
        <v>51</v>
      </c>
      <c r="N1277">
        <v>0</v>
      </c>
      <c r="O1277">
        <v>0</v>
      </c>
      <c r="P1277">
        <v>0</v>
      </c>
      <c r="Q1277">
        <v>0</v>
      </c>
      <c r="R1277">
        <v>0</v>
      </c>
      <c r="S1277">
        <v>0</v>
      </c>
      <c r="T1277">
        <v>0</v>
      </c>
      <c r="U1277">
        <v>0</v>
      </c>
      <c r="V1277">
        <v>0</v>
      </c>
      <c r="W1277">
        <v>0</v>
      </c>
      <c r="X1277">
        <v>0</v>
      </c>
      <c r="Y1277">
        <v>0</v>
      </c>
      <c r="Z1277">
        <v>0</v>
      </c>
      <c r="AA1277">
        <v>0</v>
      </c>
      <c r="AB1277">
        <v>0</v>
      </c>
      <c r="AC1277">
        <v>0</v>
      </c>
      <c r="AD1277">
        <v>0</v>
      </c>
      <c r="AE1277">
        <v>0</v>
      </c>
      <c r="AF1277">
        <v>0</v>
      </c>
      <c r="AG1277">
        <v>0</v>
      </c>
      <c r="AH1277">
        <v>0</v>
      </c>
      <c r="AI1277">
        <v>0</v>
      </c>
      <c r="AJ1277">
        <v>0</v>
      </c>
    </row>
    <row r="1278" spans="1:36">
      <c r="A1278" t="s">
        <v>2999</v>
      </c>
      <c r="B1278" t="s">
        <v>3000</v>
      </c>
      <c r="C1278" t="s">
        <v>46</v>
      </c>
      <c r="D1278" t="s">
        <v>3001</v>
      </c>
      <c r="E1278" t="s">
        <v>59</v>
      </c>
      <c r="F1278" s="3">
        <v>320</v>
      </c>
      <c r="G1278" t="s">
        <v>208</v>
      </c>
      <c r="H1278" t="s">
        <v>51</v>
      </c>
      <c r="I1278" t="s">
        <v>50</v>
      </c>
      <c r="J1278" t="s">
        <v>61</v>
      </c>
      <c r="K1278" t="s">
        <v>61</v>
      </c>
      <c r="L1278" t="s">
        <v>61</v>
      </c>
      <c r="M1278" t="s">
        <v>61</v>
      </c>
      <c r="N1278">
        <v>0</v>
      </c>
      <c r="O1278">
        <v>0</v>
      </c>
      <c r="P1278">
        <v>0</v>
      </c>
      <c r="Q1278">
        <v>0</v>
      </c>
      <c r="R1278">
        <v>0</v>
      </c>
      <c r="S1278">
        <v>0</v>
      </c>
      <c r="T1278">
        <v>0</v>
      </c>
      <c r="U1278">
        <v>0</v>
      </c>
      <c r="V1278">
        <v>0</v>
      </c>
      <c r="W1278">
        <v>0</v>
      </c>
      <c r="X1278">
        <v>0</v>
      </c>
      <c r="Y1278">
        <v>0</v>
      </c>
      <c r="Z1278">
        <v>0</v>
      </c>
      <c r="AA1278">
        <v>0</v>
      </c>
      <c r="AB1278">
        <v>0</v>
      </c>
      <c r="AC1278">
        <v>0</v>
      </c>
      <c r="AD1278">
        <v>0</v>
      </c>
      <c r="AE1278">
        <v>0</v>
      </c>
      <c r="AF1278">
        <v>0</v>
      </c>
      <c r="AG1278">
        <v>0</v>
      </c>
      <c r="AH1278">
        <v>0</v>
      </c>
      <c r="AI1278">
        <v>0</v>
      </c>
      <c r="AJ1278">
        <v>0</v>
      </c>
    </row>
    <row r="1279" spans="1:36">
      <c r="A1279" t="s">
        <v>3002</v>
      </c>
      <c r="B1279" t="s">
        <v>3003</v>
      </c>
      <c r="C1279" t="s">
        <v>46</v>
      </c>
      <c r="D1279" t="s">
        <v>3004</v>
      </c>
      <c r="E1279" t="s">
        <v>59</v>
      </c>
      <c r="F1279" s="3">
        <v>125</v>
      </c>
      <c r="G1279" t="s">
        <v>259</v>
      </c>
      <c r="H1279" t="s">
        <v>50</v>
      </c>
      <c r="I1279" t="s">
        <v>50</v>
      </c>
      <c r="J1279" t="s">
        <v>61</v>
      </c>
      <c r="K1279" t="s">
        <v>61</v>
      </c>
      <c r="L1279" t="s">
        <v>61</v>
      </c>
      <c r="M1279" t="s">
        <v>61</v>
      </c>
      <c r="N1279">
        <v>0</v>
      </c>
      <c r="O1279">
        <v>0</v>
      </c>
      <c r="P1279">
        <v>0</v>
      </c>
      <c r="Q1279">
        <v>0</v>
      </c>
      <c r="R1279">
        <v>0</v>
      </c>
      <c r="S1279">
        <v>0</v>
      </c>
      <c r="T1279">
        <v>0</v>
      </c>
      <c r="U1279">
        <v>0</v>
      </c>
      <c r="V1279">
        <v>0</v>
      </c>
      <c r="W1279">
        <v>0</v>
      </c>
      <c r="X1279">
        <v>0</v>
      </c>
      <c r="Y1279">
        <v>0</v>
      </c>
      <c r="Z1279">
        <v>0</v>
      </c>
      <c r="AA1279">
        <v>0</v>
      </c>
      <c r="AB1279">
        <v>0</v>
      </c>
      <c r="AC1279">
        <v>0</v>
      </c>
      <c r="AD1279">
        <v>0</v>
      </c>
      <c r="AE1279">
        <v>0</v>
      </c>
      <c r="AF1279">
        <v>0</v>
      </c>
      <c r="AG1279">
        <v>0</v>
      </c>
      <c r="AH1279">
        <v>0</v>
      </c>
      <c r="AI1279">
        <v>0</v>
      </c>
      <c r="AJ1279">
        <v>0</v>
      </c>
    </row>
    <row r="1280" spans="1:36">
      <c r="A1280" t="s">
        <v>3005</v>
      </c>
      <c r="B1280" t="s">
        <v>3006</v>
      </c>
      <c r="C1280" t="s">
        <v>64</v>
      </c>
      <c r="D1280" t="s">
        <v>3007</v>
      </c>
      <c r="E1280" t="s">
        <v>59</v>
      </c>
      <c r="G1280" t="s">
        <v>66</v>
      </c>
      <c r="H1280" t="s">
        <v>50</v>
      </c>
      <c r="I1280" t="s">
        <v>50</v>
      </c>
      <c r="J1280" t="s">
        <v>51</v>
      </c>
      <c r="K1280" t="s">
        <v>61</v>
      </c>
      <c r="L1280" t="s">
        <v>61</v>
      </c>
      <c r="M1280" t="s">
        <v>61</v>
      </c>
      <c r="N1280">
        <v>0</v>
      </c>
      <c r="O1280">
        <v>0</v>
      </c>
      <c r="P1280">
        <v>0</v>
      </c>
      <c r="Q1280">
        <v>0</v>
      </c>
      <c r="R1280">
        <v>0</v>
      </c>
      <c r="S1280">
        <v>0</v>
      </c>
      <c r="T1280">
        <v>0</v>
      </c>
      <c r="U1280">
        <v>0</v>
      </c>
      <c r="V1280">
        <v>0</v>
      </c>
      <c r="W1280">
        <v>0</v>
      </c>
      <c r="X1280">
        <v>0</v>
      </c>
      <c r="Y1280">
        <v>0</v>
      </c>
      <c r="Z1280">
        <v>0</v>
      </c>
      <c r="AA1280">
        <v>0</v>
      </c>
      <c r="AB1280">
        <v>0</v>
      </c>
      <c r="AC1280">
        <v>0</v>
      </c>
      <c r="AD1280">
        <v>0</v>
      </c>
      <c r="AE1280">
        <v>0</v>
      </c>
      <c r="AF1280">
        <v>0</v>
      </c>
      <c r="AG1280">
        <v>0</v>
      </c>
      <c r="AH1280">
        <v>0</v>
      </c>
      <c r="AI1280">
        <v>0</v>
      </c>
      <c r="AJ1280">
        <v>0</v>
      </c>
    </row>
    <row r="1281" spans="1:36">
      <c r="A1281" t="s">
        <v>3008</v>
      </c>
      <c r="B1281" t="s">
        <v>3009</v>
      </c>
      <c r="C1281" t="s">
        <v>88</v>
      </c>
      <c r="D1281" t="s">
        <v>89</v>
      </c>
      <c r="E1281" t="s">
        <v>89</v>
      </c>
      <c r="F1281" s="3">
        <v>20</v>
      </c>
      <c r="G1281" t="s">
        <v>70</v>
      </c>
      <c r="H1281" t="s">
        <v>50</v>
      </c>
      <c r="I1281" t="s">
        <v>50</v>
      </c>
      <c r="J1281" t="s">
        <v>50</v>
      </c>
      <c r="K1281" t="s">
        <v>51</v>
      </c>
      <c r="L1281" t="s">
        <v>51</v>
      </c>
      <c r="M1281" t="s">
        <v>61</v>
      </c>
      <c r="N1281">
        <v>0</v>
      </c>
      <c r="O1281">
        <v>0</v>
      </c>
      <c r="P1281">
        <v>0</v>
      </c>
      <c r="Q1281">
        <v>0</v>
      </c>
      <c r="R1281">
        <v>0</v>
      </c>
      <c r="S1281">
        <v>0</v>
      </c>
      <c r="T1281">
        <v>0</v>
      </c>
      <c r="U1281">
        <v>0</v>
      </c>
      <c r="V1281">
        <v>0</v>
      </c>
      <c r="W1281">
        <v>0</v>
      </c>
      <c r="X1281">
        <v>0</v>
      </c>
      <c r="Y1281">
        <v>0</v>
      </c>
      <c r="Z1281">
        <v>0</v>
      </c>
      <c r="AA1281">
        <v>0</v>
      </c>
      <c r="AB1281">
        <v>0</v>
      </c>
      <c r="AC1281">
        <v>0</v>
      </c>
      <c r="AD1281">
        <v>0</v>
      </c>
      <c r="AE1281">
        <v>0</v>
      </c>
      <c r="AF1281">
        <v>0</v>
      </c>
      <c r="AG1281">
        <v>0</v>
      </c>
      <c r="AH1281">
        <v>0</v>
      </c>
      <c r="AI1281">
        <v>0</v>
      </c>
      <c r="AJ1281">
        <v>0</v>
      </c>
    </row>
    <row r="1282" spans="1:36">
      <c r="A1282" t="s">
        <v>3010</v>
      </c>
      <c r="B1282" t="s">
        <v>3011</v>
      </c>
      <c r="C1282" t="s">
        <v>88</v>
      </c>
      <c r="D1282" t="s">
        <v>89</v>
      </c>
      <c r="E1282" t="s">
        <v>89</v>
      </c>
      <c r="F1282" s="3">
        <v>39</v>
      </c>
      <c r="G1282" t="s">
        <v>125</v>
      </c>
      <c r="H1282" t="s">
        <v>50</v>
      </c>
      <c r="I1282" t="s">
        <v>50</v>
      </c>
      <c r="J1282" t="s">
        <v>50</v>
      </c>
      <c r="K1282" t="s">
        <v>51</v>
      </c>
      <c r="L1282" t="s">
        <v>51</v>
      </c>
      <c r="M1282" t="s">
        <v>61</v>
      </c>
      <c r="N1282">
        <v>0</v>
      </c>
      <c r="O1282">
        <v>0</v>
      </c>
      <c r="P1282">
        <v>0</v>
      </c>
      <c r="Q1282">
        <v>0</v>
      </c>
      <c r="R1282">
        <v>0</v>
      </c>
      <c r="S1282">
        <v>0</v>
      </c>
      <c r="T1282">
        <v>0</v>
      </c>
      <c r="U1282">
        <v>0</v>
      </c>
      <c r="V1282">
        <v>0</v>
      </c>
      <c r="W1282">
        <v>0</v>
      </c>
      <c r="X1282">
        <v>0</v>
      </c>
      <c r="Y1282">
        <v>0</v>
      </c>
      <c r="Z1282">
        <v>0</v>
      </c>
      <c r="AA1282">
        <v>0</v>
      </c>
      <c r="AB1282">
        <v>0</v>
      </c>
      <c r="AC1282">
        <v>0</v>
      </c>
      <c r="AD1282">
        <v>0</v>
      </c>
      <c r="AE1282">
        <v>0</v>
      </c>
      <c r="AF1282">
        <v>0</v>
      </c>
      <c r="AG1282">
        <v>0</v>
      </c>
      <c r="AH1282">
        <v>0</v>
      </c>
      <c r="AI1282">
        <v>0</v>
      </c>
      <c r="AJ1282">
        <v>0</v>
      </c>
    </row>
    <row r="1283" spans="1:36">
      <c r="A1283" t="s">
        <v>3012</v>
      </c>
      <c r="B1283" t="s">
        <v>3013</v>
      </c>
      <c r="C1283" t="s">
        <v>88</v>
      </c>
      <c r="D1283" t="s">
        <v>3013</v>
      </c>
      <c r="E1283" t="s">
        <v>59</v>
      </c>
      <c r="F1283" s="3">
        <v>150</v>
      </c>
      <c r="G1283" t="s">
        <v>259</v>
      </c>
      <c r="H1283" t="s">
        <v>50</v>
      </c>
      <c r="I1283" t="s">
        <v>50</v>
      </c>
      <c r="J1283" t="s">
        <v>51</v>
      </c>
      <c r="K1283" t="s">
        <v>50</v>
      </c>
      <c r="L1283" t="s">
        <v>50</v>
      </c>
      <c r="M1283" t="s">
        <v>61</v>
      </c>
      <c r="N1283">
        <v>0</v>
      </c>
      <c r="O1283">
        <v>0</v>
      </c>
      <c r="P1283">
        <v>0</v>
      </c>
      <c r="Q1283">
        <v>0</v>
      </c>
      <c r="R1283">
        <v>0</v>
      </c>
      <c r="S1283">
        <v>0</v>
      </c>
      <c r="T1283">
        <v>0</v>
      </c>
      <c r="U1283">
        <v>0</v>
      </c>
      <c r="V1283">
        <v>0</v>
      </c>
      <c r="W1283">
        <v>0</v>
      </c>
      <c r="X1283">
        <v>0</v>
      </c>
      <c r="Y1283">
        <v>0</v>
      </c>
      <c r="Z1283">
        <v>0</v>
      </c>
      <c r="AA1283">
        <v>0</v>
      </c>
      <c r="AB1283">
        <v>0</v>
      </c>
      <c r="AC1283">
        <v>0</v>
      </c>
      <c r="AD1283">
        <v>0</v>
      </c>
      <c r="AE1283">
        <v>0</v>
      </c>
      <c r="AF1283">
        <v>0</v>
      </c>
      <c r="AG1283">
        <v>0</v>
      </c>
      <c r="AH1283">
        <v>0</v>
      </c>
      <c r="AI1283">
        <v>0</v>
      </c>
      <c r="AJ1283">
        <v>0</v>
      </c>
    </row>
    <row r="1284" spans="1:36">
      <c r="A1284" t="s">
        <v>3014</v>
      </c>
      <c r="B1284" t="s">
        <v>3015</v>
      </c>
      <c r="C1284" t="s">
        <v>46</v>
      </c>
      <c r="D1284" t="s">
        <v>258</v>
      </c>
      <c r="E1284" t="s">
        <v>258</v>
      </c>
      <c r="F1284" s="3">
        <v>450</v>
      </c>
      <c r="G1284" t="s">
        <v>90</v>
      </c>
      <c r="H1284" t="s">
        <v>50</v>
      </c>
      <c r="I1284" t="s">
        <v>51</v>
      </c>
      <c r="J1284" t="s">
        <v>61</v>
      </c>
      <c r="K1284" t="s">
        <v>61</v>
      </c>
      <c r="L1284" t="s">
        <v>61</v>
      </c>
      <c r="M1284" t="s">
        <v>61</v>
      </c>
      <c r="N1284">
        <v>0</v>
      </c>
      <c r="O1284">
        <v>0</v>
      </c>
      <c r="P1284">
        <v>0</v>
      </c>
      <c r="Q1284">
        <v>0</v>
      </c>
      <c r="R1284">
        <v>0</v>
      </c>
      <c r="S1284">
        <v>0</v>
      </c>
      <c r="T1284">
        <v>0</v>
      </c>
      <c r="U1284">
        <v>0</v>
      </c>
      <c r="V1284">
        <v>0</v>
      </c>
      <c r="W1284">
        <v>0</v>
      </c>
      <c r="X1284">
        <v>0</v>
      </c>
      <c r="Y1284">
        <v>0</v>
      </c>
      <c r="Z1284">
        <v>0</v>
      </c>
      <c r="AA1284">
        <v>0</v>
      </c>
      <c r="AB1284">
        <v>0</v>
      </c>
      <c r="AC1284">
        <v>0</v>
      </c>
      <c r="AD1284">
        <v>1</v>
      </c>
      <c r="AE1284">
        <v>1</v>
      </c>
      <c r="AF1284">
        <v>0</v>
      </c>
      <c r="AG1284">
        <v>0</v>
      </c>
      <c r="AH1284">
        <v>0</v>
      </c>
      <c r="AI1284">
        <v>1</v>
      </c>
      <c r="AJ1284">
        <v>366</v>
      </c>
    </row>
    <row r="1285" spans="1:36">
      <c r="A1285" t="s">
        <v>3016</v>
      </c>
      <c r="B1285" t="s">
        <v>3017</v>
      </c>
      <c r="C1285" t="s">
        <v>46</v>
      </c>
      <c r="D1285" t="s">
        <v>365</v>
      </c>
      <c r="E1285" t="s">
        <v>48</v>
      </c>
      <c r="F1285" s="3">
        <v>513</v>
      </c>
      <c r="G1285" t="s">
        <v>74</v>
      </c>
      <c r="H1285" t="s">
        <v>50</v>
      </c>
      <c r="I1285" t="s">
        <v>50</v>
      </c>
      <c r="J1285" t="s">
        <v>51</v>
      </c>
      <c r="K1285" t="s">
        <v>61</v>
      </c>
      <c r="L1285" t="s">
        <v>51</v>
      </c>
      <c r="M1285" t="s">
        <v>51</v>
      </c>
      <c r="N1285">
        <v>0</v>
      </c>
      <c r="O1285">
        <v>0</v>
      </c>
      <c r="P1285">
        <v>0</v>
      </c>
      <c r="Q1285">
        <v>0</v>
      </c>
      <c r="R1285">
        <v>0</v>
      </c>
      <c r="S1285">
        <v>0</v>
      </c>
      <c r="T1285">
        <v>0</v>
      </c>
      <c r="U1285">
        <v>0</v>
      </c>
      <c r="V1285">
        <v>0</v>
      </c>
      <c r="W1285">
        <v>0</v>
      </c>
      <c r="X1285">
        <v>0</v>
      </c>
      <c r="Y1285">
        <v>0</v>
      </c>
      <c r="Z1285">
        <v>0</v>
      </c>
      <c r="AA1285">
        <v>0</v>
      </c>
      <c r="AB1285">
        <v>0</v>
      </c>
      <c r="AC1285">
        <v>0</v>
      </c>
      <c r="AD1285">
        <v>0</v>
      </c>
      <c r="AE1285">
        <v>0</v>
      </c>
      <c r="AF1285">
        <v>0</v>
      </c>
      <c r="AG1285">
        <v>0</v>
      </c>
      <c r="AH1285">
        <v>0</v>
      </c>
      <c r="AI1285">
        <v>0</v>
      </c>
      <c r="AJ1285">
        <v>0</v>
      </c>
    </row>
    <row r="1286" spans="1:36">
      <c r="A1286" t="s">
        <v>3018</v>
      </c>
      <c r="B1286" t="s">
        <v>3019</v>
      </c>
      <c r="C1286" t="s">
        <v>46</v>
      </c>
      <c r="D1286" t="s">
        <v>2898</v>
      </c>
      <c r="E1286" t="s">
        <v>48</v>
      </c>
      <c r="F1286" s="3">
        <v>276</v>
      </c>
      <c r="G1286" t="s">
        <v>119</v>
      </c>
      <c r="H1286" t="s">
        <v>50</v>
      </c>
      <c r="I1286" t="s">
        <v>50</v>
      </c>
      <c r="J1286" t="s">
        <v>51</v>
      </c>
      <c r="K1286" t="s">
        <v>50</v>
      </c>
      <c r="L1286" t="s">
        <v>51</v>
      </c>
      <c r="M1286" t="s">
        <v>51</v>
      </c>
      <c r="N1286">
        <v>15</v>
      </c>
      <c r="O1286">
        <v>8</v>
      </c>
      <c r="P1286">
        <v>0</v>
      </c>
      <c r="Q1286">
        <v>10</v>
      </c>
      <c r="R1286">
        <v>1</v>
      </c>
      <c r="S1286">
        <v>0</v>
      </c>
      <c r="T1286">
        <v>0</v>
      </c>
      <c r="U1286">
        <v>0</v>
      </c>
      <c r="V1286">
        <v>9</v>
      </c>
      <c r="W1286">
        <v>0</v>
      </c>
      <c r="X1286">
        <v>0</v>
      </c>
      <c r="Y1286">
        <v>0</v>
      </c>
      <c r="Z1286">
        <v>0</v>
      </c>
      <c r="AA1286">
        <v>0</v>
      </c>
      <c r="AB1286">
        <v>0</v>
      </c>
      <c r="AC1286">
        <v>0</v>
      </c>
      <c r="AD1286">
        <v>1</v>
      </c>
      <c r="AE1286">
        <v>1</v>
      </c>
      <c r="AF1286">
        <v>0</v>
      </c>
      <c r="AG1286">
        <v>0</v>
      </c>
      <c r="AH1286">
        <v>0</v>
      </c>
      <c r="AI1286">
        <v>1</v>
      </c>
      <c r="AJ1286">
        <v>366</v>
      </c>
    </row>
    <row r="1287" spans="1:36">
      <c r="A1287" t="s">
        <v>3020</v>
      </c>
      <c r="B1287" t="s">
        <v>3021</v>
      </c>
      <c r="C1287" t="s">
        <v>203</v>
      </c>
      <c r="D1287" t="s">
        <v>2800</v>
      </c>
      <c r="E1287" t="s">
        <v>48</v>
      </c>
      <c r="F1287" s="3">
        <v>50</v>
      </c>
      <c r="G1287" t="s">
        <v>101</v>
      </c>
      <c r="H1287" t="s">
        <v>50</v>
      </c>
      <c r="I1287" t="s">
        <v>50</v>
      </c>
      <c r="J1287" t="s">
        <v>51</v>
      </c>
      <c r="K1287" t="s">
        <v>61</v>
      </c>
      <c r="L1287" t="s">
        <v>61</v>
      </c>
      <c r="M1287" t="s">
        <v>51</v>
      </c>
      <c r="N1287">
        <v>0</v>
      </c>
      <c r="O1287">
        <v>0</v>
      </c>
      <c r="P1287">
        <v>0</v>
      </c>
      <c r="Q1287">
        <v>0</v>
      </c>
      <c r="R1287">
        <v>0</v>
      </c>
      <c r="S1287">
        <v>0</v>
      </c>
      <c r="T1287">
        <v>0</v>
      </c>
      <c r="U1287">
        <v>0</v>
      </c>
      <c r="V1287">
        <v>0</v>
      </c>
      <c r="W1287">
        <v>0</v>
      </c>
      <c r="X1287">
        <v>0</v>
      </c>
      <c r="Y1287">
        <v>0</v>
      </c>
      <c r="Z1287">
        <v>0</v>
      </c>
      <c r="AA1287">
        <v>0</v>
      </c>
      <c r="AB1287">
        <v>0</v>
      </c>
      <c r="AC1287">
        <v>0</v>
      </c>
      <c r="AD1287">
        <v>0</v>
      </c>
      <c r="AE1287">
        <v>0</v>
      </c>
      <c r="AF1287">
        <v>0</v>
      </c>
      <c r="AG1287">
        <v>0</v>
      </c>
      <c r="AH1287">
        <v>0</v>
      </c>
      <c r="AI1287">
        <v>0</v>
      </c>
      <c r="AJ1287">
        <v>0</v>
      </c>
    </row>
    <row r="1288" spans="1:36">
      <c r="A1288" t="s">
        <v>3022</v>
      </c>
      <c r="B1288" t="s">
        <v>3023</v>
      </c>
      <c r="C1288" t="s">
        <v>64</v>
      </c>
      <c r="D1288" t="s">
        <v>3024</v>
      </c>
      <c r="E1288" t="s">
        <v>59</v>
      </c>
      <c r="G1288" t="s">
        <v>101</v>
      </c>
      <c r="H1288" t="s">
        <v>50</v>
      </c>
      <c r="I1288" t="s">
        <v>50</v>
      </c>
      <c r="J1288" t="s">
        <v>51</v>
      </c>
      <c r="K1288" t="s">
        <v>61</v>
      </c>
      <c r="L1288" t="s">
        <v>61</v>
      </c>
      <c r="M1288" t="s">
        <v>61</v>
      </c>
      <c r="N1288">
        <v>0</v>
      </c>
      <c r="O1288">
        <v>0</v>
      </c>
      <c r="P1288">
        <v>0</v>
      </c>
      <c r="Q1288">
        <v>0</v>
      </c>
      <c r="R1288">
        <v>0</v>
      </c>
      <c r="S1288">
        <v>0</v>
      </c>
      <c r="T1288">
        <v>0</v>
      </c>
      <c r="U1288">
        <v>0</v>
      </c>
      <c r="V1288">
        <v>0</v>
      </c>
      <c r="W1288">
        <v>0</v>
      </c>
      <c r="X1288">
        <v>0</v>
      </c>
      <c r="Y1288">
        <v>0</v>
      </c>
      <c r="Z1288">
        <v>0</v>
      </c>
      <c r="AA1288">
        <v>0</v>
      </c>
      <c r="AB1288">
        <v>0</v>
      </c>
      <c r="AC1288">
        <v>0</v>
      </c>
      <c r="AD1288">
        <v>0</v>
      </c>
      <c r="AE1288">
        <v>0</v>
      </c>
      <c r="AF1288">
        <v>0</v>
      </c>
      <c r="AG1288">
        <v>0</v>
      </c>
      <c r="AH1288">
        <v>0</v>
      </c>
      <c r="AI1288">
        <v>0</v>
      </c>
      <c r="AJ1288">
        <v>0</v>
      </c>
    </row>
    <row r="1289" spans="1:36">
      <c r="A1289" t="s">
        <v>3025</v>
      </c>
      <c r="B1289" t="s">
        <v>3026</v>
      </c>
      <c r="C1289" t="s">
        <v>64</v>
      </c>
      <c r="D1289" t="s">
        <v>3027</v>
      </c>
      <c r="E1289" t="s">
        <v>59</v>
      </c>
      <c r="G1289" t="s">
        <v>60</v>
      </c>
      <c r="H1289" t="s">
        <v>50</v>
      </c>
      <c r="I1289" t="s">
        <v>50</v>
      </c>
      <c r="J1289" t="s">
        <v>51</v>
      </c>
      <c r="K1289" t="s">
        <v>61</v>
      </c>
      <c r="L1289" t="s">
        <v>61</v>
      </c>
      <c r="M1289" t="s">
        <v>61</v>
      </c>
      <c r="N1289">
        <v>0</v>
      </c>
      <c r="O1289">
        <v>0</v>
      </c>
      <c r="P1289">
        <v>0</v>
      </c>
      <c r="Q1289">
        <v>0</v>
      </c>
      <c r="R1289">
        <v>0</v>
      </c>
      <c r="S1289">
        <v>0</v>
      </c>
      <c r="T1289">
        <v>0</v>
      </c>
      <c r="U1289">
        <v>0</v>
      </c>
      <c r="V1289">
        <v>0</v>
      </c>
      <c r="W1289">
        <v>0</v>
      </c>
      <c r="X1289">
        <v>0</v>
      </c>
      <c r="Y1289">
        <v>0</v>
      </c>
      <c r="Z1289">
        <v>0</v>
      </c>
      <c r="AA1289">
        <v>0</v>
      </c>
      <c r="AB1289">
        <v>0</v>
      </c>
      <c r="AC1289">
        <v>0</v>
      </c>
      <c r="AD1289">
        <v>0</v>
      </c>
      <c r="AE1289">
        <v>0</v>
      </c>
      <c r="AF1289">
        <v>0</v>
      </c>
      <c r="AG1289">
        <v>0</v>
      </c>
      <c r="AH1289">
        <v>0</v>
      </c>
      <c r="AI1289">
        <v>0</v>
      </c>
      <c r="AJ1289">
        <v>0</v>
      </c>
    </row>
    <row r="1290" spans="1:36">
      <c r="A1290" t="s">
        <v>3028</v>
      </c>
      <c r="B1290" t="s">
        <v>3029</v>
      </c>
      <c r="C1290" t="s">
        <v>46</v>
      </c>
      <c r="D1290" t="s">
        <v>3030</v>
      </c>
      <c r="E1290" t="s">
        <v>59</v>
      </c>
      <c r="F1290" s="3">
        <v>7000</v>
      </c>
      <c r="G1290" t="s">
        <v>55</v>
      </c>
      <c r="H1290" t="s">
        <v>50</v>
      </c>
      <c r="I1290" t="s">
        <v>50</v>
      </c>
      <c r="J1290" t="s">
        <v>51</v>
      </c>
      <c r="K1290" t="s">
        <v>51</v>
      </c>
      <c r="L1290" t="s">
        <v>51</v>
      </c>
      <c r="M1290" t="s">
        <v>51</v>
      </c>
      <c r="N1290">
        <v>0</v>
      </c>
      <c r="O1290">
        <v>0</v>
      </c>
      <c r="P1290">
        <v>0</v>
      </c>
      <c r="Q1290">
        <v>0</v>
      </c>
      <c r="R1290">
        <v>0</v>
      </c>
      <c r="S1290">
        <v>0</v>
      </c>
      <c r="T1290">
        <v>0</v>
      </c>
      <c r="U1290">
        <v>0</v>
      </c>
      <c r="V1290">
        <v>0</v>
      </c>
      <c r="W1290">
        <v>0</v>
      </c>
      <c r="X1290">
        <v>0</v>
      </c>
      <c r="Y1290">
        <v>0</v>
      </c>
      <c r="Z1290">
        <v>0</v>
      </c>
      <c r="AA1290">
        <v>0</v>
      </c>
      <c r="AB1290">
        <v>0</v>
      </c>
      <c r="AC1290">
        <v>0</v>
      </c>
      <c r="AD1290">
        <v>0</v>
      </c>
      <c r="AE1290">
        <v>0</v>
      </c>
      <c r="AF1290">
        <v>0</v>
      </c>
      <c r="AG1290">
        <v>0</v>
      </c>
      <c r="AH1290">
        <v>0</v>
      </c>
      <c r="AI1290">
        <v>0</v>
      </c>
      <c r="AJ1290">
        <v>0</v>
      </c>
    </row>
    <row r="1291" spans="1:36">
      <c r="A1291" t="s">
        <v>3031</v>
      </c>
      <c r="B1291" t="s">
        <v>3032</v>
      </c>
      <c r="C1291" t="s">
        <v>64</v>
      </c>
      <c r="D1291" t="s">
        <v>3033</v>
      </c>
      <c r="E1291" t="s">
        <v>59</v>
      </c>
      <c r="G1291" t="s">
        <v>66</v>
      </c>
      <c r="H1291" t="s">
        <v>50</v>
      </c>
      <c r="I1291" t="s">
        <v>50</v>
      </c>
      <c r="J1291" t="s">
        <v>51</v>
      </c>
      <c r="K1291" t="s">
        <v>61</v>
      </c>
      <c r="L1291" t="s">
        <v>61</v>
      </c>
      <c r="M1291" t="s">
        <v>61</v>
      </c>
      <c r="N1291">
        <v>0</v>
      </c>
      <c r="O1291">
        <v>0</v>
      </c>
      <c r="P1291">
        <v>0</v>
      </c>
      <c r="Q1291">
        <v>0</v>
      </c>
      <c r="R1291">
        <v>0</v>
      </c>
      <c r="S1291">
        <v>0</v>
      </c>
      <c r="T1291">
        <v>0</v>
      </c>
      <c r="U1291">
        <v>0</v>
      </c>
      <c r="V1291">
        <v>0</v>
      </c>
      <c r="W1291">
        <v>0</v>
      </c>
      <c r="X1291">
        <v>0</v>
      </c>
      <c r="Y1291">
        <v>0</v>
      </c>
      <c r="Z1291">
        <v>0</v>
      </c>
      <c r="AA1291">
        <v>0</v>
      </c>
      <c r="AB1291">
        <v>0</v>
      </c>
      <c r="AC1291">
        <v>0</v>
      </c>
      <c r="AD1291">
        <v>0</v>
      </c>
      <c r="AE1291">
        <v>0</v>
      </c>
      <c r="AF1291">
        <v>0</v>
      </c>
      <c r="AG1291">
        <v>0</v>
      </c>
      <c r="AH1291">
        <v>0</v>
      </c>
      <c r="AI1291">
        <v>0</v>
      </c>
      <c r="AJ1291">
        <v>0</v>
      </c>
    </row>
    <row r="1292" spans="1:36">
      <c r="A1292" t="s">
        <v>3034</v>
      </c>
      <c r="B1292" t="s">
        <v>3035</v>
      </c>
      <c r="C1292" t="s">
        <v>88</v>
      </c>
      <c r="D1292" t="s">
        <v>104</v>
      </c>
      <c r="E1292" t="s">
        <v>48</v>
      </c>
      <c r="F1292" s="3">
        <v>100</v>
      </c>
      <c r="G1292" t="s">
        <v>66</v>
      </c>
      <c r="H1292" t="s">
        <v>50</v>
      </c>
      <c r="I1292" t="s">
        <v>50</v>
      </c>
      <c r="J1292" t="s">
        <v>51</v>
      </c>
      <c r="K1292" t="s">
        <v>51</v>
      </c>
      <c r="L1292" t="s">
        <v>51</v>
      </c>
      <c r="M1292" t="s">
        <v>61</v>
      </c>
      <c r="N1292">
        <v>0</v>
      </c>
      <c r="O1292">
        <v>0</v>
      </c>
      <c r="P1292">
        <v>0</v>
      </c>
      <c r="Q1292">
        <v>0</v>
      </c>
      <c r="R1292">
        <v>0</v>
      </c>
      <c r="S1292">
        <v>0</v>
      </c>
      <c r="T1292">
        <v>0</v>
      </c>
      <c r="U1292">
        <v>0</v>
      </c>
      <c r="V1292">
        <v>0</v>
      </c>
      <c r="W1292">
        <v>0</v>
      </c>
      <c r="X1292">
        <v>0</v>
      </c>
      <c r="Y1292">
        <v>0</v>
      </c>
      <c r="Z1292">
        <v>0</v>
      </c>
      <c r="AA1292">
        <v>0</v>
      </c>
      <c r="AB1292">
        <v>0</v>
      </c>
      <c r="AC1292">
        <v>0</v>
      </c>
      <c r="AD1292">
        <v>0</v>
      </c>
      <c r="AE1292">
        <v>0</v>
      </c>
      <c r="AF1292">
        <v>0</v>
      </c>
      <c r="AG1292">
        <v>0</v>
      </c>
      <c r="AH1292">
        <v>0</v>
      </c>
      <c r="AI1292">
        <v>0</v>
      </c>
      <c r="AJ1292">
        <v>0</v>
      </c>
    </row>
    <row r="1293" spans="1:36">
      <c r="A1293" t="s">
        <v>3036</v>
      </c>
      <c r="B1293" t="s">
        <v>3037</v>
      </c>
      <c r="C1293" t="s">
        <v>88</v>
      </c>
      <c r="D1293" t="s">
        <v>89</v>
      </c>
      <c r="E1293" t="s">
        <v>89</v>
      </c>
      <c r="F1293" s="3">
        <v>200</v>
      </c>
      <c r="G1293" t="s">
        <v>208</v>
      </c>
      <c r="H1293" t="s">
        <v>50</v>
      </c>
      <c r="I1293" t="s">
        <v>50</v>
      </c>
      <c r="J1293" t="s">
        <v>51</v>
      </c>
      <c r="K1293" t="s">
        <v>51</v>
      </c>
      <c r="L1293" t="s">
        <v>51</v>
      </c>
      <c r="M1293" t="s">
        <v>61</v>
      </c>
      <c r="N1293">
        <v>0</v>
      </c>
      <c r="O1293">
        <v>0</v>
      </c>
      <c r="P1293">
        <v>0</v>
      </c>
      <c r="Q1293">
        <v>0</v>
      </c>
      <c r="R1293">
        <v>0</v>
      </c>
      <c r="S1293">
        <v>0</v>
      </c>
      <c r="T1293">
        <v>0</v>
      </c>
      <c r="U1293">
        <v>0</v>
      </c>
      <c r="V1293">
        <v>0</v>
      </c>
      <c r="W1293">
        <v>0</v>
      </c>
      <c r="X1293">
        <v>0</v>
      </c>
      <c r="Y1293">
        <v>0</v>
      </c>
      <c r="Z1293">
        <v>0</v>
      </c>
      <c r="AA1293">
        <v>0</v>
      </c>
      <c r="AB1293">
        <v>0</v>
      </c>
      <c r="AC1293">
        <v>0</v>
      </c>
      <c r="AD1293">
        <v>0</v>
      </c>
      <c r="AE1293">
        <v>0</v>
      </c>
      <c r="AF1293">
        <v>0</v>
      </c>
      <c r="AG1293">
        <v>0</v>
      </c>
      <c r="AH1293">
        <v>0</v>
      </c>
      <c r="AI1293">
        <v>0</v>
      </c>
      <c r="AJ1293">
        <v>0</v>
      </c>
    </row>
    <row r="1294" spans="1:36">
      <c r="A1294" t="s">
        <v>3038</v>
      </c>
      <c r="B1294" t="s">
        <v>3039</v>
      </c>
      <c r="C1294" t="s">
        <v>88</v>
      </c>
      <c r="D1294" t="s">
        <v>89</v>
      </c>
      <c r="E1294" t="s">
        <v>89</v>
      </c>
      <c r="F1294" s="3">
        <v>30</v>
      </c>
      <c r="G1294" t="s">
        <v>78</v>
      </c>
      <c r="H1294" t="s">
        <v>50</v>
      </c>
      <c r="I1294" t="s">
        <v>50</v>
      </c>
      <c r="J1294" t="s">
        <v>50</v>
      </c>
      <c r="K1294" t="s">
        <v>51</v>
      </c>
      <c r="L1294" t="s">
        <v>51</v>
      </c>
      <c r="M1294" t="s">
        <v>61</v>
      </c>
      <c r="N1294">
        <v>0</v>
      </c>
      <c r="O1294">
        <v>0</v>
      </c>
      <c r="P1294">
        <v>0</v>
      </c>
      <c r="Q1294">
        <v>0</v>
      </c>
      <c r="R1294">
        <v>0</v>
      </c>
      <c r="S1294">
        <v>0</v>
      </c>
      <c r="T1294">
        <v>0</v>
      </c>
      <c r="U1294">
        <v>0</v>
      </c>
      <c r="V1294">
        <v>0</v>
      </c>
      <c r="W1294">
        <v>0</v>
      </c>
      <c r="X1294">
        <v>0</v>
      </c>
      <c r="Y1294">
        <v>0</v>
      </c>
      <c r="Z1294">
        <v>0</v>
      </c>
      <c r="AA1294">
        <v>0</v>
      </c>
      <c r="AB1294">
        <v>0</v>
      </c>
      <c r="AC1294">
        <v>0</v>
      </c>
      <c r="AD1294">
        <v>0</v>
      </c>
      <c r="AE1294">
        <v>0</v>
      </c>
      <c r="AF1294">
        <v>0</v>
      </c>
      <c r="AG1294">
        <v>0</v>
      </c>
      <c r="AH1294">
        <v>0</v>
      </c>
      <c r="AI1294">
        <v>0</v>
      </c>
      <c r="AJ1294">
        <v>0</v>
      </c>
    </row>
    <row r="1295" spans="1:36">
      <c r="A1295" t="s">
        <v>3040</v>
      </c>
      <c r="B1295" t="s">
        <v>3041</v>
      </c>
      <c r="C1295" t="s">
        <v>88</v>
      </c>
      <c r="D1295" t="s">
        <v>89</v>
      </c>
      <c r="E1295" t="s">
        <v>89</v>
      </c>
      <c r="F1295" s="3">
        <v>700</v>
      </c>
      <c r="G1295" t="s">
        <v>259</v>
      </c>
      <c r="H1295" t="s">
        <v>50</v>
      </c>
      <c r="I1295" t="s">
        <v>50</v>
      </c>
      <c r="J1295" t="s">
        <v>50</v>
      </c>
      <c r="K1295" t="s">
        <v>51</v>
      </c>
      <c r="L1295" t="s">
        <v>51</v>
      </c>
      <c r="M1295" t="s">
        <v>61</v>
      </c>
      <c r="N1295">
        <v>0</v>
      </c>
      <c r="O1295">
        <v>0</v>
      </c>
      <c r="P1295">
        <v>0</v>
      </c>
      <c r="Q1295">
        <v>0</v>
      </c>
      <c r="R1295">
        <v>0</v>
      </c>
      <c r="S1295">
        <v>0</v>
      </c>
      <c r="T1295">
        <v>0</v>
      </c>
      <c r="U1295">
        <v>0</v>
      </c>
      <c r="V1295">
        <v>0</v>
      </c>
      <c r="W1295">
        <v>0</v>
      </c>
      <c r="X1295">
        <v>0</v>
      </c>
      <c r="Y1295">
        <v>0</v>
      </c>
      <c r="Z1295">
        <v>0</v>
      </c>
      <c r="AA1295">
        <v>0</v>
      </c>
      <c r="AB1295">
        <v>0</v>
      </c>
      <c r="AC1295">
        <v>0</v>
      </c>
      <c r="AD1295">
        <v>0</v>
      </c>
      <c r="AE1295">
        <v>0</v>
      </c>
      <c r="AF1295">
        <v>0</v>
      </c>
      <c r="AG1295">
        <v>0</v>
      </c>
      <c r="AH1295">
        <v>0</v>
      </c>
      <c r="AI1295">
        <v>0</v>
      </c>
      <c r="AJ1295">
        <v>0</v>
      </c>
    </row>
    <row r="1296" spans="1:36">
      <c r="A1296" t="s">
        <v>3042</v>
      </c>
      <c r="B1296" t="s">
        <v>3043</v>
      </c>
      <c r="C1296" t="s">
        <v>88</v>
      </c>
      <c r="D1296" t="s">
        <v>89</v>
      </c>
      <c r="E1296" t="s">
        <v>89</v>
      </c>
      <c r="F1296" s="3">
        <v>7</v>
      </c>
      <c r="G1296" t="s">
        <v>74</v>
      </c>
      <c r="H1296" t="s">
        <v>50</v>
      </c>
      <c r="I1296" t="s">
        <v>50</v>
      </c>
      <c r="J1296" t="s">
        <v>51</v>
      </c>
      <c r="K1296" t="s">
        <v>51</v>
      </c>
      <c r="L1296" t="s">
        <v>51</v>
      </c>
      <c r="M1296" t="s">
        <v>61</v>
      </c>
      <c r="N1296">
        <v>0</v>
      </c>
      <c r="O1296">
        <v>0</v>
      </c>
      <c r="P1296">
        <v>0</v>
      </c>
      <c r="Q1296">
        <v>0</v>
      </c>
      <c r="R1296">
        <v>0</v>
      </c>
      <c r="S1296">
        <v>0</v>
      </c>
      <c r="T1296">
        <v>0</v>
      </c>
      <c r="U1296">
        <v>0</v>
      </c>
      <c r="V1296">
        <v>0</v>
      </c>
      <c r="W1296">
        <v>0</v>
      </c>
      <c r="X1296">
        <v>0</v>
      </c>
      <c r="Y1296">
        <v>0</v>
      </c>
      <c r="Z1296">
        <v>0</v>
      </c>
      <c r="AA1296">
        <v>0</v>
      </c>
      <c r="AB1296">
        <v>0</v>
      </c>
      <c r="AC1296">
        <v>0</v>
      </c>
      <c r="AD1296">
        <v>0</v>
      </c>
      <c r="AE1296">
        <v>0</v>
      </c>
      <c r="AF1296">
        <v>0</v>
      </c>
      <c r="AG1296">
        <v>0</v>
      </c>
      <c r="AH1296">
        <v>0</v>
      </c>
      <c r="AI1296">
        <v>0</v>
      </c>
      <c r="AJ1296">
        <v>0</v>
      </c>
    </row>
    <row r="1297" spans="1:36">
      <c r="A1297" t="s">
        <v>3044</v>
      </c>
      <c r="B1297" t="s">
        <v>3045</v>
      </c>
      <c r="C1297" t="s">
        <v>88</v>
      </c>
      <c r="D1297" t="s">
        <v>89</v>
      </c>
      <c r="E1297" t="s">
        <v>89</v>
      </c>
      <c r="F1297" s="3">
        <v>130</v>
      </c>
      <c r="G1297" t="s">
        <v>90</v>
      </c>
      <c r="H1297" t="s">
        <v>50</v>
      </c>
      <c r="I1297" t="s">
        <v>50</v>
      </c>
      <c r="J1297" t="s">
        <v>50</v>
      </c>
      <c r="K1297" t="s">
        <v>50</v>
      </c>
      <c r="L1297" t="s">
        <v>50</v>
      </c>
      <c r="M1297" t="s">
        <v>61</v>
      </c>
      <c r="N1297">
        <v>0</v>
      </c>
      <c r="O1297">
        <v>0</v>
      </c>
      <c r="P1297">
        <v>0</v>
      </c>
      <c r="Q1297">
        <v>0</v>
      </c>
      <c r="R1297">
        <v>0</v>
      </c>
      <c r="S1297">
        <v>0</v>
      </c>
      <c r="T1297">
        <v>0</v>
      </c>
      <c r="U1297">
        <v>0</v>
      </c>
      <c r="V1297">
        <v>0</v>
      </c>
      <c r="W1297">
        <v>0</v>
      </c>
      <c r="X1297">
        <v>0</v>
      </c>
      <c r="Y1297">
        <v>0</v>
      </c>
      <c r="Z1297">
        <v>0</v>
      </c>
      <c r="AA1297">
        <v>0</v>
      </c>
      <c r="AB1297">
        <v>0</v>
      </c>
      <c r="AC1297">
        <v>0</v>
      </c>
      <c r="AD1297">
        <v>0</v>
      </c>
      <c r="AE1297">
        <v>0</v>
      </c>
      <c r="AF1297">
        <v>0</v>
      </c>
      <c r="AG1297">
        <v>0</v>
      </c>
      <c r="AH1297">
        <v>0</v>
      </c>
      <c r="AI1297">
        <v>0</v>
      </c>
      <c r="AJ1297">
        <v>0</v>
      </c>
    </row>
    <row r="1298" spans="1:36">
      <c r="A1298" t="s">
        <v>3046</v>
      </c>
      <c r="B1298" t="s">
        <v>3047</v>
      </c>
      <c r="C1298" t="s">
        <v>88</v>
      </c>
      <c r="D1298" t="s">
        <v>104</v>
      </c>
      <c r="E1298" t="s">
        <v>48</v>
      </c>
      <c r="F1298" s="3">
        <v>100</v>
      </c>
      <c r="G1298" t="s">
        <v>66</v>
      </c>
      <c r="H1298" t="s">
        <v>50</v>
      </c>
      <c r="I1298" t="s">
        <v>50</v>
      </c>
      <c r="J1298" t="s">
        <v>51</v>
      </c>
      <c r="K1298" t="s">
        <v>51</v>
      </c>
      <c r="L1298" t="s">
        <v>51</v>
      </c>
      <c r="M1298" t="s">
        <v>61</v>
      </c>
      <c r="N1298">
        <v>0</v>
      </c>
      <c r="O1298">
        <v>0</v>
      </c>
      <c r="P1298">
        <v>0</v>
      </c>
      <c r="Q1298">
        <v>0</v>
      </c>
      <c r="R1298">
        <v>0</v>
      </c>
      <c r="S1298">
        <v>0</v>
      </c>
      <c r="T1298">
        <v>0</v>
      </c>
      <c r="U1298">
        <v>0</v>
      </c>
      <c r="V1298">
        <v>0</v>
      </c>
      <c r="W1298">
        <v>0</v>
      </c>
      <c r="X1298">
        <v>0</v>
      </c>
      <c r="Y1298">
        <v>0</v>
      </c>
      <c r="Z1298">
        <v>0</v>
      </c>
      <c r="AA1298">
        <v>0</v>
      </c>
      <c r="AB1298">
        <v>0</v>
      </c>
      <c r="AC1298">
        <v>0</v>
      </c>
      <c r="AD1298">
        <v>0</v>
      </c>
      <c r="AE1298">
        <v>0</v>
      </c>
      <c r="AF1298">
        <v>0</v>
      </c>
      <c r="AG1298">
        <v>0</v>
      </c>
      <c r="AH1298">
        <v>0</v>
      </c>
      <c r="AI1298">
        <v>0</v>
      </c>
      <c r="AJ1298">
        <v>0</v>
      </c>
    </row>
    <row r="1299" spans="1:36">
      <c r="A1299" t="s">
        <v>3048</v>
      </c>
      <c r="B1299" t="s">
        <v>3049</v>
      </c>
      <c r="C1299" t="s">
        <v>46</v>
      </c>
      <c r="D1299" t="s">
        <v>365</v>
      </c>
      <c r="E1299" t="s">
        <v>48</v>
      </c>
      <c r="F1299" s="3">
        <v>554</v>
      </c>
      <c r="G1299" t="s">
        <v>74</v>
      </c>
      <c r="H1299" t="s">
        <v>50</v>
      </c>
      <c r="I1299" t="s">
        <v>50</v>
      </c>
      <c r="J1299" t="s">
        <v>51</v>
      </c>
      <c r="K1299" t="s">
        <v>50</v>
      </c>
      <c r="L1299" t="s">
        <v>51</v>
      </c>
      <c r="M1299" t="s">
        <v>51</v>
      </c>
      <c r="N1299">
        <v>0</v>
      </c>
      <c r="O1299">
        <v>0</v>
      </c>
      <c r="P1299">
        <v>0</v>
      </c>
      <c r="Q1299">
        <v>0</v>
      </c>
      <c r="R1299">
        <v>0</v>
      </c>
      <c r="S1299">
        <v>0</v>
      </c>
      <c r="T1299">
        <v>0</v>
      </c>
      <c r="U1299">
        <v>0</v>
      </c>
      <c r="V1299">
        <v>0</v>
      </c>
      <c r="W1299">
        <v>0</v>
      </c>
      <c r="X1299">
        <v>0</v>
      </c>
      <c r="Y1299">
        <v>0</v>
      </c>
      <c r="Z1299">
        <v>0</v>
      </c>
      <c r="AA1299">
        <v>0</v>
      </c>
      <c r="AB1299">
        <v>0</v>
      </c>
      <c r="AC1299">
        <v>0</v>
      </c>
      <c r="AD1299">
        <v>1</v>
      </c>
      <c r="AE1299">
        <v>1</v>
      </c>
      <c r="AF1299">
        <v>0</v>
      </c>
      <c r="AG1299">
        <v>0</v>
      </c>
      <c r="AH1299">
        <v>0</v>
      </c>
      <c r="AI1299">
        <v>1</v>
      </c>
      <c r="AJ1299">
        <v>366</v>
      </c>
    </row>
    <row r="1300" spans="1:36">
      <c r="A1300" t="s">
        <v>3050</v>
      </c>
      <c r="B1300" t="s">
        <v>3051</v>
      </c>
      <c r="C1300" t="s">
        <v>46</v>
      </c>
      <c r="D1300" t="s">
        <v>2898</v>
      </c>
      <c r="E1300" t="s">
        <v>48</v>
      </c>
      <c r="F1300" s="3">
        <v>743</v>
      </c>
      <c r="G1300" t="s">
        <v>119</v>
      </c>
      <c r="H1300" t="s">
        <v>50</v>
      </c>
      <c r="I1300" t="s">
        <v>50</v>
      </c>
      <c r="J1300" t="s">
        <v>51</v>
      </c>
      <c r="K1300" t="s">
        <v>51</v>
      </c>
      <c r="L1300" t="s">
        <v>51</v>
      </c>
      <c r="M1300" t="s">
        <v>51</v>
      </c>
      <c r="N1300">
        <v>2</v>
      </c>
      <c r="O1300">
        <v>1</v>
      </c>
      <c r="P1300">
        <v>1</v>
      </c>
      <c r="Q1300">
        <v>4</v>
      </c>
      <c r="R1300">
        <v>4</v>
      </c>
      <c r="S1300">
        <v>0</v>
      </c>
      <c r="T1300">
        <v>0</v>
      </c>
      <c r="U1300">
        <v>0</v>
      </c>
      <c r="V1300">
        <v>0</v>
      </c>
      <c r="W1300">
        <v>0</v>
      </c>
      <c r="X1300">
        <v>0</v>
      </c>
      <c r="Y1300">
        <v>0</v>
      </c>
      <c r="Z1300">
        <v>0</v>
      </c>
      <c r="AA1300">
        <v>0</v>
      </c>
      <c r="AB1300">
        <v>0</v>
      </c>
      <c r="AC1300">
        <v>0</v>
      </c>
      <c r="AD1300">
        <v>1</v>
      </c>
      <c r="AE1300">
        <v>1</v>
      </c>
      <c r="AF1300">
        <v>0</v>
      </c>
      <c r="AG1300">
        <v>0</v>
      </c>
      <c r="AH1300">
        <v>0</v>
      </c>
      <c r="AI1300">
        <v>1</v>
      </c>
      <c r="AJ1300">
        <v>88</v>
      </c>
    </row>
    <row r="1301" spans="1:36">
      <c r="A1301" t="s">
        <v>3052</v>
      </c>
      <c r="B1301" t="s">
        <v>3053</v>
      </c>
      <c r="C1301" t="s">
        <v>46</v>
      </c>
      <c r="D1301" t="s">
        <v>2800</v>
      </c>
      <c r="E1301" t="s">
        <v>48</v>
      </c>
      <c r="F1301" s="3">
        <v>4500</v>
      </c>
      <c r="G1301" t="s">
        <v>101</v>
      </c>
      <c r="H1301" t="s">
        <v>50</v>
      </c>
      <c r="I1301" t="s">
        <v>50</v>
      </c>
      <c r="J1301" t="s">
        <v>51</v>
      </c>
      <c r="K1301" t="s">
        <v>51</v>
      </c>
      <c r="L1301" t="s">
        <v>51</v>
      </c>
      <c r="M1301" t="s">
        <v>51</v>
      </c>
      <c r="N1301">
        <v>0</v>
      </c>
      <c r="O1301">
        <v>0</v>
      </c>
      <c r="P1301">
        <v>0</v>
      </c>
      <c r="Q1301">
        <v>0</v>
      </c>
      <c r="R1301">
        <v>0</v>
      </c>
      <c r="S1301">
        <v>0</v>
      </c>
      <c r="T1301">
        <v>0</v>
      </c>
      <c r="U1301">
        <v>0</v>
      </c>
      <c r="V1301">
        <v>0</v>
      </c>
      <c r="W1301">
        <v>0</v>
      </c>
      <c r="X1301">
        <v>0</v>
      </c>
      <c r="Y1301">
        <v>0</v>
      </c>
      <c r="Z1301">
        <v>0</v>
      </c>
      <c r="AA1301">
        <v>0</v>
      </c>
      <c r="AB1301">
        <v>0</v>
      </c>
      <c r="AC1301">
        <v>0</v>
      </c>
      <c r="AD1301">
        <v>0</v>
      </c>
      <c r="AE1301">
        <v>0</v>
      </c>
      <c r="AF1301">
        <v>0</v>
      </c>
      <c r="AG1301">
        <v>0</v>
      </c>
      <c r="AH1301">
        <v>0</v>
      </c>
      <c r="AI1301">
        <v>0</v>
      </c>
      <c r="AJ1301">
        <v>0</v>
      </c>
    </row>
    <row r="1302" spans="1:36">
      <c r="A1302" t="s">
        <v>3054</v>
      </c>
      <c r="B1302" t="s">
        <v>3055</v>
      </c>
      <c r="C1302" t="s">
        <v>46</v>
      </c>
      <c r="D1302" t="s">
        <v>3056</v>
      </c>
      <c r="E1302" t="s">
        <v>48</v>
      </c>
      <c r="F1302" s="3">
        <v>120</v>
      </c>
      <c r="G1302" t="s">
        <v>101</v>
      </c>
      <c r="H1302" t="s">
        <v>50</v>
      </c>
      <c r="I1302" t="s">
        <v>50</v>
      </c>
      <c r="J1302" t="s">
        <v>51</v>
      </c>
      <c r="K1302" t="s">
        <v>50</v>
      </c>
      <c r="L1302" t="s">
        <v>51</v>
      </c>
      <c r="M1302" t="s">
        <v>51</v>
      </c>
      <c r="N1302">
        <v>0</v>
      </c>
      <c r="O1302">
        <v>0</v>
      </c>
      <c r="P1302">
        <v>0</v>
      </c>
      <c r="Q1302">
        <v>0</v>
      </c>
      <c r="R1302">
        <v>0</v>
      </c>
      <c r="S1302">
        <v>0</v>
      </c>
      <c r="T1302">
        <v>0</v>
      </c>
      <c r="U1302">
        <v>0</v>
      </c>
      <c r="V1302">
        <v>0</v>
      </c>
      <c r="W1302">
        <v>0</v>
      </c>
      <c r="X1302">
        <v>0</v>
      </c>
      <c r="Y1302">
        <v>0</v>
      </c>
      <c r="Z1302">
        <v>0</v>
      </c>
      <c r="AA1302">
        <v>0</v>
      </c>
      <c r="AB1302">
        <v>0</v>
      </c>
      <c r="AC1302">
        <v>0</v>
      </c>
      <c r="AD1302">
        <v>1</v>
      </c>
      <c r="AE1302">
        <v>1</v>
      </c>
      <c r="AF1302">
        <v>0</v>
      </c>
      <c r="AG1302">
        <v>0</v>
      </c>
      <c r="AH1302">
        <v>0</v>
      </c>
      <c r="AI1302">
        <v>1</v>
      </c>
      <c r="AJ1302">
        <v>366</v>
      </c>
    </row>
    <row r="1303" spans="1:36">
      <c r="A1303" t="s">
        <v>3057</v>
      </c>
      <c r="B1303" t="s">
        <v>3058</v>
      </c>
      <c r="C1303" t="s">
        <v>64</v>
      </c>
      <c r="D1303" t="s">
        <v>3059</v>
      </c>
      <c r="E1303" t="s">
        <v>59</v>
      </c>
      <c r="G1303" t="s">
        <v>74</v>
      </c>
      <c r="H1303" t="s">
        <v>50</v>
      </c>
      <c r="I1303" t="s">
        <v>50</v>
      </c>
      <c r="J1303" t="s">
        <v>51</v>
      </c>
      <c r="K1303" t="s">
        <v>61</v>
      </c>
      <c r="L1303" t="s">
        <v>61</v>
      </c>
      <c r="M1303" t="s">
        <v>61</v>
      </c>
      <c r="N1303">
        <v>0</v>
      </c>
      <c r="O1303">
        <v>0</v>
      </c>
      <c r="P1303">
        <v>0</v>
      </c>
      <c r="Q1303">
        <v>0</v>
      </c>
      <c r="R1303">
        <v>0</v>
      </c>
      <c r="S1303">
        <v>0</v>
      </c>
      <c r="T1303">
        <v>0</v>
      </c>
      <c r="U1303">
        <v>0</v>
      </c>
      <c r="V1303">
        <v>0</v>
      </c>
      <c r="W1303">
        <v>0</v>
      </c>
      <c r="X1303">
        <v>0</v>
      </c>
      <c r="Y1303">
        <v>0</v>
      </c>
      <c r="Z1303">
        <v>0</v>
      </c>
      <c r="AA1303">
        <v>0</v>
      </c>
      <c r="AB1303">
        <v>0</v>
      </c>
      <c r="AC1303">
        <v>0</v>
      </c>
      <c r="AD1303">
        <v>0</v>
      </c>
      <c r="AE1303">
        <v>0</v>
      </c>
      <c r="AF1303">
        <v>0</v>
      </c>
      <c r="AG1303">
        <v>0</v>
      </c>
      <c r="AH1303">
        <v>0</v>
      </c>
      <c r="AI1303">
        <v>0</v>
      </c>
      <c r="AJ1303">
        <v>0</v>
      </c>
    </row>
    <row r="1304" spans="1:36">
      <c r="A1304" t="s">
        <v>3060</v>
      </c>
      <c r="B1304" t="s">
        <v>3061</v>
      </c>
      <c r="C1304" t="s">
        <v>64</v>
      </c>
      <c r="D1304" t="s">
        <v>3062</v>
      </c>
      <c r="E1304" t="s">
        <v>59</v>
      </c>
      <c r="G1304" t="s">
        <v>101</v>
      </c>
      <c r="H1304" t="s">
        <v>50</v>
      </c>
      <c r="I1304" t="s">
        <v>50</v>
      </c>
      <c r="J1304" t="s">
        <v>51</v>
      </c>
      <c r="K1304" t="s">
        <v>61</v>
      </c>
      <c r="L1304" t="s">
        <v>61</v>
      </c>
      <c r="M1304" t="s">
        <v>61</v>
      </c>
      <c r="N1304">
        <v>0</v>
      </c>
      <c r="O1304">
        <v>0</v>
      </c>
      <c r="P1304">
        <v>1</v>
      </c>
      <c r="Q1304">
        <v>0</v>
      </c>
      <c r="R1304">
        <v>0</v>
      </c>
      <c r="S1304">
        <v>0</v>
      </c>
      <c r="T1304">
        <v>0</v>
      </c>
      <c r="U1304">
        <v>0</v>
      </c>
      <c r="V1304">
        <v>0</v>
      </c>
      <c r="W1304">
        <v>0</v>
      </c>
      <c r="X1304">
        <v>0</v>
      </c>
      <c r="Y1304">
        <v>0</v>
      </c>
      <c r="Z1304">
        <v>0</v>
      </c>
      <c r="AA1304">
        <v>0</v>
      </c>
      <c r="AB1304">
        <v>0</v>
      </c>
      <c r="AC1304">
        <v>0</v>
      </c>
      <c r="AD1304">
        <v>0</v>
      </c>
      <c r="AE1304">
        <v>0</v>
      </c>
      <c r="AF1304">
        <v>0</v>
      </c>
      <c r="AG1304">
        <v>0</v>
      </c>
      <c r="AH1304">
        <v>0</v>
      </c>
      <c r="AI1304">
        <v>0</v>
      </c>
      <c r="AJ1304">
        <v>0</v>
      </c>
    </row>
    <row r="1305" spans="1:36">
      <c r="A1305" t="s">
        <v>3063</v>
      </c>
      <c r="B1305" t="s">
        <v>649</v>
      </c>
      <c r="C1305" t="s">
        <v>46</v>
      </c>
      <c r="D1305" t="s">
        <v>3064</v>
      </c>
      <c r="E1305" t="s">
        <v>48</v>
      </c>
      <c r="F1305" s="3">
        <v>52400</v>
      </c>
      <c r="G1305" t="s">
        <v>649</v>
      </c>
      <c r="H1305" t="s">
        <v>50</v>
      </c>
      <c r="I1305" t="s">
        <v>50</v>
      </c>
      <c r="J1305" t="s">
        <v>51</v>
      </c>
      <c r="K1305" t="s">
        <v>51</v>
      </c>
      <c r="L1305" t="s">
        <v>51</v>
      </c>
      <c r="M1305" t="s">
        <v>51</v>
      </c>
      <c r="N1305">
        <v>0</v>
      </c>
      <c r="O1305">
        <v>0</v>
      </c>
      <c r="P1305">
        <v>0</v>
      </c>
      <c r="Q1305">
        <v>0</v>
      </c>
      <c r="R1305">
        <v>0</v>
      </c>
      <c r="S1305">
        <v>0</v>
      </c>
      <c r="T1305">
        <v>0</v>
      </c>
      <c r="U1305">
        <v>0</v>
      </c>
      <c r="V1305">
        <v>0</v>
      </c>
      <c r="W1305">
        <v>0</v>
      </c>
      <c r="X1305">
        <v>0</v>
      </c>
      <c r="Y1305">
        <v>0</v>
      </c>
      <c r="Z1305">
        <v>0</v>
      </c>
      <c r="AA1305">
        <v>0</v>
      </c>
      <c r="AB1305">
        <v>0</v>
      </c>
      <c r="AC1305">
        <v>0</v>
      </c>
      <c r="AD1305">
        <v>0</v>
      </c>
      <c r="AE1305">
        <v>0</v>
      </c>
      <c r="AF1305">
        <v>0</v>
      </c>
      <c r="AG1305">
        <v>0</v>
      </c>
      <c r="AH1305">
        <v>0</v>
      </c>
      <c r="AI1305">
        <v>0</v>
      </c>
      <c r="AJ1305">
        <v>0</v>
      </c>
    </row>
    <row r="1306" spans="1:36">
      <c r="A1306" t="s">
        <v>3065</v>
      </c>
      <c r="B1306" t="s">
        <v>3066</v>
      </c>
      <c r="C1306" t="s">
        <v>46</v>
      </c>
      <c r="D1306" t="s">
        <v>1016</v>
      </c>
      <c r="E1306" t="s">
        <v>48</v>
      </c>
      <c r="F1306" s="3">
        <v>350000</v>
      </c>
      <c r="G1306" t="s">
        <v>208</v>
      </c>
      <c r="H1306" t="s">
        <v>50</v>
      </c>
      <c r="I1306" t="s">
        <v>50</v>
      </c>
      <c r="J1306" t="s">
        <v>51</v>
      </c>
      <c r="K1306" t="s">
        <v>51</v>
      </c>
      <c r="L1306" t="s">
        <v>51</v>
      </c>
      <c r="M1306" t="s">
        <v>51</v>
      </c>
      <c r="N1306">
        <v>7</v>
      </c>
      <c r="O1306">
        <v>1</v>
      </c>
      <c r="P1306">
        <v>1</v>
      </c>
      <c r="Q1306">
        <v>0</v>
      </c>
      <c r="R1306">
        <v>0</v>
      </c>
      <c r="S1306">
        <v>0</v>
      </c>
      <c r="T1306">
        <v>0</v>
      </c>
      <c r="U1306">
        <v>0</v>
      </c>
      <c r="V1306">
        <v>0</v>
      </c>
      <c r="W1306">
        <v>0</v>
      </c>
      <c r="X1306">
        <v>0</v>
      </c>
      <c r="Y1306">
        <v>1</v>
      </c>
      <c r="Z1306">
        <v>1</v>
      </c>
      <c r="AA1306">
        <v>0</v>
      </c>
      <c r="AB1306">
        <v>0</v>
      </c>
      <c r="AC1306">
        <v>0</v>
      </c>
      <c r="AD1306">
        <v>0</v>
      </c>
      <c r="AE1306">
        <v>0</v>
      </c>
      <c r="AF1306">
        <v>0</v>
      </c>
      <c r="AG1306">
        <v>0</v>
      </c>
      <c r="AH1306">
        <v>0</v>
      </c>
      <c r="AI1306">
        <v>0</v>
      </c>
      <c r="AJ1306">
        <v>5</v>
      </c>
    </row>
    <row r="1307" spans="1:36">
      <c r="A1307" t="s">
        <v>3067</v>
      </c>
      <c r="B1307" t="s">
        <v>3068</v>
      </c>
      <c r="C1307" t="s">
        <v>46</v>
      </c>
      <c r="D1307" t="s">
        <v>3069</v>
      </c>
      <c r="E1307" t="s">
        <v>59</v>
      </c>
      <c r="F1307" s="3">
        <v>500</v>
      </c>
      <c r="G1307" t="s">
        <v>101</v>
      </c>
      <c r="H1307" t="s">
        <v>50</v>
      </c>
      <c r="I1307" t="s">
        <v>50</v>
      </c>
      <c r="J1307" t="s">
        <v>51</v>
      </c>
      <c r="K1307" t="s">
        <v>51</v>
      </c>
      <c r="L1307" t="s">
        <v>51</v>
      </c>
      <c r="M1307" t="s">
        <v>51</v>
      </c>
      <c r="N1307">
        <v>0</v>
      </c>
      <c r="O1307">
        <v>0</v>
      </c>
      <c r="P1307">
        <v>1</v>
      </c>
      <c r="Q1307">
        <v>0</v>
      </c>
      <c r="R1307">
        <v>0</v>
      </c>
      <c r="S1307">
        <v>0</v>
      </c>
      <c r="T1307">
        <v>0</v>
      </c>
      <c r="U1307">
        <v>0</v>
      </c>
      <c r="V1307">
        <v>0</v>
      </c>
      <c r="W1307">
        <v>0</v>
      </c>
      <c r="X1307">
        <v>0</v>
      </c>
      <c r="Y1307">
        <v>0</v>
      </c>
      <c r="Z1307">
        <v>0</v>
      </c>
      <c r="AA1307">
        <v>0</v>
      </c>
      <c r="AB1307">
        <v>0</v>
      </c>
      <c r="AC1307">
        <v>0</v>
      </c>
      <c r="AD1307">
        <v>0</v>
      </c>
      <c r="AE1307">
        <v>0</v>
      </c>
      <c r="AF1307">
        <v>0</v>
      </c>
      <c r="AG1307">
        <v>0</v>
      </c>
      <c r="AH1307">
        <v>0</v>
      </c>
      <c r="AI1307">
        <v>0</v>
      </c>
      <c r="AJ1307">
        <v>0</v>
      </c>
    </row>
    <row r="1308" spans="1:36">
      <c r="A1308" t="s">
        <v>3070</v>
      </c>
      <c r="B1308" t="s">
        <v>3071</v>
      </c>
      <c r="C1308" t="s">
        <v>88</v>
      </c>
      <c r="D1308" t="s">
        <v>89</v>
      </c>
      <c r="E1308" t="s">
        <v>89</v>
      </c>
      <c r="F1308" s="3">
        <v>110</v>
      </c>
      <c r="G1308" t="s">
        <v>55</v>
      </c>
      <c r="H1308" t="s">
        <v>51</v>
      </c>
      <c r="I1308" t="s">
        <v>50</v>
      </c>
      <c r="J1308" t="s">
        <v>61</v>
      </c>
      <c r="K1308" t="s">
        <v>61</v>
      </c>
      <c r="L1308" t="s">
        <v>61</v>
      </c>
      <c r="M1308" t="s">
        <v>61</v>
      </c>
      <c r="N1308">
        <v>0</v>
      </c>
      <c r="O1308">
        <v>0</v>
      </c>
      <c r="P1308">
        <v>0</v>
      </c>
      <c r="Q1308">
        <v>0</v>
      </c>
      <c r="R1308">
        <v>0</v>
      </c>
      <c r="S1308">
        <v>0</v>
      </c>
      <c r="T1308">
        <v>0</v>
      </c>
      <c r="U1308">
        <v>0</v>
      </c>
      <c r="V1308">
        <v>0</v>
      </c>
      <c r="W1308">
        <v>0</v>
      </c>
      <c r="X1308">
        <v>0</v>
      </c>
      <c r="Y1308">
        <v>0</v>
      </c>
      <c r="Z1308">
        <v>0</v>
      </c>
      <c r="AA1308">
        <v>0</v>
      </c>
      <c r="AB1308">
        <v>0</v>
      </c>
      <c r="AC1308">
        <v>0</v>
      </c>
      <c r="AD1308">
        <v>0</v>
      </c>
      <c r="AE1308">
        <v>0</v>
      </c>
      <c r="AF1308">
        <v>0</v>
      </c>
      <c r="AG1308">
        <v>0</v>
      </c>
      <c r="AH1308">
        <v>0</v>
      </c>
      <c r="AI1308">
        <v>0</v>
      </c>
      <c r="AJ1308">
        <v>0</v>
      </c>
    </row>
    <row r="1309" spans="1:36">
      <c r="A1309" t="s">
        <v>3072</v>
      </c>
      <c r="B1309" t="s">
        <v>3073</v>
      </c>
      <c r="C1309" t="s">
        <v>88</v>
      </c>
      <c r="D1309" t="s">
        <v>89</v>
      </c>
      <c r="E1309" t="s">
        <v>89</v>
      </c>
      <c r="F1309" s="3">
        <v>70</v>
      </c>
      <c r="G1309" t="s">
        <v>66</v>
      </c>
      <c r="H1309" t="s">
        <v>50</v>
      </c>
      <c r="I1309" t="s">
        <v>50</v>
      </c>
      <c r="J1309" t="s">
        <v>51</v>
      </c>
      <c r="K1309" t="s">
        <v>51</v>
      </c>
      <c r="L1309" t="s">
        <v>51</v>
      </c>
      <c r="M1309" t="s">
        <v>61</v>
      </c>
      <c r="N1309">
        <v>0</v>
      </c>
      <c r="O1309">
        <v>0</v>
      </c>
      <c r="P1309">
        <v>0</v>
      </c>
      <c r="Q1309">
        <v>0</v>
      </c>
      <c r="R1309">
        <v>0</v>
      </c>
      <c r="S1309">
        <v>0</v>
      </c>
      <c r="T1309">
        <v>0</v>
      </c>
      <c r="U1309">
        <v>0</v>
      </c>
      <c r="V1309">
        <v>0</v>
      </c>
      <c r="W1309">
        <v>0</v>
      </c>
      <c r="X1309">
        <v>0</v>
      </c>
      <c r="Y1309">
        <v>0</v>
      </c>
      <c r="Z1309">
        <v>0</v>
      </c>
      <c r="AA1309">
        <v>0</v>
      </c>
      <c r="AB1309">
        <v>0</v>
      </c>
      <c r="AC1309">
        <v>0</v>
      </c>
      <c r="AD1309">
        <v>0</v>
      </c>
      <c r="AE1309">
        <v>0</v>
      </c>
      <c r="AF1309">
        <v>0</v>
      </c>
      <c r="AG1309">
        <v>0</v>
      </c>
      <c r="AH1309">
        <v>0</v>
      </c>
      <c r="AI1309">
        <v>0</v>
      </c>
      <c r="AJ1309">
        <v>0</v>
      </c>
    </row>
    <row r="1310" spans="1:36">
      <c r="A1310" t="s">
        <v>3074</v>
      </c>
      <c r="B1310" t="s">
        <v>3075</v>
      </c>
      <c r="C1310" t="s">
        <v>88</v>
      </c>
      <c r="D1310" t="s">
        <v>104</v>
      </c>
      <c r="E1310" t="s">
        <v>48</v>
      </c>
      <c r="F1310" s="3">
        <v>100</v>
      </c>
      <c r="G1310" t="s">
        <v>66</v>
      </c>
      <c r="H1310" t="s">
        <v>50</v>
      </c>
      <c r="I1310" t="s">
        <v>50</v>
      </c>
      <c r="J1310" t="s">
        <v>51</v>
      </c>
      <c r="K1310" t="s">
        <v>51</v>
      </c>
      <c r="L1310" t="s">
        <v>51</v>
      </c>
      <c r="M1310" t="s">
        <v>61</v>
      </c>
      <c r="N1310">
        <v>0</v>
      </c>
      <c r="O1310">
        <v>0</v>
      </c>
      <c r="P1310">
        <v>0</v>
      </c>
      <c r="Q1310">
        <v>0</v>
      </c>
      <c r="R1310">
        <v>0</v>
      </c>
      <c r="S1310">
        <v>0</v>
      </c>
      <c r="T1310">
        <v>0</v>
      </c>
      <c r="U1310">
        <v>0</v>
      </c>
      <c r="V1310">
        <v>0</v>
      </c>
      <c r="W1310">
        <v>0</v>
      </c>
      <c r="X1310">
        <v>0</v>
      </c>
      <c r="Y1310">
        <v>0</v>
      </c>
      <c r="Z1310">
        <v>0</v>
      </c>
      <c r="AA1310">
        <v>0</v>
      </c>
      <c r="AB1310">
        <v>0</v>
      </c>
      <c r="AC1310">
        <v>0</v>
      </c>
      <c r="AD1310">
        <v>0</v>
      </c>
      <c r="AE1310">
        <v>0</v>
      </c>
      <c r="AF1310">
        <v>0</v>
      </c>
      <c r="AG1310">
        <v>0</v>
      </c>
      <c r="AH1310">
        <v>0</v>
      </c>
      <c r="AI1310">
        <v>0</v>
      </c>
      <c r="AJ1310">
        <v>0</v>
      </c>
    </row>
    <row r="1311" spans="1:36">
      <c r="A1311" t="s">
        <v>3076</v>
      </c>
      <c r="B1311" t="s">
        <v>3077</v>
      </c>
      <c r="C1311" t="s">
        <v>88</v>
      </c>
      <c r="D1311" t="s">
        <v>89</v>
      </c>
      <c r="E1311" t="s">
        <v>89</v>
      </c>
      <c r="F1311" s="3">
        <v>270</v>
      </c>
      <c r="G1311" t="s">
        <v>259</v>
      </c>
      <c r="H1311" t="s">
        <v>50</v>
      </c>
      <c r="I1311" t="s">
        <v>50</v>
      </c>
      <c r="J1311" t="s">
        <v>61</v>
      </c>
      <c r="K1311" t="s">
        <v>61</v>
      </c>
      <c r="L1311" t="s">
        <v>61</v>
      </c>
      <c r="M1311" t="s">
        <v>61</v>
      </c>
      <c r="N1311">
        <v>0</v>
      </c>
      <c r="O1311">
        <v>0</v>
      </c>
      <c r="P1311">
        <v>0</v>
      </c>
      <c r="Q1311">
        <v>0</v>
      </c>
      <c r="R1311">
        <v>0</v>
      </c>
      <c r="S1311">
        <v>0</v>
      </c>
      <c r="T1311">
        <v>0</v>
      </c>
      <c r="U1311">
        <v>0</v>
      </c>
      <c r="V1311">
        <v>0</v>
      </c>
      <c r="W1311">
        <v>0</v>
      </c>
      <c r="X1311">
        <v>0</v>
      </c>
      <c r="Y1311">
        <v>0</v>
      </c>
      <c r="Z1311">
        <v>0</v>
      </c>
      <c r="AA1311">
        <v>0</v>
      </c>
      <c r="AB1311">
        <v>0</v>
      </c>
      <c r="AC1311">
        <v>0</v>
      </c>
      <c r="AD1311">
        <v>0</v>
      </c>
      <c r="AE1311">
        <v>0</v>
      </c>
      <c r="AF1311">
        <v>0</v>
      </c>
      <c r="AG1311">
        <v>0</v>
      </c>
      <c r="AH1311">
        <v>0</v>
      </c>
      <c r="AI1311">
        <v>0</v>
      </c>
      <c r="AJ1311">
        <v>0</v>
      </c>
    </row>
    <row r="1312" spans="1:36">
      <c r="A1312" t="s">
        <v>3078</v>
      </c>
      <c r="B1312" t="s">
        <v>3079</v>
      </c>
      <c r="C1312" t="s">
        <v>88</v>
      </c>
      <c r="D1312" t="s">
        <v>89</v>
      </c>
      <c r="E1312" t="s">
        <v>89</v>
      </c>
      <c r="F1312" s="3">
        <v>50</v>
      </c>
      <c r="G1312" t="s">
        <v>66</v>
      </c>
      <c r="H1312" t="s">
        <v>50</v>
      </c>
      <c r="I1312" t="s">
        <v>50</v>
      </c>
      <c r="J1312" t="s">
        <v>51</v>
      </c>
      <c r="K1312" t="s">
        <v>51</v>
      </c>
      <c r="L1312" t="s">
        <v>51</v>
      </c>
      <c r="M1312" t="s">
        <v>61</v>
      </c>
      <c r="N1312">
        <v>0</v>
      </c>
      <c r="O1312">
        <v>1</v>
      </c>
      <c r="P1312">
        <v>2</v>
      </c>
      <c r="Q1312">
        <v>0</v>
      </c>
      <c r="R1312">
        <v>0</v>
      </c>
      <c r="S1312">
        <v>0</v>
      </c>
      <c r="T1312">
        <v>0</v>
      </c>
      <c r="U1312">
        <v>0</v>
      </c>
      <c r="V1312">
        <v>0</v>
      </c>
      <c r="W1312">
        <v>0</v>
      </c>
      <c r="X1312">
        <v>0</v>
      </c>
      <c r="Y1312">
        <v>1</v>
      </c>
      <c r="Z1312">
        <v>0</v>
      </c>
      <c r="AA1312">
        <v>1</v>
      </c>
      <c r="AB1312">
        <v>0</v>
      </c>
      <c r="AC1312">
        <v>0</v>
      </c>
      <c r="AD1312">
        <v>0</v>
      </c>
      <c r="AE1312">
        <v>0</v>
      </c>
      <c r="AF1312">
        <v>0</v>
      </c>
      <c r="AG1312">
        <v>0</v>
      </c>
      <c r="AH1312">
        <v>0</v>
      </c>
      <c r="AI1312">
        <v>0</v>
      </c>
      <c r="AJ1312">
        <v>14</v>
      </c>
    </row>
    <row r="1313" spans="1:36">
      <c r="A1313" t="s">
        <v>3080</v>
      </c>
      <c r="B1313" t="s">
        <v>3081</v>
      </c>
      <c r="C1313" t="s">
        <v>88</v>
      </c>
      <c r="D1313" t="s">
        <v>3082</v>
      </c>
      <c r="E1313" t="s">
        <v>59</v>
      </c>
      <c r="F1313" s="3">
        <v>95</v>
      </c>
      <c r="G1313" t="s">
        <v>101</v>
      </c>
      <c r="H1313" t="s">
        <v>50</v>
      </c>
      <c r="I1313" t="s">
        <v>50</v>
      </c>
      <c r="J1313" t="s">
        <v>51</v>
      </c>
      <c r="K1313" t="s">
        <v>51</v>
      </c>
      <c r="L1313" t="s">
        <v>51</v>
      </c>
      <c r="M1313" t="s">
        <v>61</v>
      </c>
      <c r="N1313">
        <v>0</v>
      </c>
      <c r="O1313">
        <v>0</v>
      </c>
      <c r="P1313">
        <v>0</v>
      </c>
      <c r="Q1313">
        <v>0</v>
      </c>
      <c r="R1313">
        <v>0</v>
      </c>
      <c r="S1313">
        <v>0</v>
      </c>
      <c r="T1313">
        <v>0</v>
      </c>
      <c r="U1313">
        <v>0</v>
      </c>
      <c r="V1313">
        <v>0</v>
      </c>
      <c r="W1313">
        <v>0</v>
      </c>
      <c r="X1313">
        <v>0</v>
      </c>
      <c r="Y1313">
        <v>0</v>
      </c>
      <c r="Z1313">
        <v>0</v>
      </c>
      <c r="AA1313">
        <v>0</v>
      </c>
      <c r="AB1313">
        <v>0</v>
      </c>
      <c r="AC1313">
        <v>0</v>
      </c>
      <c r="AD1313">
        <v>0</v>
      </c>
      <c r="AE1313">
        <v>0</v>
      </c>
      <c r="AF1313">
        <v>0</v>
      </c>
      <c r="AG1313">
        <v>0</v>
      </c>
      <c r="AH1313">
        <v>0</v>
      </c>
      <c r="AI1313">
        <v>0</v>
      </c>
      <c r="AJ1313">
        <v>0</v>
      </c>
    </row>
    <row r="1314" spans="1:36">
      <c r="A1314" t="s">
        <v>3083</v>
      </c>
      <c r="B1314" t="s">
        <v>3084</v>
      </c>
      <c r="C1314" t="s">
        <v>88</v>
      </c>
      <c r="D1314" t="s">
        <v>3085</v>
      </c>
      <c r="E1314" t="s">
        <v>59</v>
      </c>
      <c r="F1314" s="3">
        <v>100</v>
      </c>
      <c r="G1314" t="s">
        <v>82</v>
      </c>
      <c r="H1314" t="s">
        <v>50</v>
      </c>
      <c r="I1314" t="s">
        <v>50</v>
      </c>
      <c r="J1314" t="s">
        <v>51</v>
      </c>
      <c r="K1314" t="s">
        <v>61</v>
      </c>
      <c r="L1314" t="s">
        <v>51</v>
      </c>
      <c r="M1314" t="s">
        <v>61</v>
      </c>
      <c r="N1314">
        <v>0</v>
      </c>
      <c r="O1314">
        <v>0</v>
      </c>
      <c r="P1314">
        <v>1</v>
      </c>
      <c r="Q1314">
        <v>0</v>
      </c>
      <c r="R1314">
        <v>0</v>
      </c>
      <c r="S1314">
        <v>0</v>
      </c>
      <c r="T1314">
        <v>0</v>
      </c>
      <c r="U1314">
        <v>0</v>
      </c>
      <c r="V1314">
        <v>0</v>
      </c>
      <c r="W1314">
        <v>0</v>
      </c>
      <c r="X1314">
        <v>0</v>
      </c>
      <c r="Y1314">
        <v>0</v>
      </c>
      <c r="Z1314">
        <v>0</v>
      </c>
      <c r="AA1314">
        <v>0</v>
      </c>
      <c r="AB1314">
        <v>0</v>
      </c>
      <c r="AC1314">
        <v>0</v>
      </c>
      <c r="AD1314">
        <v>0</v>
      </c>
      <c r="AE1314">
        <v>0</v>
      </c>
      <c r="AF1314">
        <v>0</v>
      </c>
      <c r="AG1314">
        <v>0</v>
      </c>
      <c r="AH1314">
        <v>0</v>
      </c>
      <c r="AI1314">
        <v>0</v>
      </c>
      <c r="AJ1314">
        <v>0</v>
      </c>
    </row>
    <row r="1315" spans="1:36">
      <c r="A1315" t="s">
        <v>3086</v>
      </c>
      <c r="B1315" t="s">
        <v>3087</v>
      </c>
      <c r="C1315" t="s">
        <v>46</v>
      </c>
      <c r="D1315" t="s">
        <v>365</v>
      </c>
      <c r="E1315" t="s">
        <v>48</v>
      </c>
      <c r="F1315" s="3">
        <v>17350</v>
      </c>
      <c r="G1315" t="s">
        <v>74</v>
      </c>
      <c r="H1315" t="s">
        <v>50</v>
      </c>
      <c r="I1315" t="s">
        <v>50</v>
      </c>
      <c r="J1315" t="s">
        <v>51</v>
      </c>
      <c r="K1315" t="s">
        <v>51</v>
      </c>
      <c r="L1315" t="s">
        <v>51</v>
      </c>
      <c r="M1315" t="s">
        <v>51</v>
      </c>
      <c r="N1315">
        <v>0</v>
      </c>
      <c r="O1315">
        <v>0</v>
      </c>
      <c r="P1315">
        <v>0</v>
      </c>
      <c r="Q1315">
        <v>0</v>
      </c>
      <c r="R1315">
        <v>0</v>
      </c>
      <c r="S1315">
        <v>0</v>
      </c>
      <c r="T1315">
        <v>0</v>
      </c>
      <c r="U1315">
        <v>0</v>
      </c>
      <c r="V1315">
        <v>0</v>
      </c>
      <c r="W1315">
        <v>0</v>
      </c>
      <c r="X1315">
        <v>0</v>
      </c>
      <c r="Y1315">
        <v>0</v>
      </c>
      <c r="Z1315">
        <v>0</v>
      </c>
      <c r="AA1315">
        <v>0</v>
      </c>
      <c r="AB1315">
        <v>0</v>
      </c>
      <c r="AC1315">
        <v>0</v>
      </c>
      <c r="AD1315">
        <v>0</v>
      </c>
      <c r="AE1315">
        <v>0</v>
      </c>
      <c r="AF1315">
        <v>0</v>
      </c>
      <c r="AG1315">
        <v>0</v>
      </c>
      <c r="AH1315">
        <v>0</v>
      </c>
      <c r="AI1315">
        <v>0</v>
      </c>
      <c r="AJ1315">
        <v>0</v>
      </c>
    </row>
    <row r="1316" spans="1:36">
      <c r="A1316" t="s">
        <v>3088</v>
      </c>
      <c r="B1316" t="s">
        <v>3089</v>
      </c>
      <c r="C1316" t="s">
        <v>46</v>
      </c>
      <c r="D1316" t="s">
        <v>2898</v>
      </c>
      <c r="E1316" t="s">
        <v>48</v>
      </c>
      <c r="F1316" s="3">
        <v>760</v>
      </c>
      <c r="G1316" t="s">
        <v>119</v>
      </c>
      <c r="H1316" t="s">
        <v>50</v>
      </c>
      <c r="I1316" t="s">
        <v>50</v>
      </c>
      <c r="J1316" t="s">
        <v>51</v>
      </c>
      <c r="K1316" t="s">
        <v>51</v>
      </c>
      <c r="L1316" t="s">
        <v>51</v>
      </c>
      <c r="M1316" t="s">
        <v>51</v>
      </c>
      <c r="N1316">
        <v>8</v>
      </c>
      <c r="O1316">
        <v>5</v>
      </c>
      <c r="P1316">
        <v>0</v>
      </c>
      <c r="Q1316">
        <v>5</v>
      </c>
      <c r="R1316">
        <v>5</v>
      </c>
      <c r="S1316">
        <v>0</v>
      </c>
      <c r="T1316">
        <v>0</v>
      </c>
      <c r="U1316">
        <v>0</v>
      </c>
      <c r="V1316">
        <v>0</v>
      </c>
      <c r="W1316">
        <v>0</v>
      </c>
      <c r="X1316">
        <v>0</v>
      </c>
      <c r="Y1316">
        <v>1</v>
      </c>
      <c r="Z1316">
        <v>1</v>
      </c>
      <c r="AA1316">
        <v>0</v>
      </c>
      <c r="AB1316">
        <v>0</v>
      </c>
      <c r="AC1316">
        <v>0</v>
      </c>
      <c r="AD1316">
        <v>1</v>
      </c>
      <c r="AE1316">
        <v>1</v>
      </c>
      <c r="AF1316">
        <v>0</v>
      </c>
      <c r="AG1316">
        <v>0</v>
      </c>
      <c r="AH1316">
        <v>0</v>
      </c>
      <c r="AI1316">
        <v>0</v>
      </c>
      <c r="AJ1316">
        <v>78</v>
      </c>
    </row>
    <row r="1317" spans="1:36">
      <c r="A1317" t="s">
        <v>3090</v>
      </c>
      <c r="B1317" t="s">
        <v>3091</v>
      </c>
      <c r="C1317" t="s">
        <v>203</v>
      </c>
      <c r="D1317" t="s">
        <v>2800</v>
      </c>
      <c r="E1317" t="s">
        <v>48</v>
      </c>
      <c r="F1317" s="3">
        <v>75</v>
      </c>
      <c r="G1317" t="s">
        <v>101</v>
      </c>
      <c r="H1317" t="s">
        <v>50</v>
      </c>
      <c r="I1317" t="s">
        <v>50</v>
      </c>
      <c r="J1317" t="s">
        <v>51</v>
      </c>
      <c r="K1317" t="s">
        <v>61</v>
      </c>
      <c r="L1317" t="s">
        <v>61</v>
      </c>
      <c r="M1317" t="s">
        <v>51</v>
      </c>
      <c r="N1317">
        <v>0</v>
      </c>
      <c r="O1317">
        <v>0</v>
      </c>
      <c r="P1317">
        <v>0</v>
      </c>
      <c r="Q1317">
        <v>0</v>
      </c>
      <c r="R1317">
        <v>0</v>
      </c>
      <c r="S1317">
        <v>0</v>
      </c>
      <c r="T1317">
        <v>0</v>
      </c>
      <c r="U1317">
        <v>0</v>
      </c>
      <c r="V1317">
        <v>0</v>
      </c>
      <c r="W1317">
        <v>0</v>
      </c>
      <c r="X1317">
        <v>0</v>
      </c>
      <c r="Y1317">
        <v>0</v>
      </c>
      <c r="Z1317">
        <v>0</v>
      </c>
      <c r="AA1317">
        <v>0</v>
      </c>
      <c r="AB1317">
        <v>0</v>
      </c>
      <c r="AC1317">
        <v>0</v>
      </c>
      <c r="AD1317">
        <v>0</v>
      </c>
      <c r="AE1317">
        <v>0</v>
      </c>
      <c r="AF1317">
        <v>0</v>
      </c>
      <c r="AG1317">
        <v>0</v>
      </c>
      <c r="AH1317">
        <v>0</v>
      </c>
      <c r="AI1317">
        <v>0</v>
      </c>
      <c r="AJ1317">
        <v>0</v>
      </c>
    </row>
    <row r="1318" spans="1:36">
      <c r="A1318" t="s">
        <v>3092</v>
      </c>
      <c r="B1318" t="s">
        <v>3093</v>
      </c>
      <c r="C1318" t="s">
        <v>64</v>
      </c>
      <c r="D1318" t="s">
        <v>3094</v>
      </c>
      <c r="E1318" t="s">
        <v>59</v>
      </c>
      <c r="G1318" t="s">
        <v>66</v>
      </c>
      <c r="H1318" t="s">
        <v>50</v>
      </c>
      <c r="I1318" t="s">
        <v>50</v>
      </c>
      <c r="J1318" t="s">
        <v>51</v>
      </c>
      <c r="K1318" t="s">
        <v>61</v>
      </c>
      <c r="L1318" t="s">
        <v>61</v>
      </c>
      <c r="M1318" t="s">
        <v>61</v>
      </c>
      <c r="N1318">
        <v>0</v>
      </c>
      <c r="O1318">
        <v>0</v>
      </c>
      <c r="P1318">
        <v>0</v>
      </c>
      <c r="Q1318">
        <v>0</v>
      </c>
      <c r="R1318">
        <v>0</v>
      </c>
      <c r="S1318">
        <v>0</v>
      </c>
      <c r="T1318">
        <v>0</v>
      </c>
      <c r="U1318">
        <v>0</v>
      </c>
      <c r="V1318">
        <v>0</v>
      </c>
      <c r="W1318">
        <v>0</v>
      </c>
      <c r="X1318">
        <v>0</v>
      </c>
      <c r="Y1318">
        <v>0</v>
      </c>
      <c r="Z1318">
        <v>0</v>
      </c>
      <c r="AA1318">
        <v>0</v>
      </c>
      <c r="AB1318">
        <v>0</v>
      </c>
      <c r="AC1318">
        <v>0</v>
      </c>
      <c r="AD1318">
        <v>0</v>
      </c>
      <c r="AE1318">
        <v>0</v>
      </c>
      <c r="AF1318">
        <v>0</v>
      </c>
      <c r="AG1318">
        <v>0</v>
      </c>
      <c r="AH1318">
        <v>0</v>
      </c>
      <c r="AI1318">
        <v>0</v>
      </c>
      <c r="AJ1318">
        <v>0</v>
      </c>
    </row>
    <row r="1319" spans="1:36">
      <c r="A1319" t="s">
        <v>3095</v>
      </c>
      <c r="B1319" t="s">
        <v>3096</v>
      </c>
      <c r="C1319" t="s">
        <v>46</v>
      </c>
      <c r="D1319" t="s">
        <v>128</v>
      </c>
      <c r="E1319" t="s">
        <v>48</v>
      </c>
      <c r="F1319" s="3">
        <v>1002</v>
      </c>
      <c r="G1319" t="s">
        <v>55</v>
      </c>
      <c r="H1319" t="s">
        <v>50</v>
      </c>
      <c r="I1319" t="s">
        <v>50</v>
      </c>
      <c r="J1319" t="s">
        <v>51</v>
      </c>
      <c r="K1319" t="s">
        <v>51</v>
      </c>
      <c r="L1319" t="s">
        <v>51</v>
      </c>
      <c r="M1319" t="s">
        <v>51</v>
      </c>
      <c r="N1319">
        <v>0</v>
      </c>
      <c r="O1319">
        <v>0</v>
      </c>
      <c r="P1319">
        <v>0</v>
      </c>
      <c r="Q1319">
        <v>0</v>
      </c>
      <c r="R1319">
        <v>0</v>
      </c>
      <c r="S1319">
        <v>0</v>
      </c>
      <c r="T1319">
        <v>0</v>
      </c>
      <c r="U1319">
        <v>0</v>
      </c>
      <c r="V1319">
        <v>0</v>
      </c>
      <c r="W1319">
        <v>0</v>
      </c>
      <c r="X1319">
        <v>0</v>
      </c>
      <c r="Y1319">
        <v>0</v>
      </c>
      <c r="Z1319">
        <v>0</v>
      </c>
      <c r="AA1319">
        <v>0</v>
      </c>
      <c r="AB1319">
        <v>0</v>
      </c>
      <c r="AC1319">
        <v>0</v>
      </c>
      <c r="AD1319">
        <v>0</v>
      </c>
      <c r="AE1319">
        <v>0</v>
      </c>
      <c r="AF1319">
        <v>0</v>
      </c>
      <c r="AG1319">
        <v>0</v>
      </c>
      <c r="AH1319">
        <v>0</v>
      </c>
      <c r="AI1319">
        <v>0</v>
      </c>
      <c r="AJ1319">
        <v>0</v>
      </c>
    </row>
    <row r="1320" spans="1:36">
      <c r="A1320" t="s">
        <v>3097</v>
      </c>
      <c r="B1320" t="s">
        <v>3098</v>
      </c>
      <c r="C1320" t="s">
        <v>46</v>
      </c>
      <c r="D1320" t="s">
        <v>3099</v>
      </c>
      <c r="E1320" t="s">
        <v>48</v>
      </c>
      <c r="F1320" s="3">
        <v>160</v>
      </c>
      <c r="G1320" t="s">
        <v>74</v>
      </c>
      <c r="H1320" t="s">
        <v>50</v>
      </c>
      <c r="I1320" t="s">
        <v>50</v>
      </c>
      <c r="J1320" t="s">
        <v>51</v>
      </c>
      <c r="K1320" t="s">
        <v>51</v>
      </c>
      <c r="L1320" t="s">
        <v>51</v>
      </c>
      <c r="M1320" t="s">
        <v>51</v>
      </c>
      <c r="N1320">
        <v>0</v>
      </c>
      <c r="O1320">
        <v>1</v>
      </c>
      <c r="P1320">
        <v>0</v>
      </c>
      <c r="Q1320">
        <v>1</v>
      </c>
      <c r="R1320">
        <v>0</v>
      </c>
      <c r="S1320">
        <v>0</v>
      </c>
      <c r="T1320">
        <v>0</v>
      </c>
      <c r="U1320">
        <v>0</v>
      </c>
      <c r="V1320">
        <v>0</v>
      </c>
      <c r="W1320">
        <v>0</v>
      </c>
      <c r="X1320">
        <v>1</v>
      </c>
      <c r="Y1320">
        <v>0</v>
      </c>
      <c r="Z1320">
        <v>0</v>
      </c>
      <c r="AA1320">
        <v>0</v>
      </c>
      <c r="AB1320">
        <v>0</v>
      </c>
      <c r="AC1320">
        <v>0</v>
      </c>
      <c r="AD1320">
        <v>0</v>
      </c>
      <c r="AE1320">
        <v>0</v>
      </c>
      <c r="AF1320">
        <v>0</v>
      </c>
      <c r="AG1320">
        <v>0</v>
      </c>
      <c r="AH1320">
        <v>0</v>
      </c>
      <c r="AI1320">
        <v>0</v>
      </c>
      <c r="AJ1320">
        <v>0</v>
      </c>
    </row>
    <row r="1321" spans="1:36">
      <c r="A1321" t="s">
        <v>3100</v>
      </c>
      <c r="B1321" t="s">
        <v>3101</v>
      </c>
      <c r="C1321" t="s">
        <v>46</v>
      </c>
      <c r="D1321" t="s">
        <v>3102</v>
      </c>
      <c r="E1321" t="s">
        <v>59</v>
      </c>
      <c r="F1321" s="3">
        <v>22</v>
      </c>
      <c r="G1321" t="s">
        <v>90</v>
      </c>
      <c r="H1321" t="s">
        <v>50</v>
      </c>
      <c r="I1321" t="s">
        <v>50</v>
      </c>
      <c r="J1321" t="s">
        <v>51</v>
      </c>
      <c r="K1321" t="s">
        <v>61</v>
      </c>
      <c r="L1321" t="s">
        <v>50</v>
      </c>
      <c r="M1321" t="s">
        <v>50</v>
      </c>
      <c r="N1321">
        <v>1</v>
      </c>
      <c r="O1321">
        <v>0</v>
      </c>
      <c r="P1321">
        <v>1</v>
      </c>
      <c r="Q1321">
        <v>0</v>
      </c>
      <c r="R1321">
        <v>0</v>
      </c>
      <c r="S1321">
        <v>0</v>
      </c>
      <c r="T1321">
        <v>0</v>
      </c>
      <c r="U1321">
        <v>0</v>
      </c>
      <c r="V1321">
        <v>0</v>
      </c>
      <c r="W1321">
        <v>0</v>
      </c>
      <c r="X1321">
        <v>0</v>
      </c>
      <c r="Y1321">
        <v>0</v>
      </c>
      <c r="Z1321">
        <v>0</v>
      </c>
      <c r="AA1321">
        <v>0</v>
      </c>
      <c r="AB1321">
        <v>0</v>
      </c>
      <c r="AC1321">
        <v>0</v>
      </c>
      <c r="AD1321">
        <v>1</v>
      </c>
      <c r="AE1321">
        <v>1</v>
      </c>
      <c r="AF1321">
        <v>0</v>
      </c>
      <c r="AG1321">
        <v>0</v>
      </c>
      <c r="AH1321">
        <v>0</v>
      </c>
      <c r="AI1321">
        <v>1</v>
      </c>
      <c r="AJ1321">
        <v>151</v>
      </c>
    </row>
    <row r="1322" spans="1:36">
      <c r="A1322" t="s">
        <v>3103</v>
      </c>
      <c r="B1322" t="s">
        <v>3104</v>
      </c>
      <c r="C1322" t="s">
        <v>88</v>
      </c>
      <c r="D1322" t="s">
        <v>89</v>
      </c>
      <c r="E1322" t="s">
        <v>89</v>
      </c>
      <c r="F1322" s="3">
        <v>80</v>
      </c>
      <c r="G1322" t="s">
        <v>66</v>
      </c>
      <c r="H1322" t="s">
        <v>51</v>
      </c>
      <c r="I1322" t="s">
        <v>50</v>
      </c>
      <c r="J1322" t="s">
        <v>61</v>
      </c>
      <c r="K1322" t="s">
        <v>61</v>
      </c>
      <c r="L1322" t="s">
        <v>61</v>
      </c>
      <c r="M1322" t="s">
        <v>61</v>
      </c>
      <c r="N1322">
        <v>0</v>
      </c>
      <c r="O1322">
        <v>0</v>
      </c>
      <c r="P1322">
        <v>0</v>
      </c>
      <c r="Q1322">
        <v>0</v>
      </c>
      <c r="R1322">
        <v>0</v>
      </c>
      <c r="S1322">
        <v>0</v>
      </c>
      <c r="T1322">
        <v>0</v>
      </c>
      <c r="U1322">
        <v>0</v>
      </c>
      <c r="V1322">
        <v>0</v>
      </c>
      <c r="W1322">
        <v>0</v>
      </c>
      <c r="X1322">
        <v>0</v>
      </c>
      <c r="Y1322">
        <v>0</v>
      </c>
      <c r="Z1322">
        <v>0</v>
      </c>
      <c r="AA1322">
        <v>0</v>
      </c>
      <c r="AB1322">
        <v>0</v>
      </c>
      <c r="AC1322">
        <v>0</v>
      </c>
      <c r="AD1322">
        <v>0</v>
      </c>
      <c r="AE1322">
        <v>0</v>
      </c>
      <c r="AF1322">
        <v>0</v>
      </c>
      <c r="AG1322">
        <v>0</v>
      </c>
      <c r="AH1322">
        <v>0</v>
      </c>
      <c r="AI1322">
        <v>0</v>
      </c>
      <c r="AJ1322">
        <v>0</v>
      </c>
    </row>
    <row r="1323" spans="1:36">
      <c r="A1323" t="s">
        <v>3105</v>
      </c>
      <c r="B1323" t="s">
        <v>3106</v>
      </c>
      <c r="C1323" t="s">
        <v>88</v>
      </c>
      <c r="D1323" t="s">
        <v>89</v>
      </c>
      <c r="E1323" t="s">
        <v>89</v>
      </c>
      <c r="F1323" s="3">
        <v>120</v>
      </c>
      <c r="G1323" t="s">
        <v>101</v>
      </c>
      <c r="H1323" t="s">
        <v>50</v>
      </c>
      <c r="I1323" t="s">
        <v>50</v>
      </c>
      <c r="J1323" t="s">
        <v>50</v>
      </c>
      <c r="K1323" t="s">
        <v>51</v>
      </c>
      <c r="L1323" t="s">
        <v>51</v>
      </c>
      <c r="M1323" t="s">
        <v>61</v>
      </c>
      <c r="N1323">
        <v>0</v>
      </c>
      <c r="O1323">
        <v>0</v>
      </c>
      <c r="P1323">
        <v>0</v>
      </c>
      <c r="Q1323">
        <v>0</v>
      </c>
      <c r="R1323">
        <v>0</v>
      </c>
      <c r="S1323">
        <v>0</v>
      </c>
      <c r="T1323">
        <v>0</v>
      </c>
      <c r="U1323">
        <v>0</v>
      </c>
      <c r="V1323">
        <v>0</v>
      </c>
      <c r="W1323">
        <v>0</v>
      </c>
      <c r="X1323">
        <v>0</v>
      </c>
      <c r="Y1323">
        <v>0</v>
      </c>
      <c r="Z1323">
        <v>0</v>
      </c>
      <c r="AA1323">
        <v>0</v>
      </c>
      <c r="AB1323">
        <v>0</v>
      </c>
      <c r="AC1323">
        <v>0</v>
      </c>
      <c r="AD1323">
        <v>0</v>
      </c>
      <c r="AE1323">
        <v>0</v>
      </c>
      <c r="AF1323">
        <v>0</v>
      </c>
      <c r="AG1323">
        <v>0</v>
      </c>
      <c r="AH1323">
        <v>0</v>
      </c>
      <c r="AI1323">
        <v>0</v>
      </c>
      <c r="AJ1323">
        <v>0</v>
      </c>
    </row>
    <row r="1324" spans="1:36">
      <c r="A1324" t="s">
        <v>3107</v>
      </c>
      <c r="B1324" t="s">
        <v>3108</v>
      </c>
      <c r="C1324" t="s">
        <v>88</v>
      </c>
      <c r="D1324" t="s">
        <v>104</v>
      </c>
      <c r="E1324" t="s">
        <v>48</v>
      </c>
      <c r="F1324" s="3">
        <v>30</v>
      </c>
      <c r="G1324" t="s">
        <v>66</v>
      </c>
      <c r="H1324" t="s">
        <v>50</v>
      </c>
      <c r="I1324" t="s">
        <v>50</v>
      </c>
      <c r="J1324" t="s">
        <v>51</v>
      </c>
      <c r="K1324" t="s">
        <v>51</v>
      </c>
      <c r="L1324" t="s">
        <v>51</v>
      </c>
      <c r="M1324" t="s">
        <v>61</v>
      </c>
      <c r="N1324">
        <v>0</v>
      </c>
      <c r="O1324">
        <v>0</v>
      </c>
      <c r="P1324">
        <v>0</v>
      </c>
      <c r="Q1324">
        <v>0</v>
      </c>
      <c r="R1324">
        <v>0</v>
      </c>
      <c r="S1324">
        <v>0</v>
      </c>
      <c r="T1324">
        <v>0</v>
      </c>
      <c r="U1324">
        <v>0</v>
      </c>
      <c r="V1324">
        <v>0</v>
      </c>
      <c r="W1324">
        <v>0</v>
      </c>
      <c r="X1324">
        <v>0</v>
      </c>
      <c r="Y1324">
        <v>0</v>
      </c>
      <c r="Z1324">
        <v>0</v>
      </c>
      <c r="AA1324">
        <v>0</v>
      </c>
      <c r="AB1324">
        <v>0</v>
      </c>
      <c r="AC1324">
        <v>0</v>
      </c>
      <c r="AD1324">
        <v>0</v>
      </c>
      <c r="AE1324">
        <v>0</v>
      </c>
      <c r="AF1324">
        <v>0</v>
      </c>
      <c r="AG1324">
        <v>0</v>
      </c>
      <c r="AH1324">
        <v>0</v>
      </c>
      <c r="AI1324">
        <v>0</v>
      </c>
      <c r="AJ1324">
        <v>0</v>
      </c>
    </row>
    <row r="1325" spans="1:36">
      <c r="A1325" t="s">
        <v>3109</v>
      </c>
      <c r="B1325" t="s">
        <v>3110</v>
      </c>
      <c r="C1325" t="s">
        <v>88</v>
      </c>
      <c r="D1325" t="s">
        <v>3110</v>
      </c>
      <c r="E1325" t="s">
        <v>59</v>
      </c>
      <c r="F1325" s="3">
        <v>100</v>
      </c>
      <c r="G1325" t="s">
        <v>55</v>
      </c>
      <c r="H1325" t="s">
        <v>50</v>
      </c>
      <c r="I1325" t="s">
        <v>50</v>
      </c>
      <c r="J1325" t="s">
        <v>51</v>
      </c>
      <c r="K1325" t="s">
        <v>50</v>
      </c>
      <c r="L1325" t="s">
        <v>50</v>
      </c>
      <c r="M1325" t="s">
        <v>61</v>
      </c>
      <c r="N1325">
        <v>0</v>
      </c>
      <c r="O1325">
        <v>0</v>
      </c>
      <c r="P1325">
        <v>0</v>
      </c>
      <c r="Q1325">
        <v>0</v>
      </c>
      <c r="R1325">
        <v>0</v>
      </c>
      <c r="S1325">
        <v>0</v>
      </c>
      <c r="T1325">
        <v>0</v>
      </c>
      <c r="U1325">
        <v>0</v>
      </c>
      <c r="V1325">
        <v>0</v>
      </c>
      <c r="W1325">
        <v>0</v>
      </c>
      <c r="X1325">
        <v>0</v>
      </c>
      <c r="Y1325">
        <v>0</v>
      </c>
      <c r="Z1325">
        <v>0</v>
      </c>
      <c r="AA1325">
        <v>0</v>
      </c>
      <c r="AB1325">
        <v>0</v>
      </c>
      <c r="AC1325">
        <v>0</v>
      </c>
      <c r="AD1325">
        <v>0</v>
      </c>
      <c r="AE1325">
        <v>0</v>
      </c>
      <c r="AF1325">
        <v>0</v>
      </c>
      <c r="AG1325">
        <v>0</v>
      </c>
      <c r="AH1325">
        <v>0</v>
      </c>
      <c r="AI1325">
        <v>0</v>
      </c>
      <c r="AJ1325">
        <v>0</v>
      </c>
    </row>
    <row r="1326" spans="1:36">
      <c r="A1326" t="s">
        <v>3111</v>
      </c>
      <c r="B1326" t="s">
        <v>3112</v>
      </c>
      <c r="C1326" t="s">
        <v>88</v>
      </c>
      <c r="D1326" t="s">
        <v>89</v>
      </c>
      <c r="E1326" t="s">
        <v>89</v>
      </c>
      <c r="F1326" s="3">
        <v>40</v>
      </c>
      <c r="G1326" t="s">
        <v>60</v>
      </c>
      <c r="H1326" t="s">
        <v>50</v>
      </c>
      <c r="I1326" t="s">
        <v>50</v>
      </c>
      <c r="J1326" t="s">
        <v>50</v>
      </c>
      <c r="K1326" t="s">
        <v>51</v>
      </c>
      <c r="L1326" t="s">
        <v>51</v>
      </c>
      <c r="M1326" t="s">
        <v>61</v>
      </c>
      <c r="N1326">
        <v>0</v>
      </c>
      <c r="O1326">
        <v>0</v>
      </c>
      <c r="P1326">
        <v>0</v>
      </c>
      <c r="Q1326">
        <v>0</v>
      </c>
      <c r="R1326">
        <v>0</v>
      </c>
      <c r="S1326">
        <v>0</v>
      </c>
      <c r="T1326">
        <v>0</v>
      </c>
      <c r="U1326">
        <v>0</v>
      </c>
      <c r="V1326">
        <v>0</v>
      </c>
      <c r="W1326">
        <v>0</v>
      </c>
      <c r="X1326">
        <v>0</v>
      </c>
      <c r="Y1326">
        <v>0</v>
      </c>
      <c r="Z1326">
        <v>0</v>
      </c>
      <c r="AA1326">
        <v>0</v>
      </c>
      <c r="AB1326">
        <v>0</v>
      </c>
      <c r="AC1326">
        <v>0</v>
      </c>
      <c r="AD1326">
        <v>0</v>
      </c>
      <c r="AE1326">
        <v>0</v>
      </c>
      <c r="AF1326">
        <v>0</v>
      </c>
      <c r="AG1326">
        <v>0</v>
      </c>
      <c r="AH1326">
        <v>0</v>
      </c>
      <c r="AI1326">
        <v>0</v>
      </c>
      <c r="AJ1326">
        <v>0</v>
      </c>
    </row>
    <row r="1327" spans="1:36">
      <c r="A1327" t="s">
        <v>3113</v>
      </c>
      <c r="B1327" t="s">
        <v>3114</v>
      </c>
      <c r="C1327" t="s">
        <v>88</v>
      </c>
      <c r="D1327" t="s">
        <v>189</v>
      </c>
      <c r="E1327" t="s">
        <v>59</v>
      </c>
      <c r="F1327" s="3">
        <v>50</v>
      </c>
      <c r="G1327" t="s">
        <v>66</v>
      </c>
      <c r="H1327" t="s">
        <v>50</v>
      </c>
      <c r="I1327" t="s">
        <v>50</v>
      </c>
      <c r="J1327" t="s">
        <v>61</v>
      </c>
      <c r="K1327" t="s">
        <v>61</v>
      </c>
      <c r="L1327" t="s">
        <v>61</v>
      </c>
      <c r="M1327" t="s">
        <v>61</v>
      </c>
      <c r="N1327">
        <v>0</v>
      </c>
      <c r="O1327">
        <v>0</v>
      </c>
      <c r="P1327">
        <v>0</v>
      </c>
      <c r="Q1327">
        <v>0</v>
      </c>
      <c r="R1327">
        <v>0</v>
      </c>
      <c r="S1327">
        <v>0</v>
      </c>
      <c r="T1327">
        <v>0</v>
      </c>
      <c r="U1327">
        <v>0</v>
      </c>
      <c r="V1327">
        <v>0</v>
      </c>
      <c r="W1327">
        <v>0</v>
      </c>
      <c r="X1327">
        <v>0</v>
      </c>
      <c r="Y1327">
        <v>0</v>
      </c>
      <c r="Z1327">
        <v>0</v>
      </c>
      <c r="AA1327">
        <v>0</v>
      </c>
      <c r="AB1327">
        <v>0</v>
      </c>
      <c r="AC1327">
        <v>0</v>
      </c>
      <c r="AD1327">
        <v>0</v>
      </c>
      <c r="AE1327">
        <v>0</v>
      </c>
      <c r="AF1327">
        <v>0</v>
      </c>
      <c r="AG1327">
        <v>0</v>
      </c>
      <c r="AH1327">
        <v>0</v>
      </c>
      <c r="AI1327">
        <v>0</v>
      </c>
      <c r="AJ1327">
        <v>0</v>
      </c>
    </row>
    <row r="1328" spans="1:36">
      <c r="A1328" t="s">
        <v>3115</v>
      </c>
      <c r="B1328" t="s">
        <v>3116</v>
      </c>
      <c r="C1328" t="s">
        <v>46</v>
      </c>
      <c r="D1328" t="s">
        <v>3117</v>
      </c>
      <c r="E1328" t="s">
        <v>59</v>
      </c>
      <c r="F1328" s="3">
        <v>18</v>
      </c>
      <c r="G1328" t="s">
        <v>119</v>
      </c>
      <c r="H1328" t="s">
        <v>50</v>
      </c>
      <c r="I1328" t="s">
        <v>50</v>
      </c>
      <c r="J1328" t="s">
        <v>61</v>
      </c>
      <c r="K1328" t="s">
        <v>61</v>
      </c>
      <c r="L1328" t="s">
        <v>61</v>
      </c>
      <c r="M1328" t="s">
        <v>61</v>
      </c>
      <c r="N1328">
        <v>0</v>
      </c>
      <c r="O1328">
        <v>0</v>
      </c>
      <c r="P1328">
        <v>0</v>
      </c>
      <c r="Q1328">
        <v>0</v>
      </c>
      <c r="R1328">
        <v>0</v>
      </c>
      <c r="S1328">
        <v>0</v>
      </c>
      <c r="T1328">
        <v>0</v>
      </c>
      <c r="U1328">
        <v>0</v>
      </c>
      <c r="V1328">
        <v>0</v>
      </c>
      <c r="W1328">
        <v>0</v>
      </c>
      <c r="X1328">
        <v>0</v>
      </c>
      <c r="Y1328">
        <v>0</v>
      </c>
      <c r="Z1328">
        <v>0</v>
      </c>
      <c r="AA1328">
        <v>0</v>
      </c>
      <c r="AB1328">
        <v>0</v>
      </c>
      <c r="AC1328">
        <v>0</v>
      </c>
      <c r="AD1328">
        <v>0</v>
      </c>
      <c r="AE1328">
        <v>0</v>
      </c>
      <c r="AF1328">
        <v>0</v>
      </c>
      <c r="AG1328">
        <v>0</v>
      </c>
      <c r="AH1328">
        <v>0</v>
      </c>
      <c r="AI1328">
        <v>0</v>
      </c>
      <c r="AJ1328">
        <v>0</v>
      </c>
    </row>
    <row r="1329" spans="1:36">
      <c r="A1329" t="s">
        <v>3118</v>
      </c>
      <c r="B1329" t="s">
        <v>3119</v>
      </c>
      <c r="C1329" t="s">
        <v>46</v>
      </c>
      <c r="D1329" t="s">
        <v>2898</v>
      </c>
      <c r="E1329" t="s">
        <v>48</v>
      </c>
      <c r="F1329" s="3">
        <v>1016</v>
      </c>
      <c r="G1329" t="s">
        <v>119</v>
      </c>
      <c r="H1329" t="s">
        <v>50</v>
      </c>
      <c r="I1329" t="s">
        <v>50</v>
      </c>
      <c r="J1329" t="s">
        <v>51</v>
      </c>
      <c r="K1329" t="s">
        <v>51</v>
      </c>
      <c r="L1329" t="s">
        <v>51</v>
      </c>
      <c r="M1329" t="s">
        <v>51</v>
      </c>
      <c r="N1329">
        <v>18</v>
      </c>
      <c r="O1329">
        <v>6</v>
      </c>
      <c r="P1329">
        <v>0</v>
      </c>
      <c r="Q1329">
        <v>4</v>
      </c>
      <c r="R1329">
        <v>4</v>
      </c>
      <c r="S1329">
        <v>0</v>
      </c>
      <c r="T1329">
        <v>0</v>
      </c>
      <c r="U1329">
        <v>0</v>
      </c>
      <c r="V1329">
        <v>0</v>
      </c>
      <c r="W1329">
        <v>0</v>
      </c>
      <c r="X1329">
        <v>0</v>
      </c>
      <c r="Y1329">
        <v>0</v>
      </c>
      <c r="Z1329">
        <v>0</v>
      </c>
      <c r="AA1329">
        <v>0</v>
      </c>
      <c r="AB1329">
        <v>0</v>
      </c>
      <c r="AC1329">
        <v>0</v>
      </c>
      <c r="AD1329">
        <v>1</v>
      </c>
      <c r="AE1329">
        <v>1</v>
      </c>
      <c r="AF1329">
        <v>0</v>
      </c>
      <c r="AG1329">
        <v>0</v>
      </c>
      <c r="AH1329">
        <v>0</v>
      </c>
      <c r="AI1329">
        <v>0</v>
      </c>
      <c r="AJ1329">
        <v>5</v>
      </c>
    </row>
    <row r="1330" spans="1:36">
      <c r="A1330" t="s">
        <v>3120</v>
      </c>
      <c r="B1330" t="s">
        <v>3121</v>
      </c>
      <c r="C1330" t="s">
        <v>46</v>
      </c>
      <c r="D1330" t="s">
        <v>2800</v>
      </c>
      <c r="E1330" t="s">
        <v>48</v>
      </c>
      <c r="F1330" s="3">
        <v>4000</v>
      </c>
      <c r="G1330" t="s">
        <v>101</v>
      </c>
      <c r="H1330" t="s">
        <v>50</v>
      </c>
      <c r="I1330" t="s">
        <v>50</v>
      </c>
      <c r="J1330" t="s">
        <v>51</v>
      </c>
      <c r="K1330" t="s">
        <v>51</v>
      </c>
      <c r="L1330" t="s">
        <v>51</v>
      </c>
      <c r="M1330" t="s">
        <v>51</v>
      </c>
      <c r="N1330">
        <v>0</v>
      </c>
      <c r="O1330">
        <v>0</v>
      </c>
      <c r="P1330">
        <v>0</v>
      </c>
      <c r="Q1330">
        <v>0</v>
      </c>
      <c r="R1330">
        <v>0</v>
      </c>
      <c r="S1330">
        <v>0</v>
      </c>
      <c r="T1330">
        <v>0</v>
      </c>
      <c r="U1330">
        <v>0</v>
      </c>
      <c r="V1330">
        <v>0</v>
      </c>
      <c r="W1330">
        <v>0</v>
      </c>
      <c r="X1330">
        <v>0</v>
      </c>
      <c r="Y1330">
        <v>0</v>
      </c>
      <c r="Z1330">
        <v>0</v>
      </c>
      <c r="AA1330">
        <v>0</v>
      </c>
      <c r="AB1330">
        <v>0</v>
      </c>
      <c r="AC1330">
        <v>0</v>
      </c>
      <c r="AD1330">
        <v>0</v>
      </c>
      <c r="AE1330">
        <v>0</v>
      </c>
      <c r="AF1330">
        <v>0</v>
      </c>
      <c r="AG1330">
        <v>0</v>
      </c>
      <c r="AH1330">
        <v>0</v>
      </c>
      <c r="AI1330">
        <v>0</v>
      </c>
      <c r="AJ1330">
        <v>0</v>
      </c>
    </row>
    <row r="1331" spans="1:36">
      <c r="A1331" t="s">
        <v>3122</v>
      </c>
      <c r="B1331" t="s">
        <v>3123</v>
      </c>
      <c r="C1331" t="s">
        <v>64</v>
      </c>
      <c r="D1331" t="s">
        <v>3124</v>
      </c>
      <c r="E1331" t="s">
        <v>59</v>
      </c>
      <c r="G1331" t="s">
        <v>78</v>
      </c>
      <c r="H1331" t="s">
        <v>50</v>
      </c>
      <c r="I1331" t="s">
        <v>50</v>
      </c>
      <c r="J1331" t="s">
        <v>51</v>
      </c>
      <c r="K1331" t="s">
        <v>61</v>
      </c>
      <c r="L1331" t="s">
        <v>61</v>
      </c>
      <c r="M1331" t="s">
        <v>61</v>
      </c>
      <c r="N1331">
        <v>0</v>
      </c>
      <c r="O1331">
        <v>0</v>
      </c>
      <c r="P1331">
        <v>0</v>
      </c>
      <c r="Q1331">
        <v>0</v>
      </c>
      <c r="R1331">
        <v>0</v>
      </c>
      <c r="S1331">
        <v>0</v>
      </c>
      <c r="T1331">
        <v>0</v>
      </c>
      <c r="U1331">
        <v>0</v>
      </c>
      <c r="V1331">
        <v>0</v>
      </c>
      <c r="W1331">
        <v>0</v>
      </c>
      <c r="X1331">
        <v>0</v>
      </c>
      <c r="Y1331">
        <v>0</v>
      </c>
      <c r="Z1331">
        <v>0</v>
      </c>
      <c r="AA1331">
        <v>0</v>
      </c>
      <c r="AB1331">
        <v>0</v>
      </c>
      <c r="AC1331">
        <v>0</v>
      </c>
      <c r="AD1331">
        <v>0</v>
      </c>
      <c r="AE1331">
        <v>0</v>
      </c>
      <c r="AF1331">
        <v>0</v>
      </c>
      <c r="AG1331">
        <v>0</v>
      </c>
      <c r="AH1331">
        <v>0</v>
      </c>
      <c r="AI1331">
        <v>0</v>
      </c>
      <c r="AJ1331">
        <v>0</v>
      </c>
    </row>
    <row r="1332" spans="1:36">
      <c r="A1332" t="s">
        <v>3125</v>
      </c>
      <c r="B1332" t="s">
        <v>3126</v>
      </c>
      <c r="C1332" t="s">
        <v>46</v>
      </c>
      <c r="D1332" t="s">
        <v>3099</v>
      </c>
      <c r="E1332" t="s">
        <v>48</v>
      </c>
      <c r="F1332" s="3">
        <v>240</v>
      </c>
      <c r="G1332" t="s">
        <v>74</v>
      </c>
      <c r="H1332" t="s">
        <v>50</v>
      </c>
      <c r="I1332" t="s">
        <v>50</v>
      </c>
      <c r="J1332" t="s">
        <v>51</v>
      </c>
      <c r="K1332" t="s">
        <v>51</v>
      </c>
      <c r="L1332" t="s">
        <v>51</v>
      </c>
      <c r="M1332" t="s">
        <v>51</v>
      </c>
      <c r="N1332">
        <v>0</v>
      </c>
      <c r="O1332">
        <v>0</v>
      </c>
      <c r="P1332">
        <v>0</v>
      </c>
      <c r="Q1332">
        <v>0</v>
      </c>
      <c r="R1332">
        <v>0</v>
      </c>
      <c r="S1332">
        <v>0</v>
      </c>
      <c r="T1332">
        <v>0</v>
      </c>
      <c r="U1332">
        <v>0</v>
      </c>
      <c r="V1332">
        <v>0</v>
      </c>
      <c r="W1332">
        <v>0</v>
      </c>
      <c r="X1332">
        <v>0</v>
      </c>
      <c r="Y1332">
        <v>0</v>
      </c>
      <c r="Z1332">
        <v>0</v>
      </c>
      <c r="AA1332">
        <v>0</v>
      </c>
      <c r="AB1332">
        <v>0</v>
      </c>
      <c r="AC1332">
        <v>0</v>
      </c>
      <c r="AD1332">
        <v>0</v>
      </c>
      <c r="AE1332">
        <v>0</v>
      </c>
      <c r="AF1332">
        <v>0</v>
      </c>
      <c r="AG1332">
        <v>0</v>
      </c>
      <c r="AH1332">
        <v>0</v>
      </c>
      <c r="AI1332">
        <v>0</v>
      </c>
      <c r="AJ1332">
        <v>0</v>
      </c>
    </row>
    <row r="1333" spans="1:36">
      <c r="A1333" t="s">
        <v>3127</v>
      </c>
      <c r="B1333" t="s">
        <v>3128</v>
      </c>
      <c r="C1333" t="s">
        <v>46</v>
      </c>
      <c r="D1333" t="s">
        <v>3056</v>
      </c>
      <c r="E1333" t="s">
        <v>48</v>
      </c>
      <c r="F1333" s="3">
        <v>400</v>
      </c>
      <c r="G1333" t="s">
        <v>101</v>
      </c>
      <c r="H1333" t="s">
        <v>50</v>
      </c>
      <c r="I1333" t="s">
        <v>50</v>
      </c>
      <c r="J1333" t="s">
        <v>51</v>
      </c>
      <c r="K1333" t="s">
        <v>51</v>
      </c>
      <c r="L1333" t="s">
        <v>51</v>
      </c>
      <c r="M1333" t="s">
        <v>51</v>
      </c>
      <c r="N1333">
        <v>0</v>
      </c>
      <c r="O1333">
        <v>0</v>
      </c>
      <c r="P1333">
        <v>0</v>
      </c>
      <c r="Q1333">
        <v>0</v>
      </c>
      <c r="R1333">
        <v>0</v>
      </c>
      <c r="S1333">
        <v>0</v>
      </c>
      <c r="T1333">
        <v>0</v>
      </c>
      <c r="U1333">
        <v>0</v>
      </c>
      <c r="V1333">
        <v>0</v>
      </c>
      <c r="W1333">
        <v>0</v>
      </c>
      <c r="X1333">
        <v>0</v>
      </c>
      <c r="Y1333">
        <v>0</v>
      </c>
      <c r="Z1333">
        <v>0</v>
      </c>
      <c r="AA1333">
        <v>0</v>
      </c>
      <c r="AB1333">
        <v>0</v>
      </c>
      <c r="AC1333">
        <v>0</v>
      </c>
      <c r="AD1333">
        <v>0</v>
      </c>
      <c r="AE1333">
        <v>0</v>
      </c>
      <c r="AF1333">
        <v>0</v>
      </c>
      <c r="AG1333">
        <v>0</v>
      </c>
      <c r="AH1333">
        <v>0</v>
      </c>
      <c r="AI1333">
        <v>0</v>
      </c>
      <c r="AJ1333">
        <v>0</v>
      </c>
    </row>
    <row r="1334" spans="1:36">
      <c r="A1334" t="s">
        <v>3129</v>
      </c>
      <c r="B1334" t="s">
        <v>3130</v>
      </c>
      <c r="C1334" t="s">
        <v>46</v>
      </c>
      <c r="D1334" t="s">
        <v>519</v>
      </c>
      <c r="E1334" t="s">
        <v>59</v>
      </c>
      <c r="F1334" s="3">
        <v>44</v>
      </c>
      <c r="G1334" t="s">
        <v>82</v>
      </c>
      <c r="H1334" t="s">
        <v>50</v>
      </c>
      <c r="I1334" t="s">
        <v>50</v>
      </c>
      <c r="J1334" t="s">
        <v>50</v>
      </c>
      <c r="K1334" t="s">
        <v>50</v>
      </c>
      <c r="L1334" t="s">
        <v>50</v>
      </c>
      <c r="M1334" t="s">
        <v>50</v>
      </c>
      <c r="N1334">
        <v>0</v>
      </c>
      <c r="O1334">
        <v>0</v>
      </c>
      <c r="P1334">
        <v>0</v>
      </c>
      <c r="Q1334">
        <v>0</v>
      </c>
      <c r="R1334">
        <v>0</v>
      </c>
      <c r="S1334">
        <v>0</v>
      </c>
      <c r="T1334">
        <v>0</v>
      </c>
      <c r="U1334">
        <v>0</v>
      </c>
      <c r="V1334">
        <v>0</v>
      </c>
      <c r="W1334">
        <v>0</v>
      </c>
      <c r="X1334">
        <v>0</v>
      </c>
      <c r="Y1334">
        <v>0</v>
      </c>
      <c r="Z1334">
        <v>0</v>
      </c>
      <c r="AA1334">
        <v>0</v>
      </c>
      <c r="AB1334">
        <v>0</v>
      </c>
      <c r="AC1334">
        <v>0</v>
      </c>
      <c r="AD1334">
        <v>0</v>
      </c>
      <c r="AE1334">
        <v>0</v>
      </c>
      <c r="AF1334">
        <v>0</v>
      </c>
      <c r="AG1334">
        <v>0</v>
      </c>
      <c r="AH1334">
        <v>0</v>
      </c>
      <c r="AI1334">
        <v>0</v>
      </c>
      <c r="AJ1334">
        <v>0</v>
      </c>
    </row>
    <row r="1335" spans="1:36">
      <c r="A1335" t="s">
        <v>3131</v>
      </c>
      <c r="B1335" t="s">
        <v>3132</v>
      </c>
      <c r="C1335" t="s">
        <v>64</v>
      </c>
      <c r="D1335" t="s">
        <v>3133</v>
      </c>
      <c r="E1335" t="s">
        <v>59</v>
      </c>
      <c r="G1335" t="s">
        <v>66</v>
      </c>
      <c r="H1335" t="s">
        <v>50</v>
      </c>
      <c r="I1335" t="s">
        <v>50</v>
      </c>
      <c r="J1335" t="s">
        <v>51</v>
      </c>
      <c r="K1335" t="s">
        <v>61</v>
      </c>
      <c r="L1335" t="s">
        <v>61</v>
      </c>
      <c r="M1335" t="s">
        <v>61</v>
      </c>
      <c r="N1335">
        <v>0</v>
      </c>
      <c r="O1335">
        <v>0</v>
      </c>
      <c r="P1335">
        <v>0</v>
      </c>
      <c r="Q1335">
        <v>0</v>
      </c>
      <c r="R1335">
        <v>0</v>
      </c>
      <c r="S1335">
        <v>0</v>
      </c>
      <c r="T1335">
        <v>0</v>
      </c>
      <c r="U1335">
        <v>0</v>
      </c>
      <c r="V1335">
        <v>0</v>
      </c>
      <c r="W1335">
        <v>0</v>
      </c>
      <c r="X1335">
        <v>0</v>
      </c>
      <c r="Y1335">
        <v>0</v>
      </c>
      <c r="Z1335">
        <v>0</v>
      </c>
      <c r="AA1335">
        <v>0</v>
      </c>
      <c r="AB1335">
        <v>0</v>
      </c>
      <c r="AC1335">
        <v>0</v>
      </c>
      <c r="AD1335">
        <v>0</v>
      </c>
      <c r="AE1335">
        <v>0</v>
      </c>
      <c r="AF1335">
        <v>0</v>
      </c>
      <c r="AG1335">
        <v>0</v>
      </c>
      <c r="AH1335">
        <v>0</v>
      </c>
      <c r="AI1335">
        <v>0</v>
      </c>
      <c r="AJ1335">
        <v>0</v>
      </c>
    </row>
    <row r="1336" spans="1:36">
      <c r="A1336" t="s">
        <v>3134</v>
      </c>
      <c r="B1336" t="s">
        <v>3135</v>
      </c>
      <c r="C1336" t="s">
        <v>88</v>
      </c>
      <c r="D1336" t="s">
        <v>3136</v>
      </c>
      <c r="E1336" t="s">
        <v>59</v>
      </c>
      <c r="F1336" s="3">
        <v>25</v>
      </c>
      <c r="G1336" t="s">
        <v>74</v>
      </c>
      <c r="H1336" t="s">
        <v>50</v>
      </c>
      <c r="I1336" t="s">
        <v>50</v>
      </c>
      <c r="J1336" t="s">
        <v>51</v>
      </c>
      <c r="K1336" t="s">
        <v>61</v>
      </c>
      <c r="L1336" t="s">
        <v>50</v>
      </c>
      <c r="M1336" t="s">
        <v>61</v>
      </c>
      <c r="N1336">
        <v>0</v>
      </c>
      <c r="O1336">
        <v>0</v>
      </c>
      <c r="P1336">
        <v>0</v>
      </c>
      <c r="Q1336">
        <v>0</v>
      </c>
      <c r="R1336">
        <v>0</v>
      </c>
      <c r="S1336">
        <v>0</v>
      </c>
      <c r="T1336">
        <v>0</v>
      </c>
      <c r="U1336">
        <v>0</v>
      </c>
      <c r="V1336">
        <v>0</v>
      </c>
      <c r="W1336">
        <v>0</v>
      </c>
      <c r="X1336">
        <v>0</v>
      </c>
      <c r="Y1336">
        <v>0</v>
      </c>
      <c r="Z1336">
        <v>0</v>
      </c>
      <c r="AA1336">
        <v>0</v>
      </c>
      <c r="AB1336">
        <v>0</v>
      </c>
      <c r="AC1336">
        <v>0</v>
      </c>
      <c r="AD1336">
        <v>0</v>
      </c>
      <c r="AE1336">
        <v>0</v>
      </c>
      <c r="AF1336">
        <v>0</v>
      </c>
      <c r="AG1336">
        <v>0</v>
      </c>
      <c r="AH1336">
        <v>0</v>
      </c>
      <c r="AI1336">
        <v>0</v>
      </c>
      <c r="AJ1336">
        <v>0</v>
      </c>
    </row>
    <row r="1337" spans="1:36">
      <c r="A1337" t="s">
        <v>3137</v>
      </c>
      <c r="B1337" t="s">
        <v>3138</v>
      </c>
      <c r="C1337" t="s">
        <v>88</v>
      </c>
      <c r="D1337" t="s">
        <v>89</v>
      </c>
      <c r="E1337" t="s">
        <v>89</v>
      </c>
      <c r="F1337" s="3">
        <v>46</v>
      </c>
      <c r="G1337" t="s">
        <v>74</v>
      </c>
      <c r="H1337" t="s">
        <v>50</v>
      </c>
      <c r="I1337" t="s">
        <v>50</v>
      </c>
      <c r="J1337" t="s">
        <v>50</v>
      </c>
      <c r="K1337" t="s">
        <v>51</v>
      </c>
      <c r="L1337" t="s">
        <v>51</v>
      </c>
      <c r="M1337" t="s">
        <v>61</v>
      </c>
      <c r="N1337">
        <v>0</v>
      </c>
      <c r="O1337">
        <v>0</v>
      </c>
      <c r="P1337">
        <v>0</v>
      </c>
      <c r="Q1337">
        <v>0</v>
      </c>
      <c r="R1337">
        <v>0</v>
      </c>
      <c r="S1337">
        <v>0</v>
      </c>
      <c r="T1337">
        <v>0</v>
      </c>
      <c r="U1337">
        <v>0</v>
      </c>
      <c r="V1337">
        <v>0</v>
      </c>
      <c r="W1337">
        <v>0</v>
      </c>
      <c r="X1337">
        <v>0</v>
      </c>
      <c r="Y1337">
        <v>0</v>
      </c>
      <c r="Z1337">
        <v>0</v>
      </c>
      <c r="AA1337">
        <v>0</v>
      </c>
      <c r="AB1337">
        <v>0</v>
      </c>
      <c r="AC1337">
        <v>0</v>
      </c>
      <c r="AD1337">
        <v>0</v>
      </c>
      <c r="AE1337">
        <v>0</v>
      </c>
      <c r="AF1337">
        <v>0</v>
      </c>
      <c r="AG1337">
        <v>0</v>
      </c>
      <c r="AH1337">
        <v>0</v>
      </c>
      <c r="AI1337">
        <v>0</v>
      </c>
      <c r="AJ1337">
        <v>0</v>
      </c>
    </row>
    <row r="1338" spans="1:36">
      <c r="A1338" t="s">
        <v>3139</v>
      </c>
      <c r="B1338" t="s">
        <v>3140</v>
      </c>
      <c r="C1338" t="s">
        <v>88</v>
      </c>
      <c r="D1338" t="s">
        <v>89</v>
      </c>
      <c r="E1338" t="s">
        <v>89</v>
      </c>
      <c r="F1338" s="3">
        <v>100</v>
      </c>
      <c r="G1338" t="s">
        <v>101</v>
      </c>
      <c r="H1338" t="s">
        <v>50</v>
      </c>
      <c r="I1338" t="s">
        <v>50</v>
      </c>
      <c r="J1338" t="s">
        <v>50</v>
      </c>
      <c r="K1338" t="s">
        <v>51</v>
      </c>
      <c r="L1338" t="s">
        <v>51</v>
      </c>
      <c r="M1338" t="s">
        <v>61</v>
      </c>
      <c r="N1338">
        <v>0</v>
      </c>
      <c r="O1338">
        <v>0</v>
      </c>
      <c r="P1338">
        <v>0</v>
      </c>
      <c r="Q1338">
        <v>0</v>
      </c>
      <c r="R1338">
        <v>0</v>
      </c>
      <c r="S1338">
        <v>0</v>
      </c>
      <c r="T1338">
        <v>0</v>
      </c>
      <c r="U1338">
        <v>0</v>
      </c>
      <c r="V1338">
        <v>0</v>
      </c>
      <c r="W1338">
        <v>0</v>
      </c>
      <c r="X1338">
        <v>0</v>
      </c>
      <c r="Y1338">
        <v>0</v>
      </c>
      <c r="Z1338">
        <v>0</v>
      </c>
      <c r="AA1338">
        <v>0</v>
      </c>
      <c r="AB1338">
        <v>0</v>
      </c>
      <c r="AC1338">
        <v>0</v>
      </c>
      <c r="AD1338">
        <v>0</v>
      </c>
      <c r="AE1338">
        <v>0</v>
      </c>
      <c r="AF1338">
        <v>0</v>
      </c>
      <c r="AG1338">
        <v>0</v>
      </c>
      <c r="AH1338">
        <v>0</v>
      </c>
      <c r="AI1338">
        <v>0</v>
      </c>
      <c r="AJ1338">
        <v>0</v>
      </c>
    </row>
    <row r="1339" spans="1:36">
      <c r="A1339" t="s">
        <v>3141</v>
      </c>
      <c r="B1339" t="s">
        <v>3142</v>
      </c>
      <c r="C1339" t="s">
        <v>88</v>
      </c>
      <c r="D1339" t="s">
        <v>89</v>
      </c>
      <c r="E1339" t="s">
        <v>89</v>
      </c>
      <c r="F1339" s="3">
        <v>60</v>
      </c>
      <c r="G1339" t="s">
        <v>60</v>
      </c>
      <c r="H1339" t="s">
        <v>50</v>
      </c>
      <c r="I1339" t="s">
        <v>50</v>
      </c>
      <c r="J1339" t="s">
        <v>50</v>
      </c>
      <c r="K1339" t="s">
        <v>51</v>
      </c>
      <c r="L1339" t="s">
        <v>51</v>
      </c>
      <c r="M1339" t="s">
        <v>61</v>
      </c>
      <c r="N1339">
        <v>0</v>
      </c>
      <c r="O1339">
        <v>0</v>
      </c>
      <c r="P1339">
        <v>0</v>
      </c>
      <c r="Q1339">
        <v>0</v>
      </c>
      <c r="R1339">
        <v>0</v>
      </c>
      <c r="S1339">
        <v>0</v>
      </c>
      <c r="T1339">
        <v>0</v>
      </c>
      <c r="U1339">
        <v>0</v>
      </c>
      <c r="V1339">
        <v>0</v>
      </c>
      <c r="W1339">
        <v>0</v>
      </c>
      <c r="X1339">
        <v>0</v>
      </c>
      <c r="Y1339">
        <v>0</v>
      </c>
      <c r="Z1339">
        <v>0</v>
      </c>
      <c r="AA1339">
        <v>0</v>
      </c>
      <c r="AB1339">
        <v>0</v>
      </c>
      <c r="AC1339">
        <v>0</v>
      </c>
      <c r="AD1339">
        <v>0</v>
      </c>
      <c r="AE1339">
        <v>0</v>
      </c>
      <c r="AF1339">
        <v>0</v>
      </c>
      <c r="AG1339">
        <v>0</v>
      </c>
      <c r="AH1339">
        <v>0</v>
      </c>
      <c r="AI1339">
        <v>0</v>
      </c>
      <c r="AJ1339">
        <v>0</v>
      </c>
    </row>
    <row r="1340" spans="1:36">
      <c r="A1340" t="s">
        <v>3143</v>
      </c>
      <c r="B1340" t="s">
        <v>3144</v>
      </c>
      <c r="C1340" t="s">
        <v>88</v>
      </c>
      <c r="D1340" t="s">
        <v>89</v>
      </c>
      <c r="E1340" t="s">
        <v>89</v>
      </c>
      <c r="F1340" s="3">
        <v>12</v>
      </c>
      <c r="G1340" t="s">
        <v>74</v>
      </c>
      <c r="H1340" t="s">
        <v>50</v>
      </c>
      <c r="I1340" t="s">
        <v>50</v>
      </c>
      <c r="J1340" t="s">
        <v>50</v>
      </c>
      <c r="K1340" t="s">
        <v>51</v>
      </c>
      <c r="L1340" t="s">
        <v>51</v>
      </c>
      <c r="M1340" t="s">
        <v>61</v>
      </c>
      <c r="N1340">
        <v>0</v>
      </c>
      <c r="O1340">
        <v>0</v>
      </c>
      <c r="P1340">
        <v>0</v>
      </c>
      <c r="Q1340">
        <v>0</v>
      </c>
      <c r="R1340">
        <v>0</v>
      </c>
      <c r="S1340">
        <v>0</v>
      </c>
      <c r="T1340">
        <v>0</v>
      </c>
      <c r="U1340">
        <v>0</v>
      </c>
      <c r="V1340">
        <v>0</v>
      </c>
      <c r="W1340">
        <v>0</v>
      </c>
      <c r="X1340">
        <v>0</v>
      </c>
      <c r="Y1340">
        <v>0</v>
      </c>
      <c r="Z1340">
        <v>0</v>
      </c>
      <c r="AA1340">
        <v>0</v>
      </c>
      <c r="AB1340">
        <v>0</v>
      </c>
      <c r="AC1340">
        <v>0</v>
      </c>
      <c r="AD1340">
        <v>0</v>
      </c>
      <c r="AE1340">
        <v>0</v>
      </c>
      <c r="AF1340">
        <v>0</v>
      </c>
      <c r="AG1340">
        <v>0</v>
      </c>
      <c r="AH1340">
        <v>0</v>
      </c>
      <c r="AI1340">
        <v>0</v>
      </c>
      <c r="AJ1340">
        <v>0</v>
      </c>
    </row>
    <row r="1341" spans="1:36">
      <c r="A1341" t="s">
        <v>3145</v>
      </c>
      <c r="B1341" t="s">
        <v>3146</v>
      </c>
      <c r="C1341" t="s">
        <v>88</v>
      </c>
      <c r="D1341" t="s">
        <v>89</v>
      </c>
      <c r="E1341" t="s">
        <v>89</v>
      </c>
      <c r="F1341" s="3">
        <v>70</v>
      </c>
      <c r="G1341" t="s">
        <v>74</v>
      </c>
      <c r="H1341" t="s">
        <v>50</v>
      </c>
      <c r="I1341" t="s">
        <v>50</v>
      </c>
      <c r="J1341" t="s">
        <v>51</v>
      </c>
      <c r="K1341" t="s">
        <v>51</v>
      </c>
      <c r="L1341" t="s">
        <v>51</v>
      </c>
      <c r="M1341" t="s">
        <v>61</v>
      </c>
      <c r="N1341">
        <v>0</v>
      </c>
      <c r="O1341">
        <v>0</v>
      </c>
      <c r="P1341">
        <v>0</v>
      </c>
      <c r="Q1341">
        <v>0</v>
      </c>
      <c r="R1341">
        <v>0</v>
      </c>
      <c r="S1341">
        <v>0</v>
      </c>
      <c r="T1341">
        <v>0</v>
      </c>
      <c r="U1341">
        <v>0</v>
      </c>
      <c r="V1341">
        <v>0</v>
      </c>
      <c r="W1341">
        <v>0</v>
      </c>
      <c r="X1341">
        <v>0</v>
      </c>
      <c r="Y1341">
        <v>0</v>
      </c>
      <c r="Z1341">
        <v>0</v>
      </c>
      <c r="AA1341">
        <v>0</v>
      </c>
      <c r="AB1341">
        <v>0</v>
      </c>
      <c r="AC1341">
        <v>0</v>
      </c>
      <c r="AD1341">
        <v>0</v>
      </c>
      <c r="AE1341">
        <v>0</v>
      </c>
      <c r="AF1341">
        <v>0</v>
      </c>
      <c r="AG1341">
        <v>0</v>
      </c>
      <c r="AH1341">
        <v>0</v>
      </c>
      <c r="AI1341">
        <v>0</v>
      </c>
      <c r="AJ1341">
        <v>0</v>
      </c>
    </row>
    <row r="1342" spans="1:36">
      <c r="A1342" t="s">
        <v>3147</v>
      </c>
      <c r="B1342" t="s">
        <v>3148</v>
      </c>
      <c r="C1342" t="s">
        <v>88</v>
      </c>
      <c r="D1342" t="s">
        <v>104</v>
      </c>
      <c r="E1342" t="s">
        <v>48</v>
      </c>
      <c r="F1342" s="3">
        <v>100</v>
      </c>
      <c r="G1342" t="s">
        <v>66</v>
      </c>
      <c r="H1342" t="s">
        <v>50</v>
      </c>
      <c r="I1342" t="s">
        <v>50</v>
      </c>
      <c r="J1342" t="s">
        <v>51</v>
      </c>
      <c r="K1342" t="s">
        <v>51</v>
      </c>
      <c r="L1342" t="s">
        <v>51</v>
      </c>
      <c r="M1342" t="s">
        <v>61</v>
      </c>
      <c r="N1342">
        <v>0</v>
      </c>
      <c r="O1342">
        <v>0</v>
      </c>
      <c r="P1342">
        <v>0</v>
      </c>
      <c r="Q1342">
        <v>0</v>
      </c>
      <c r="R1342">
        <v>0</v>
      </c>
      <c r="S1342">
        <v>0</v>
      </c>
      <c r="T1342">
        <v>0</v>
      </c>
      <c r="U1342">
        <v>0</v>
      </c>
      <c r="V1342">
        <v>0</v>
      </c>
      <c r="W1342">
        <v>0</v>
      </c>
      <c r="X1342">
        <v>0</v>
      </c>
      <c r="Y1342">
        <v>0</v>
      </c>
      <c r="Z1342">
        <v>0</v>
      </c>
      <c r="AA1342">
        <v>0</v>
      </c>
      <c r="AB1342">
        <v>0</v>
      </c>
      <c r="AC1342">
        <v>0</v>
      </c>
      <c r="AD1342">
        <v>0</v>
      </c>
      <c r="AE1342">
        <v>0</v>
      </c>
      <c r="AF1342">
        <v>0</v>
      </c>
      <c r="AG1342">
        <v>0</v>
      </c>
      <c r="AH1342">
        <v>0</v>
      </c>
      <c r="AI1342">
        <v>0</v>
      </c>
      <c r="AJ1342">
        <v>0</v>
      </c>
    </row>
    <row r="1343" spans="1:36">
      <c r="A1343" t="s">
        <v>3149</v>
      </c>
      <c r="B1343" t="s">
        <v>3150</v>
      </c>
      <c r="C1343" t="s">
        <v>46</v>
      </c>
      <c r="D1343" t="s">
        <v>2898</v>
      </c>
      <c r="E1343" t="s">
        <v>48</v>
      </c>
      <c r="F1343" s="3">
        <v>830</v>
      </c>
      <c r="G1343" t="s">
        <v>119</v>
      </c>
      <c r="H1343" t="s">
        <v>50</v>
      </c>
      <c r="I1343" t="s">
        <v>50</v>
      </c>
      <c r="J1343" t="s">
        <v>51</v>
      </c>
      <c r="K1343" t="s">
        <v>51</v>
      </c>
      <c r="L1343" t="s">
        <v>51</v>
      </c>
      <c r="M1343" t="s">
        <v>51</v>
      </c>
      <c r="N1343">
        <v>0</v>
      </c>
      <c r="O1343">
        <v>0</v>
      </c>
      <c r="P1343">
        <v>0</v>
      </c>
      <c r="Q1343">
        <v>0</v>
      </c>
      <c r="R1343">
        <v>0</v>
      </c>
      <c r="S1343">
        <v>0</v>
      </c>
      <c r="T1343">
        <v>0</v>
      </c>
      <c r="U1343">
        <v>0</v>
      </c>
      <c r="V1343">
        <v>0</v>
      </c>
      <c r="W1343">
        <v>0</v>
      </c>
      <c r="X1343">
        <v>0</v>
      </c>
      <c r="Y1343">
        <v>0</v>
      </c>
      <c r="Z1343">
        <v>0</v>
      </c>
      <c r="AA1343">
        <v>0</v>
      </c>
      <c r="AB1343">
        <v>0</v>
      </c>
      <c r="AC1343">
        <v>0</v>
      </c>
      <c r="AD1343">
        <v>0</v>
      </c>
      <c r="AE1343">
        <v>0</v>
      </c>
      <c r="AF1343">
        <v>0</v>
      </c>
      <c r="AG1343">
        <v>0</v>
      </c>
      <c r="AH1343">
        <v>0</v>
      </c>
      <c r="AI1343">
        <v>0</v>
      </c>
      <c r="AJ1343">
        <v>0</v>
      </c>
    </row>
    <row r="1344" spans="1:36">
      <c r="A1344" t="s">
        <v>3151</v>
      </c>
      <c r="B1344" t="s">
        <v>3152</v>
      </c>
      <c r="C1344" t="s">
        <v>46</v>
      </c>
      <c r="D1344" t="s">
        <v>3153</v>
      </c>
      <c r="E1344" t="s">
        <v>48</v>
      </c>
      <c r="F1344" s="3">
        <v>350</v>
      </c>
      <c r="G1344" t="s">
        <v>55</v>
      </c>
      <c r="H1344" t="s">
        <v>50</v>
      </c>
      <c r="I1344" t="s">
        <v>50</v>
      </c>
      <c r="J1344" t="s">
        <v>51</v>
      </c>
      <c r="K1344" t="s">
        <v>61</v>
      </c>
      <c r="L1344" t="s">
        <v>51</v>
      </c>
      <c r="M1344" t="s">
        <v>51</v>
      </c>
      <c r="N1344">
        <v>0</v>
      </c>
      <c r="O1344">
        <v>0</v>
      </c>
      <c r="P1344">
        <v>0</v>
      </c>
      <c r="Q1344">
        <v>0</v>
      </c>
      <c r="R1344">
        <v>0</v>
      </c>
      <c r="S1344">
        <v>0</v>
      </c>
      <c r="T1344">
        <v>0</v>
      </c>
      <c r="U1344">
        <v>0</v>
      </c>
      <c r="V1344">
        <v>0</v>
      </c>
      <c r="W1344">
        <v>0</v>
      </c>
      <c r="X1344">
        <v>0</v>
      </c>
      <c r="Y1344">
        <v>0</v>
      </c>
      <c r="Z1344">
        <v>0</v>
      </c>
      <c r="AA1344">
        <v>0</v>
      </c>
      <c r="AB1344">
        <v>0</v>
      </c>
      <c r="AC1344">
        <v>0</v>
      </c>
      <c r="AD1344">
        <v>0</v>
      </c>
      <c r="AE1344">
        <v>0</v>
      </c>
      <c r="AF1344">
        <v>0</v>
      </c>
      <c r="AG1344">
        <v>0</v>
      </c>
      <c r="AH1344">
        <v>0</v>
      </c>
      <c r="AI1344">
        <v>0</v>
      </c>
      <c r="AJ1344">
        <v>0</v>
      </c>
    </row>
    <row r="1345" spans="1:36">
      <c r="A1345" t="s">
        <v>3154</v>
      </c>
      <c r="B1345" t="s">
        <v>3155</v>
      </c>
      <c r="C1345" t="s">
        <v>64</v>
      </c>
      <c r="D1345" t="s">
        <v>3156</v>
      </c>
      <c r="E1345" t="s">
        <v>59</v>
      </c>
      <c r="G1345" t="s">
        <v>208</v>
      </c>
      <c r="H1345" t="s">
        <v>50</v>
      </c>
      <c r="I1345" t="s">
        <v>50</v>
      </c>
      <c r="J1345" t="s">
        <v>51</v>
      </c>
      <c r="K1345" t="s">
        <v>61</v>
      </c>
      <c r="L1345" t="s">
        <v>61</v>
      </c>
      <c r="M1345" t="s">
        <v>61</v>
      </c>
      <c r="N1345">
        <v>0</v>
      </c>
      <c r="O1345">
        <v>0</v>
      </c>
      <c r="P1345">
        <v>0</v>
      </c>
      <c r="Q1345">
        <v>0</v>
      </c>
      <c r="R1345">
        <v>0</v>
      </c>
      <c r="S1345">
        <v>0</v>
      </c>
      <c r="T1345">
        <v>0</v>
      </c>
      <c r="U1345">
        <v>0</v>
      </c>
      <c r="V1345">
        <v>0</v>
      </c>
      <c r="W1345">
        <v>0</v>
      </c>
      <c r="X1345">
        <v>0</v>
      </c>
      <c r="Y1345">
        <v>0</v>
      </c>
      <c r="Z1345">
        <v>0</v>
      </c>
      <c r="AA1345">
        <v>0</v>
      </c>
      <c r="AB1345">
        <v>0</v>
      </c>
      <c r="AC1345">
        <v>0</v>
      </c>
      <c r="AD1345">
        <v>0</v>
      </c>
      <c r="AE1345">
        <v>0</v>
      </c>
      <c r="AF1345">
        <v>0</v>
      </c>
      <c r="AG1345">
        <v>0</v>
      </c>
      <c r="AH1345">
        <v>0</v>
      </c>
      <c r="AI1345">
        <v>0</v>
      </c>
      <c r="AJ1345">
        <v>0</v>
      </c>
    </row>
    <row r="1346" spans="1:36">
      <c r="A1346" t="s">
        <v>3157</v>
      </c>
      <c r="B1346" t="s">
        <v>3158</v>
      </c>
      <c r="C1346" t="s">
        <v>46</v>
      </c>
      <c r="D1346" t="s">
        <v>3099</v>
      </c>
      <c r="E1346" t="s">
        <v>48</v>
      </c>
      <c r="F1346" s="3">
        <v>200</v>
      </c>
      <c r="G1346" t="s">
        <v>74</v>
      </c>
      <c r="H1346" t="s">
        <v>50</v>
      </c>
      <c r="I1346" t="s">
        <v>50</v>
      </c>
      <c r="J1346" t="s">
        <v>51</v>
      </c>
      <c r="K1346" t="s">
        <v>50</v>
      </c>
      <c r="L1346" t="s">
        <v>51</v>
      </c>
      <c r="M1346" t="s">
        <v>50</v>
      </c>
      <c r="N1346">
        <v>1</v>
      </c>
      <c r="O1346">
        <v>0</v>
      </c>
      <c r="P1346">
        <v>0</v>
      </c>
      <c r="Q1346">
        <v>0</v>
      </c>
      <c r="R1346">
        <v>0</v>
      </c>
      <c r="S1346">
        <v>0</v>
      </c>
      <c r="T1346">
        <v>0</v>
      </c>
      <c r="U1346">
        <v>0</v>
      </c>
      <c r="V1346">
        <v>0</v>
      </c>
      <c r="W1346">
        <v>0</v>
      </c>
      <c r="X1346">
        <v>0</v>
      </c>
      <c r="Y1346">
        <v>1</v>
      </c>
      <c r="Z1346">
        <v>1</v>
      </c>
      <c r="AA1346">
        <v>0</v>
      </c>
      <c r="AB1346">
        <v>0</v>
      </c>
      <c r="AC1346">
        <v>0</v>
      </c>
      <c r="AD1346">
        <v>0</v>
      </c>
      <c r="AE1346">
        <v>0</v>
      </c>
      <c r="AF1346">
        <v>0</v>
      </c>
      <c r="AG1346">
        <v>0</v>
      </c>
      <c r="AH1346">
        <v>0</v>
      </c>
      <c r="AI1346">
        <v>0</v>
      </c>
      <c r="AJ1346">
        <v>8</v>
      </c>
    </row>
    <row r="1347" spans="1:36">
      <c r="A1347" t="s">
        <v>3159</v>
      </c>
      <c r="B1347" t="s">
        <v>3160</v>
      </c>
      <c r="C1347" t="s">
        <v>46</v>
      </c>
      <c r="D1347" t="s">
        <v>3056</v>
      </c>
      <c r="E1347" t="s">
        <v>48</v>
      </c>
      <c r="F1347" s="3">
        <v>3050</v>
      </c>
      <c r="G1347" t="s">
        <v>101</v>
      </c>
      <c r="H1347" t="s">
        <v>50</v>
      </c>
      <c r="I1347" t="s">
        <v>50</v>
      </c>
      <c r="J1347" t="s">
        <v>51</v>
      </c>
      <c r="K1347" t="s">
        <v>51</v>
      </c>
      <c r="L1347" t="s">
        <v>51</v>
      </c>
      <c r="M1347" t="s">
        <v>51</v>
      </c>
      <c r="N1347">
        <v>0</v>
      </c>
      <c r="O1347">
        <v>0</v>
      </c>
      <c r="P1347">
        <v>0</v>
      </c>
      <c r="Q1347">
        <v>0</v>
      </c>
      <c r="R1347">
        <v>0</v>
      </c>
      <c r="S1347">
        <v>0</v>
      </c>
      <c r="T1347">
        <v>0</v>
      </c>
      <c r="U1347">
        <v>0</v>
      </c>
      <c r="V1347">
        <v>0</v>
      </c>
      <c r="W1347">
        <v>0</v>
      </c>
      <c r="X1347">
        <v>0</v>
      </c>
      <c r="Y1347">
        <v>0</v>
      </c>
      <c r="Z1347">
        <v>0</v>
      </c>
      <c r="AA1347">
        <v>0</v>
      </c>
      <c r="AB1347">
        <v>0</v>
      </c>
      <c r="AC1347">
        <v>0</v>
      </c>
      <c r="AD1347">
        <v>0</v>
      </c>
      <c r="AE1347">
        <v>0</v>
      </c>
      <c r="AF1347">
        <v>0</v>
      </c>
      <c r="AG1347">
        <v>0</v>
      </c>
      <c r="AH1347">
        <v>0</v>
      </c>
      <c r="AI1347">
        <v>0</v>
      </c>
      <c r="AJ1347">
        <v>0</v>
      </c>
    </row>
    <row r="1348" spans="1:36">
      <c r="A1348" t="s">
        <v>3161</v>
      </c>
      <c r="B1348" t="s">
        <v>3162</v>
      </c>
      <c r="C1348" t="s">
        <v>46</v>
      </c>
      <c r="D1348" t="s">
        <v>3163</v>
      </c>
      <c r="E1348" t="s">
        <v>59</v>
      </c>
      <c r="F1348" s="3">
        <v>240</v>
      </c>
      <c r="G1348" t="s">
        <v>55</v>
      </c>
      <c r="H1348" t="s">
        <v>50</v>
      </c>
      <c r="I1348" t="s">
        <v>50</v>
      </c>
      <c r="J1348" t="s">
        <v>51</v>
      </c>
      <c r="K1348" t="s">
        <v>51</v>
      </c>
      <c r="L1348" t="s">
        <v>51</v>
      </c>
      <c r="M1348" t="s">
        <v>50</v>
      </c>
      <c r="N1348">
        <v>0</v>
      </c>
      <c r="O1348">
        <v>0</v>
      </c>
      <c r="P1348">
        <v>0</v>
      </c>
      <c r="Q1348">
        <v>0</v>
      </c>
      <c r="R1348">
        <v>0</v>
      </c>
      <c r="S1348">
        <v>0</v>
      </c>
      <c r="T1348">
        <v>0</v>
      </c>
      <c r="U1348">
        <v>0</v>
      </c>
      <c r="V1348">
        <v>0</v>
      </c>
      <c r="W1348">
        <v>0</v>
      </c>
      <c r="X1348">
        <v>0</v>
      </c>
      <c r="Y1348">
        <v>0</v>
      </c>
      <c r="Z1348">
        <v>0</v>
      </c>
      <c r="AA1348">
        <v>0</v>
      </c>
      <c r="AB1348">
        <v>0</v>
      </c>
      <c r="AC1348">
        <v>0</v>
      </c>
      <c r="AD1348">
        <v>0</v>
      </c>
      <c r="AE1348">
        <v>0</v>
      </c>
      <c r="AF1348">
        <v>0</v>
      </c>
      <c r="AG1348">
        <v>0</v>
      </c>
      <c r="AH1348">
        <v>0</v>
      </c>
      <c r="AI1348">
        <v>0</v>
      </c>
      <c r="AJ1348">
        <v>0</v>
      </c>
    </row>
    <row r="1349" spans="1:36">
      <c r="A1349" t="s">
        <v>3164</v>
      </c>
      <c r="B1349" t="s">
        <v>3165</v>
      </c>
      <c r="C1349" t="s">
        <v>88</v>
      </c>
      <c r="D1349" t="s">
        <v>89</v>
      </c>
      <c r="E1349" t="s">
        <v>89</v>
      </c>
      <c r="F1349" s="3">
        <v>90</v>
      </c>
      <c r="G1349" t="s">
        <v>74</v>
      </c>
      <c r="H1349" t="s">
        <v>50</v>
      </c>
      <c r="I1349" t="s">
        <v>50</v>
      </c>
      <c r="J1349" t="s">
        <v>50</v>
      </c>
      <c r="K1349" t="s">
        <v>51</v>
      </c>
      <c r="L1349" t="s">
        <v>51</v>
      </c>
      <c r="M1349" t="s">
        <v>61</v>
      </c>
      <c r="N1349">
        <v>0</v>
      </c>
      <c r="O1349">
        <v>0</v>
      </c>
      <c r="P1349">
        <v>0</v>
      </c>
      <c r="Q1349">
        <v>0</v>
      </c>
      <c r="R1349">
        <v>0</v>
      </c>
      <c r="S1349">
        <v>0</v>
      </c>
      <c r="T1349">
        <v>0</v>
      </c>
      <c r="U1349">
        <v>0</v>
      </c>
      <c r="V1349">
        <v>0</v>
      </c>
      <c r="W1349">
        <v>0</v>
      </c>
      <c r="X1349">
        <v>0</v>
      </c>
      <c r="Y1349">
        <v>0</v>
      </c>
      <c r="Z1349">
        <v>0</v>
      </c>
      <c r="AA1349">
        <v>0</v>
      </c>
      <c r="AB1349">
        <v>0</v>
      </c>
      <c r="AC1349">
        <v>0</v>
      </c>
      <c r="AD1349">
        <v>0</v>
      </c>
      <c r="AE1349">
        <v>0</v>
      </c>
      <c r="AF1349">
        <v>0</v>
      </c>
      <c r="AG1349">
        <v>0</v>
      </c>
      <c r="AH1349">
        <v>0</v>
      </c>
      <c r="AI1349">
        <v>0</v>
      </c>
      <c r="AJ1349">
        <v>0</v>
      </c>
    </row>
    <row r="1350" spans="1:36">
      <c r="A1350" t="s">
        <v>3166</v>
      </c>
      <c r="B1350" t="s">
        <v>3167</v>
      </c>
      <c r="C1350" t="s">
        <v>88</v>
      </c>
      <c r="D1350" t="s">
        <v>89</v>
      </c>
      <c r="E1350" t="s">
        <v>89</v>
      </c>
      <c r="F1350" s="3">
        <v>100</v>
      </c>
      <c r="G1350" t="s">
        <v>259</v>
      </c>
      <c r="H1350" t="s">
        <v>50</v>
      </c>
      <c r="I1350" t="s">
        <v>50</v>
      </c>
      <c r="J1350" t="s">
        <v>50</v>
      </c>
      <c r="K1350" t="s">
        <v>51</v>
      </c>
      <c r="L1350" t="s">
        <v>51</v>
      </c>
      <c r="M1350" t="s">
        <v>61</v>
      </c>
      <c r="N1350">
        <v>0</v>
      </c>
      <c r="O1350">
        <v>0</v>
      </c>
      <c r="P1350">
        <v>0</v>
      </c>
      <c r="Q1350">
        <v>0</v>
      </c>
      <c r="R1350">
        <v>0</v>
      </c>
      <c r="S1350">
        <v>0</v>
      </c>
      <c r="T1350">
        <v>0</v>
      </c>
      <c r="U1350">
        <v>0</v>
      </c>
      <c r="V1350">
        <v>0</v>
      </c>
      <c r="W1350">
        <v>0</v>
      </c>
      <c r="X1350">
        <v>0</v>
      </c>
      <c r="Y1350">
        <v>0</v>
      </c>
      <c r="Z1350">
        <v>0</v>
      </c>
      <c r="AA1350">
        <v>0</v>
      </c>
      <c r="AB1350">
        <v>0</v>
      </c>
      <c r="AC1350">
        <v>0</v>
      </c>
      <c r="AD1350">
        <v>0</v>
      </c>
      <c r="AE1350">
        <v>0</v>
      </c>
      <c r="AF1350">
        <v>0</v>
      </c>
      <c r="AG1350">
        <v>0</v>
      </c>
      <c r="AH1350">
        <v>0</v>
      </c>
      <c r="AI1350">
        <v>0</v>
      </c>
      <c r="AJ1350">
        <v>0</v>
      </c>
    </row>
    <row r="1351" spans="1:36">
      <c r="A1351" t="s">
        <v>3168</v>
      </c>
      <c r="B1351" t="s">
        <v>3169</v>
      </c>
      <c r="C1351" t="s">
        <v>88</v>
      </c>
      <c r="D1351" t="s">
        <v>3170</v>
      </c>
      <c r="E1351" t="s">
        <v>59</v>
      </c>
      <c r="F1351" s="3">
        <v>4500</v>
      </c>
      <c r="G1351" t="s">
        <v>74</v>
      </c>
      <c r="H1351" t="s">
        <v>50</v>
      </c>
      <c r="I1351" t="s">
        <v>50</v>
      </c>
      <c r="J1351" t="s">
        <v>51</v>
      </c>
      <c r="K1351" t="s">
        <v>51</v>
      </c>
      <c r="L1351" t="s">
        <v>51</v>
      </c>
      <c r="M1351" t="s">
        <v>61</v>
      </c>
      <c r="N1351">
        <v>0</v>
      </c>
      <c r="O1351">
        <v>0</v>
      </c>
      <c r="P1351">
        <v>0</v>
      </c>
      <c r="Q1351">
        <v>0</v>
      </c>
      <c r="R1351">
        <v>0</v>
      </c>
      <c r="S1351">
        <v>0</v>
      </c>
      <c r="T1351">
        <v>0</v>
      </c>
      <c r="U1351">
        <v>0</v>
      </c>
      <c r="V1351">
        <v>0</v>
      </c>
      <c r="W1351">
        <v>0</v>
      </c>
      <c r="X1351">
        <v>0</v>
      </c>
      <c r="Y1351">
        <v>0</v>
      </c>
      <c r="Z1351">
        <v>0</v>
      </c>
      <c r="AA1351">
        <v>0</v>
      </c>
      <c r="AB1351">
        <v>0</v>
      </c>
      <c r="AC1351">
        <v>0</v>
      </c>
      <c r="AD1351">
        <v>0</v>
      </c>
      <c r="AE1351">
        <v>0</v>
      </c>
      <c r="AF1351">
        <v>0</v>
      </c>
      <c r="AG1351">
        <v>0</v>
      </c>
      <c r="AH1351">
        <v>0</v>
      </c>
      <c r="AI1351">
        <v>0</v>
      </c>
      <c r="AJ1351">
        <v>0</v>
      </c>
    </row>
    <row r="1352" spans="1:36">
      <c r="A1352" t="s">
        <v>3171</v>
      </c>
      <c r="B1352" t="s">
        <v>3172</v>
      </c>
      <c r="C1352" t="s">
        <v>46</v>
      </c>
      <c r="D1352" t="s">
        <v>2898</v>
      </c>
      <c r="E1352" t="s">
        <v>48</v>
      </c>
      <c r="F1352" s="3">
        <v>430</v>
      </c>
      <c r="G1352" t="s">
        <v>119</v>
      </c>
      <c r="H1352" t="s">
        <v>50</v>
      </c>
      <c r="I1352" t="s">
        <v>50</v>
      </c>
      <c r="J1352" t="s">
        <v>51</v>
      </c>
      <c r="K1352" t="s">
        <v>51</v>
      </c>
      <c r="L1352" t="s">
        <v>51</v>
      </c>
      <c r="M1352" t="s">
        <v>51</v>
      </c>
      <c r="N1352">
        <v>16</v>
      </c>
      <c r="O1352">
        <v>6</v>
      </c>
      <c r="P1352">
        <v>0</v>
      </c>
      <c r="Q1352">
        <v>10</v>
      </c>
      <c r="R1352">
        <v>8</v>
      </c>
      <c r="S1352">
        <v>0</v>
      </c>
      <c r="T1352">
        <v>0</v>
      </c>
      <c r="U1352">
        <v>0</v>
      </c>
      <c r="V1352">
        <v>2</v>
      </c>
      <c r="W1352">
        <v>0</v>
      </c>
      <c r="X1352">
        <v>0</v>
      </c>
      <c r="Y1352">
        <v>1</v>
      </c>
      <c r="Z1352">
        <v>1</v>
      </c>
      <c r="AA1352">
        <v>0</v>
      </c>
      <c r="AB1352">
        <v>0</v>
      </c>
      <c r="AC1352">
        <v>0</v>
      </c>
      <c r="AD1352">
        <v>2</v>
      </c>
      <c r="AE1352">
        <v>1</v>
      </c>
      <c r="AF1352">
        <v>0</v>
      </c>
      <c r="AG1352">
        <v>0</v>
      </c>
      <c r="AH1352">
        <v>1</v>
      </c>
      <c r="AI1352">
        <v>1</v>
      </c>
      <c r="AJ1352">
        <v>350</v>
      </c>
    </row>
    <row r="1353" spans="1:36">
      <c r="A1353" t="s">
        <v>3173</v>
      </c>
      <c r="B1353" t="s">
        <v>3174</v>
      </c>
      <c r="C1353" t="s">
        <v>46</v>
      </c>
      <c r="D1353" t="s">
        <v>3153</v>
      </c>
      <c r="E1353" t="s">
        <v>48</v>
      </c>
      <c r="F1353" s="3">
        <v>1010</v>
      </c>
      <c r="G1353" t="s">
        <v>55</v>
      </c>
      <c r="H1353" t="s">
        <v>50</v>
      </c>
      <c r="I1353" t="s">
        <v>50</v>
      </c>
      <c r="J1353" t="s">
        <v>51</v>
      </c>
      <c r="K1353" t="s">
        <v>50</v>
      </c>
      <c r="L1353" t="s">
        <v>51</v>
      </c>
      <c r="M1353" t="s">
        <v>51</v>
      </c>
      <c r="N1353">
        <v>0</v>
      </c>
      <c r="O1353">
        <v>0</v>
      </c>
      <c r="P1353">
        <v>0</v>
      </c>
      <c r="Q1353">
        <v>0</v>
      </c>
      <c r="R1353">
        <v>0</v>
      </c>
      <c r="S1353">
        <v>0</v>
      </c>
      <c r="T1353">
        <v>0</v>
      </c>
      <c r="U1353">
        <v>0</v>
      </c>
      <c r="V1353">
        <v>0</v>
      </c>
      <c r="W1353">
        <v>0</v>
      </c>
      <c r="X1353">
        <v>0</v>
      </c>
      <c r="Y1353">
        <v>0</v>
      </c>
      <c r="Z1353">
        <v>0</v>
      </c>
      <c r="AA1353">
        <v>0</v>
      </c>
      <c r="AB1353">
        <v>0</v>
      </c>
      <c r="AC1353">
        <v>0</v>
      </c>
      <c r="AD1353">
        <v>0</v>
      </c>
      <c r="AE1353">
        <v>0</v>
      </c>
      <c r="AF1353">
        <v>0</v>
      </c>
      <c r="AG1353">
        <v>0</v>
      </c>
      <c r="AH1353">
        <v>0</v>
      </c>
      <c r="AI1353">
        <v>0</v>
      </c>
      <c r="AJ1353">
        <v>0</v>
      </c>
    </row>
    <row r="1354" spans="1:36">
      <c r="A1354" t="s">
        <v>3175</v>
      </c>
      <c r="B1354" t="s">
        <v>3176</v>
      </c>
      <c r="C1354" t="s">
        <v>46</v>
      </c>
      <c r="D1354" t="s">
        <v>3099</v>
      </c>
      <c r="E1354" t="s">
        <v>48</v>
      </c>
      <c r="F1354" s="3">
        <v>4870</v>
      </c>
      <c r="G1354" t="s">
        <v>74</v>
      </c>
      <c r="H1354" t="s">
        <v>50</v>
      </c>
      <c r="I1354" t="s">
        <v>50</v>
      </c>
      <c r="J1354" t="s">
        <v>51</v>
      </c>
      <c r="K1354" t="s">
        <v>51</v>
      </c>
      <c r="L1354" t="s">
        <v>51</v>
      </c>
      <c r="M1354" t="s">
        <v>51</v>
      </c>
      <c r="N1354">
        <v>0</v>
      </c>
      <c r="O1354">
        <v>1</v>
      </c>
      <c r="P1354">
        <v>1</v>
      </c>
      <c r="Q1354">
        <v>0</v>
      </c>
      <c r="R1354">
        <v>0</v>
      </c>
      <c r="S1354">
        <v>0</v>
      </c>
      <c r="T1354">
        <v>0</v>
      </c>
      <c r="U1354">
        <v>0</v>
      </c>
      <c r="V1354">
        <v>0</v>
      </c>
      <c r="W1354">
        <v>0</v>
      </c>
      <c r="X1354">
        <v>0</v>
      </c>
      <c r="Y1354">
        <v>0</v>
      </c>
      <c r="Z1354">
        <v>0</v>
      </c>
      <c r="AA1354">
        <v>0</v>
      </c>
      <c r="AB1354">
        <v>0</v>
      </c>
      <c r="AC1354">
        <v>0</v>
      </c>
      <c r="AD1354">
        <v>0</v>
      </c>
      <c r="AE1354">
        <v>0</v>
      </c>
      <c r="AF1354">
        <v>0</v>
      </c>
      <c r="AG1354">
        <v>0</v>
      </c>
      <c r="AH1354">
        <v>0</v>
      </c>
      <c r="AI1354">
        <v>0</v>
      </c>
      <c r="AJ1354">
        <v>0</v>
      </c>
    </row>
    <row r="1355" spans="1:36">
      <c r="A1355" t="s">
        <v>3177</v>
      </c>
      <c r="B1355" t="s">
        <v>3178</v>
      </c>
      <c r="C1355" t="s">
        <v>46</v>
      </c>
      <c r="D1355" t="s">
        <v>3056</v>
      </c>
      <c r="E1355" t="s">
        <v>48</v>
      </c>
      <c r="F1355" s="3">
        <v>390</v>
      </c>
      <c r="G1355" t="s">
        <v>101</v>
      </c>
      <c r="H1355" t="s">
        <v>50</v>
      </c>
      <c r="I1355" t="s">
        <v>50</v>
      </c>
      <c r="J1355" t="s">
        <v>51</v>
      </c>
      <c r="K1355" t="s">
        <v>51</v>
      </c>
      <c r="L1355" t="s">
        <v>51</v>
      </c>
      <c r="M1355" t="s">
        <v>51</v>
      </c>
      <c r="N1355">
        <v>0</v>
      </c>
      <c r="O1355">
        <v>0</v>
      </c>
      <c r="P1355">
        <v>0</v>
      </c>
      <c r="Q1355">
        <v>0</v>
      </c>
      <c r="R1355">
        <v>0</v>
      </c>
      <c r="S1355">
        <v>0</v>
      </c>
      <c r="T1355">
        <v>0</v>
      </c>
      <c r="U1355">
        <v>0</v>
      </c>
      <c r="V1355">
        <v>0</v>
      </c>
      <c r="W1355">
        <v>0</v>
      </c>
      <c r="X1355">
        <v>0</v>
      </c>
      <c r="Y1355">
        <v>0</v>
      </c>
      <c r="Z1355">
        <v>0</v>
      </c>
      <c r="AA1355">
        <v>0</v>
      </c>
      <c r="AB1355">
        <v>0</v>
      </c>
      <c r="AC1355">
        <v>0</v>
      </c>
      <c r="AD1355">
        <v>0</v>
      </c>
      <c r="AE1355">
        <v>0</v>
      </c>
      <c r="AF1355">
        <v>0</v>
      </c>
      <c r="AG1355">
        <v>0</v>
      </c>
      <c r="AH1355">
        <v>0</v>
      </c>
      <c r="AI1355">
        <v>0</v>
      </c>
      <c r="AJ1355">
        <v>0</v>
      </c>
    </row>
    <row r="1356" spans="1:36">
      <c r="A1356" t="s">
        <v>3179</v>
      </c>
      <c r="B1356" t="s">
        <v>3180</v>
      </c>
      <c r="C1356" t="s">
        <v>46</v>
      </c>
      <c r="D1356" t="s">
        <v>258</v>
      </c>
      <c r="E1356" t="s">
        <v>258</v>
      </c>
      <c r="F1356" s="3">
        <v>150</v>
      </c>
      <c r="G1356" t="s">
        <v>78</v>
      </c>
      <c r="H1356" t="s">
        <v>50</v>
      </c>
      <c r="I1356" t="s">
        <v>50</v>
      </c>
      <c r="J1356" t="s">
        <v>50</v>
      </c>
      <c r="K1356" t="s">
        <v>51</v>
      </c>
      <c r="L1356" t="s">
        <v>51</v>
      </c>
      <c r="M1356" t="s">
        <v>50</v>
      </c>
      <c r="N1356">
        <v>0</v>
      </c>
      <c r="O1356">
        <v>0</v>
      </c>
      <c r="P1356">
        <v>0</v>
      </c>
      <c r="Q1356">
        <v>0</v>
      </c>
      <c r="R1356">
        <v>0</v>
      </c>
      <c r="S1356">
        <v>0</v>
      </c>
      <c r="T1356">
        <v>0</v>
      </c>
      <c r="U1356">
        <v>0</v>
      </c>
      <c r="V1356">
        <v>0</v>
      </c>
      <c r="W1356">
        <v>0</v>
      </c>
      <c r="X1356">
        <v>0</v>
      </c>
      <c r="Y1356">
        <v>0</v>
      </c>
      <c r="Z1356">
        <v>0</v>
      </c>
      <c r="AA1356">
        <v>0</v>
      </c>
      <c r="AB1356">
        <v>0</v>
      </c>
      <c r="AC1356">
        <v>0</v>
      </c>
      <c r="AD1356">
        <v>1</v>
      </c>
      <c r="AE1356">
        <v>1</v>
      </c>
      <c r="AF1356">
        <v>0</v>
      </c>
      <c r="AG1356">
        <v>0</v>
      </c>
      <c r="AH1356">
        <v>0</v>
      </c>
      <c r="AI1356">
        <v>1</v>
      </c>
      <c r="AJ1356">
        <v>366</v>
      </c>
    </row>
    <row r="1357" spans="1:36">
      <c r="A1357" t="s">
        <v>3181</v>
      </c>
      <c r="B1357" t="s">
        <v>3182</v>
      </c>
      <c r="C1357" t="s">
        <v>88</v>
      </c>
      <c r="D1357" t="s">
        <v>89</v>
      </c>
      <c r="E1357" t="s">
        <v>89</v>
      </c>
      <c r="F1357" s="3">
        <v>261</v>
      </c>
      <c r="G1357" t="s">
        <v>60</v>
      </c>
      <c r="H1357" t="s">
        <v>50</v>
      </c>
      <c r="I1357" t="s">
        <v>50</v>
      </c>
      <c r="J1357" t="s">
        <v>51</v>
      </c>
      <c r="K1357" t="s">
        <v>51</v>
      </c>
      <c r="L1357" t="s">
        <v>51</v>
      </c>
      <c r="M1357" t="s">
        <v>61</v>
      </c>
      <c r="N1357">
        <v>0</v>
      </c>
      <c r="O1357">
        <v>0</v>
      </c>
      <c r="P1357">
        <v>0</v>
      </c>
      <c r="Q1357">
        <v>0</v>
      </c>
      <c r="R1357">
        <v>0</v>
      </c>
      <c r="S1357">
        <v>0</v>
      </c>
      <c r="T1357">
        <v>0</v>
      </c>
      <c r="U1357">
        <v>0</v>
      </c>
      <c r="V1357">
        <v>0</v>
      </c>
      <c r="W1357">
        <v>0</v>
      </c>
      <c r="X1357">
        <v>0</v>
      </c>
      <c r="Y1357">
        <v>0</v>
      </c>
      <c r="Z1357">
        <v>0</v>
      </c>
      <c r="AA1357">
        <v>0</v>
      </c>
      <c r="AB1357">
        <v>0</v>
      </c>
      <c r="AC1357">
        <v>0</v>
      </c>
      <c r="AD1357">
        <v>0</v>
      </c>
      <c r="AE1357">
        <v>0</v>
      </c>
      <c r="AF1357">
        <v>0</v>
      </c>
      <c r="AG1357">
        <v>0</v>
      </c>
      <c r="AH1357">
        <v>0</v>
      </c>
      <c r="AI1357">
        <v>0</v>
      </c>
      <c r="AJ1357">
        <v>0</v>
      </c>
    </row>
    <row r="1358" spans="1:36">
      <c r="A1358" t="s">
        <v>3183</v>
      </c>
      <c r="B1358" t="s">
        <v>3184</v>
      </c>
      <c r="C1358" t="s">
        <v>46</v>
      </c>
      <c r="D1358" t="s">
        <v>258</v>
      </c>
      <c r="E1358" t="s">
        <v>258</v>
      </c>
      <c r="F1358" s="3">
        <v>268</v>
      </c>
      <c r="G1358" t="s">
        <v>66</v>
      </c>
      <c r="H1358" t="s">
        <v>50</v>
      </c>
      <c r="I1358" t="s">
        <v>50</v>
      </c>
      <c r="J1358" t="s">
        <v>50</v>
      </c>
      <c r="K1358" t="s">
        <v>51</v>
      </c>
      <c r="L1358" t="s">
        <v>51</v>
      </c>
      <c r="M1358" t="s">
        <v>50</v>
      </c>
      <c r="N1358">
        <v>0</v>
      </c>
      <c r="O1358">
        <v>0</v>
      </c>
      <c r="P1358">
        <v>0</v>
      </c>
      <c r="Q1358">
        <v>0</v>
      </c>
      <c r="R1358">
        <v>0</v>
      </c>
      <c r="S1358">
        <v>0</v>
      </c>
      <c r="T1358">
        <v>0</v>
      </c>
      <c r="U1358">
        <v>0</v>
      </c>
      <c r="V1358">
        <v>0</v>
      </c>
      <c r="W1358">
        <v>0</v>
      </c>
      <c r="X1358">
        <v>0</v>
      </c>
      <c r="Y1358">
        <v>1</v>
      </c>
      <c r="Z1358">
        <v>1</v>
      </c>
      <c r="AA1358">
        <v>0</v>
      </c>
      <c r="AB1358">
        <v>0</v>
      </c>
      <c r="AC1358">
        <v>0</v>
      </c>
      <c r="AD1358">
        <v>1</v>
      </c>
      <c r="AE1358">
        <v>1</v>
      </c>
      <c r="AF1358">
        <v>0</v>
      </c>
      <c r="AG1358">
        <v>0</v>
      </c>
      <c r="AH1358">
        <v>0</v>
      </c>
      <c r="AI1358">
        <v>1</v>
      </c>
      <c r="AJ1358">
        <v>366</v>
      </c>
    </row>
    <row r="1359" spans="1:36">
      <c r="A1359" t="s">
        <v>3185</v>
      </c>
      <c r="B1359" t="s">
        <v>3186</v>
      </c>
      <c r="C1359" t="s">
        <v>46</v>
      </c>
      <c r="D1359" t="s">
        <v>258</v>
      </c>
      <c r="E1359" t="s">
        <v>258</v>
      </c>
      <c r="F1359" s="3">
        <v>50</v>
      </c>
      <c r="G1359" t="s">
        <v>125</v>
      </c>
      <c r="H1359" t="s">
        <v>50</v>
      </c>
      <c r="I1359" t="s">
        <v>51</v>
      </c>
      <c r="J1359" t="s">
        <v>61</v>
      </c>
      <c r="K1359" t="s">
        <v>61</v>
      </c>
      <c r="L1359" t="s">
        <v>61</v>
      </c>
      <c r="M1359" t="s">
        <v>61</v>
      </c>
      <c r="N1359">
        <v>0</v>
      </c>
      <c r="O1359">
        <v>0</v>
      </c>
      <c r="P1359">
        <v>0</v>
      </c>
      <c r="Q1359">
        <v>0</v>
      </c>
      <c r="R1359">
        <v>0</v>
      </c>
      <c r="S1359">
        <v>0</v>
      </c>
      <c r="T1359">
        <v>0</v>
      </c>
      <c r="U1359">
        <v>0</v>
      </c>
      <c r="V1359">
        <v>0</v>
      </c>
      <c r="W1359">
        <v>0</v>
      </c>
      <c r="X1359">
        <v>0</v>
      </c>
      <c r="Y1359">
        <v>0</v>
      </c>
      <c r="Z1359">
        <v>0</v>
      </c>
      <c r="AA1359">
        <v>0</v>
      </c>
      <c r="AB1359">
        <v>0</v>
      </c>
      <c r="AC1359">
        <v>0</v>
      </c>
      <c r="AD1359">
        <v>1</v>
      </c>
      <c r="AE1359">
        <v>1</v>
      </c>
      <c r="AF1359">
        <v>0</v>
      </c>
      <c r="AG1359">
        <v>0</v>
      </c>
      <c r="AH1359">
        <v>0</v>
      </c>
      <c r="AI1359">
        <v>1</v>
      </c>
      <c r="AJ1359">
        <v>366</v>
      </c>
    </row>
    <row r="1360" spans="1:36">
      <c r="A1360" t="s">
        <v>3187</v>
      </c>
      <c r="B1360" t="s">
        <v>3188</v>
      </c>
      <c r="C1360" t="s">
        <v>88</v>
      </c>
      <c r="D1360" t="s">
        <v>89</v>
      </c>
      <c r="E1360" t="s">
        <v>89</v>
      </c>
      <c r="F1360" s="3">
        <v>60</v>
      </c>
      <c r="G1360" t="s">
        <v>60</v>
      </c>
      <c r="H1360" t="s">
        <v>50</v>
      </c>
      <c r="I1360" t="s">
        <v>50</v>
      </c>
      <c r="J1360" t="s">
        <v>51</v>
      </c>
      <c r="K1360" t="s">
        <v>51</v>
      </c>
      <c r="L1360" t="s">
        <v>51</v>
      </c>
      <c r="M1360" t="s">
        <v>61</v>
      </c>
      <c r="N1360">
        <v>1</v>
      </c>
      <c r="O1360">
        <v>1</v>
      </c>
      <c r="P1360">
        <v>1</v>
      </c>
      <c r="Q1360">
        <v>0</v>
      </c>
      <c r="R1360">
        <v>0</v>
      </c>
      <c r="S1360">
        <v>0</v>
      </c>
      <c r="T1360">
        <v>0</v>
      </c>
      <c r="U1360">
        <v>0</v>
      </c>
      <c r="V1360">
        <v>0</v>
      </c>
      <c r="W1360">
        <v>0</v>
      </c>
      <c r="X1360">
        <v>0</v>
      </c>
      <c r="Y1360">
        <v>0</v>
      </c>
      <c r="Z1360">
        <v>0</v>
      </c>
      <c r="AA1360">
        <v>0</v>
      </c>
      <c r="AB1360">
        <v>0</v>
      </c>
      <c r="AC1360">
        <v>0</v>
      </c>
      <c r="AD1360">
        <v>0</v>
      </c>
      <c r="AE1360">
        <v>0</v>
      </c>
      <c r="AF1360">
        <v>0</v>
      </c>
      <c r="AG1360">
        <v>0</v>
      </c>
      <c r="AH1360">
        <v>0</v>
      </c>
      <c r="AI1360">
        <v>0</v>
      </c>
      <c r="AJ1360">
        <v>0</v>
      </c>
    </row>
    <row r="1361" spans="1:36">
      <c r="A1361" t="s">
        <v>3189</v>
      </c>
      <c r="B1361" t="s">
        <v>3190</v>
      </c>
      <c r="C1361" t="s">
        <v>88</v>
      </c>
      <c r="D1361" t="s">
        <v>89</v>
      </c>
      <c r="E1361" t="s">
        <v>89</v>
      </c>
      <c r="F1361" s="3">
        <v>45</v>
      </c>
      <c r="G1361" t="s">
        <v>78</v>
      </c>
      <c r="H1361" t="s">
        <v>50</v>
      </c>
      <c r="I1361" t="s">
        <v>50</v>
      </c>
      <c r="J1361" t="s">
        <v>50</v>
      </c>
      <c r="K1361" t="s">
        <v>51</v>
      </c>
      <c r="L1361" t="s">
        <v>51</v>
      </c>
      <c r="M1361" t="s">
        <v>61</v>
      </c>
      <c r="N1361">
        <v>0</v>
      </c>
      <c r="O1361">
        <v>0</v>
      </c>
      <c r="P1361">
        <v>0</v>
      </c>
      <c r="Q1361">
        <v>0</v>
      </c>
      <c r="R1361">
        <v>0</v>
      </c>
      <c r="S1361">
        <v>0</v>
      </c>
      <c r="T1361">
        <v>0</v>
      </c>
      <c r="U1361">
        <v>0</v>
      </c>
      <c r="V1361">
        <v>0</v>
      </c>
      <c r="W1361">
        <v>0</v>
      </c>
      <c r="X1361">
        <v>0</v>
      </c>
      <c r="Y1361">
        <v>0</v>
      </c>
      <c r="Z1361">
        <v>0</v>
      </c>
      <c r="AA1361">
        <v>0</v>
      </c>
      <c r="AB1361">
        <v>0</v>
      </c>
      <c r="AC1361">
        <v>0</v>
      </c>
      <c r="AD1361">
        <v>0</v>
      </c>
      <c r="AE1361">
        <v>0</v>
      </c>
      <c r="AF1361">
        <v>0</v>
      </c>
      <c r="AG1361">
        <v>0</v>
      </c>
      <c r="AH1361">
        <v>0</v>
      </c>
      <c r="AI1361">
        <v>0</v>
      </c>
      <c r="AJ1361">
        <v>0</v>
      </c>
    </row>
    <row r="1362" spans="1:36">
      <c r="A1362" t="s">
        <v>3191</v>
      </c>
      <c r="B1362" t="s">
        <v>3192</v>
      </c>
      <c r="C1362" t="s">
        <v>88</v>
      </c>
      <c r="D1362" t="s">
        <v>89</v>
      </c>
      <c r="E1362" t="s">
        <v>89</v>
      </c>
      <c r="F1362" s="3">
        <v>80</v>
      </c>
      <c r="G1362" t="s">
        <v>101</v>
      </c>
      <c r="H1362" t="s">
        <v>50</v>
      </c>
      <c r="I1362" t="s">
        <v>50</v>
      </c>
      <c r="J1362" t="s">
        <v>51</v>
      </c>
      <c r="K1362" t="s">
        <v>51</v>
      </c>
      <c r="L1362" t="s">
        <v>51</v>
      </c>
      <c r="M1362" t="s">
        <v>61</v>
      </c>
      <c r="N1362">
        <v>0</v>
      </c>
      <c r="O1362">
        <v>0</v>
      </c>
      <c r="P1362">
        <v>1</v>
      </c>
      <c r="Q1362">
        <v>0</v>
      </c>
      <c r="R1362">
        <v>0</v>
      </c>
      <c r="S1362">
        <v>0</v>
      </c>
      <c r="T1362">
        <v>0</v>
      </c>
      <c r="U1362">
        <v>0</v>
      </c>
      <c r="V1362">
        <v>0</v>
      </c>
      <c r="W1362">
        <v>0</v>
      </c>
      <c r="X1362">
        <v>0</v>
      </c>
      <c r="Y1362">
        <v>0</v>
      </c>
      <c r="Z1362">
        <v>0</v>
      </c>
      <c r="AA1362">
        <v>0</v>
      </c>
      <c r="AB1362">
        <v>0</v>
      </c>
      <c r="AC1362">
        <v>0</v>
      </c>
      <c r="AD1362">
        <v>0</v>
      </c>
      <c r="AE1362">
        <v>0</v>
      </c>
      <c r="AF1362">
        <v>0</v>
      </c>
      <c r="AG1362">
        <v>0</v>
      </c>
      <c r="AH1362">
        <v>0</v>
      </c>
      <c r="AI1362">
        <v>0</v>
      </c>
      <c r="AJ1362">
        <v>0</v>
      </c>
    </row>
    <row r="1363" spans="1:36">
      <c r="A1363" t="s">
        <v>3193</v>
      </c>
      <c r="B1363" t="s">
        <v>3194</v>
      </c>
      <c r="C1363" t="s">
        <v>88</v>
      </c>
      <c r="D1363" t="s">
        <v>89</v>
      </c>
      <c r="E1363" t="s">
        <v>89</v>
      </c>
      <c r="F1363" s="3">
        <v>205</v>
      </c>
      <c r="G1363" t="s">
        <v>55</v>
      </c>
      <c r="H1363" t="s">
        <v>50</v>
      </c>
      <c r="I1363" t="s">
        <v>50</v>
      </c>
      <c r="J1363" t="s">
        <v>50</v>
      </c>
      <c r="K1363" t="s">
        <v>51</v>
      </c>
      <c r="L1363" t="s">
        <v>51</v>
      </c>
      <c r="M1363" t="s">
        <v>61</v>
      </c>
      <c r="N1363">
        <v>0</v>
      </c>
      <c r="O1363">
        <v>0</v>
      </c>
      <c r="P1363">
        <v>0</v>
      </c>
      <c r="Q1363">
        <v>0</v>
      </c>
      <c r="R1363">
        <v>0</v>
      </c>
      <c r="S1363">
        <v>0</v>
      </c>
      <c r="T1363">
        <v>0</v>
      </c>
      <c r="U1363">
        <v>0</v>
      </c>
      <c r="V1363">
        <v>0</v>
      </c>
      <c r="W1363">
        <v>0</v>
      </c>
      <c r="X1363">
        <v>0</v>
      </c>
      <c r="Y1363">
        <v>0</v>
      </c>
      <c r="Z1363">
        <v>0</v>
      </c>
      <c r="AA1363">
        <v>0</v>
      </c>
      <c r="AB1363">
        <v>0</v>
      </c>
      <c r="AC1363">
        <v>0</v>
      </c>
      <c r="AD1363">
        <v>0</v>
      </c>
      <c r="AE1363">
        <v>0</v>
      </c>
      <c r="AF1363">
        <v>0</v>
      </c>
      <c r="AG1363">
        <v>0</v>
      </c>
      <c r="AH1363">
        <v>0</v>
      </c>
      <c r="AI1363">
        <v>0</v>
      </c>
      <c r="AJ1363">
        <v>0</v>
      </c>
    </row>
    <row r="1364" spans="1:36">
      <c r="A1364" t="s">
        <v>3195</v>
      </c>
      <c r="B1364" t="s">
        <v>3196</v>
      </c>
      <c r="C1364" t="s">
        <v>46</v>
      </c>
      <c r="D1364" t="s">
        <v>2898</v>
      </c>
      <c r="E1364" t="s">
        <v>48</v>
      </c>
      <c r="F1364" s="3">
        <v>2929</v>
      </c>
      <c r="G1364" t="s">
        <v>119</v>
      </c>
      <c r="H1364" t="s">
        <v>50</v>
      </c>
      <c r="I1364" t="s">
        <v>50</v>
      </c>
      <c r="J1364" t="s">
        <v>51</v>
      </c>
      <c r="K1364" t="s">
        <v>51</v>
      </c>
      <c r="L1364" t="s">
        <v>51</v>
      </c>
      <c r="M1364" t="s">
        <v>51</v>
      </c>
      <c r="N1364">
        <v>7</v>
      </c>
      <c r="O1364">
        <v>3</v>
      </c>
      <c r="P1364">
        <v>1</v>
      </c>
      <c r="Q1364">
        <v>2</v>
      </c>
      <c r="R1364">
        <v>0</v>
      </c>
      <c r="S1364">
        <v>0</v>
      </c>
      <c r="T1364">
        <v>0</v>
      </c>
      <c r="U1364">
        <v>0</v>
      </c>
      <c r="V1364">
        <v>1</v>
      </c>
      <c r="W1364">
        <v>0</v>
      </c>
      <c r="X1364">
        <v>1</v>
      </c>
      <c r="Y1364">
        <v>1</v>
      </c>
      <c r="Z1364">
        <v>1</v>
      </c>
      <c r="AA1364">
        <v>0</v>
      </c>
      <c r="AB1364">
        <v>0</v>
      </c>
      <c r="AC1364">
        <v>0</v>
      </c>
      <c r="AD1364">
        <v>0</v>
      </c>
      <c r="AE1364">
        <v>0</v>
      </c>
      <c r="AF1364">
        <v>0</v>
      </c>
      <c r="AG1364">
        <v>0</v>
      </c>
      <c r="AH1364">
        <v>0</v>
      </c>
      <c r="AI1364">
        <v>0</v>
      </c>
      <c r="AJ1364">
        <v>9</v>
      </c>
    </row>
    <row r="1365" spans="1:36">
      <c r="A1365" t="s">
        <v>3197</v>
      </c>
      <c r="B1365" t="s">
        <v>3198</v>
      </c>
      <c r="C1365" t="s">
        <v>46</v>
      </c>
      <c r="D1365" t="s">
        <v>3153</v>
      </c>
      <c r="E1365" t="s">
        <v>48</v>
      </c>
      <c r="F1365" s="3">
        <v>1200</v>
      </c>
      <c r="G1365" t="s">
        <v>55</v>
      </c>
      <c r="H1365" t="s">
        <v>50</v>
      </c>
      <c r="I1365" t="s">
        <v>50</v>
      </c>
      <c r="J1365" t="s">
        <v>51</v>
      </c>
      <c r="K1365" t="s">
        <v>51</v>
      </c>
      <c r="L1365" t="s">
        <v>51</v>
      </c>
      <c r="M1365" t="s">
        <v>51</v>
      </c>
      <c r="N1365">
        <v>0</v>
      </c>
      <c r="O1365">
        <v>0</v>
      </c>
      <c r="P1365">
        <v>0</v>
      </c>
      <c r="Q1365">
        <v>0</v>
      </c>
      <c r="R1365">
        <v>0</v>
      </c>
      <c r="S1365">
        <v>0</v>
      </c>
      <c r="T1365">
        <v>0</v>
      </c>
      <c r="U1365">
        <v>0</v>
      </c>
      <c r="V1365">
        <v>0</v>
      </c>
      <c r="W1365">
        <v>0</v>
      </c>
      <c r="X1365">
        <v>0</v>
      </c>
      <c r="Y1365">
        <v>0</v>
      </c>
      <c r="Z1365">
        <v>0</v>
      </c>
      <c r="AA1365">
        <v>0</v>
      </c>
      <c r="AB1365">
        <v>0</v>
      </c>
      <c r="AC1365">
        <v>0</v>
      </c>
      <c r="AD1365">
        <v>0</v>
      </c>
      <c r="AE1365">
        <v>0</v>
      </c>
      <c r="AF1365">
        <v>0</v>
      </c>
      <c r="AG1365">
        <v>0</v>
      </c>
      <c r="AH1365">
        <v>0</v>
      </c>
      <c r="AI1365">
        <v>0</v>
      </c>
      <c r="AJ1365">
        <v>0</v>
      </c>
    </row>
    <row r="1366" spans="1:36">
      <c r="A1366" t="s">
        <v>3199</v>
      </c>
      <c r="B1366" t="s">
        <v>3200</v>
      </c>
      <c r="C1366" t="s">
        <v>46</v>
      </c>
      <c r="D1366" t="s">
        <v>3099</v>
      </c>
      <c r="E1366" t="s">
        <v>48</v>
      </c>
      <c r="F1366" s="3">
        <v>749</v>
      </c>
      <c r="G1366" t="s">
        <v>74</v>
      </c>
      <c r="H1366" t="s">
        <v>50</v>
      </c>
      <c r="I1366" t="s">
        <v>50</v>
      </c>
      <c r="J1366" t="s">
        <v>51</v>
      </c>
      <c r="K1366" t="s">
        <v>51</v>
      </c>
      <c r="L1366" t="s">
        <v>51</v>
      </c>
      <c r="M1366" t="s">
        <v>51</v>
      </c>
      <c r="N1366">
        <v>0</v>
      </c>
      <c r="O1366">
        <v>0</v>
      </c>
      <c r="P1366">
        <v>0</v>
      </c>
      <c r="Q1366">
        <v>0</v>
      </c>
      <c r="R1366">
        <v>0</v>
      </c>
      <c r="S1366">
        <v>0</v>
      </c>
      <c r="T1366">
        <v>0</v>
      </c>
      <c r="U1366">
        <v>0</v>
      </c>
      <c r="V1366">
        <v>0</v>
      </c>
      <c r="W1366">
        <v>0</v>
      </c>
      <c r="X1366">
        <v>0</v>
      </c>
      <c r="Y1366">
        <v>0</v>
      </c>
      <c r="Z1366">
        <v>0</v>
      </c>
      <c r="AA1366">
        <v>0</v>
      </c>
      <c r="AB1366">
        <v>0</v>
      </c>
      <c r="AC1366">
        <v>0</v>
      </c>
      <c r="AD1366">
        <v>0</v>
      </c>
      <c r="AE1366">
        <v>0</v>
      </c>
      <c r="AF1366">
        <v>0</v>
      </c>
      <c r="AG1366">
        <v>0</v>
      </c>
      <c r="AH1366">
        <v>0</v>
      </c>
      <c r="AI1366">
        <v>0</v>
      </c>
      <c r="AJ1366">
        <v>0</v>
      </c>
    </row>
    <row r="1367" spans="1:36">
      <c r="A1367" t="s">
        <v>3201</v>
      </c>
      <c r="B1367" t="s">
        <v>3202</v>
      </c>
      <c r="C1367" t="s">
        <v>64</v>
      </c>
      <c r="D1367" t="s">
        <v>3202</v>
      </c>
      <c r="E1367" t="s">
        <v>59</v>
      </c>
      <c r="G1367" t="s">
        <v>82</v>
      </c>
      <c r="H1367" t="s">
        <v>50</v>
      </c>
      <c r="I1367" t="s">
        <v>50</v>
      </c>
      <c r="J1367" t="s">
        <v>51</v>
      </c>
      <c r="K1367" t="s">
        <v>61</v>
      </c>
      <c r="L1367" t="s">
        <v>61</v>
      </c>
      <c r="M1367" t="s">
        <v>61</v>
      </c>
      <c r="N1367">
        <v>0</v>
      </c>
      <c r="O1367">
        <v>0</v>
      </c>
      <c r="P1367">
        <v>0</v>
      </c>
      <c r="Q1367">
        <v>0</v>
      </c>
      <c r="R1367">
        <v>0</v>
      </c>
      <c r="S1367">
        <v>0</v>
      </c>
      <c r="T1367">
        <v>0</v>
      </c>
      <c r="U1367">
        <v>0</v>
      </c>
      <c r="V1367">
        <v>0</v>
      </c>
      <c r="W1367">
        <v>0</v>
      </c>
      <c r="X1367">
        <v>0</v>
      </c>
      <c r="Y1367">
        <v>0</v>
      </c>
      <c r="Z1367">
        <v>0</v>
      </c>
      <c r="AA1367">
        <v>0</v>
      </c>
      <c r="AB1367">
        <v>0</v>
      </c>
      <c r="AC1367">
        <v>0</v>
      </c>
      <c r="AD1367">
        <v>0</v>
      </c>
      <c r="AE1367">
        <v>0</v>
      </c>
      <c r="AF1367">
        <v>0</v>
      </c>
      <c r="AG1367">
        <v>0</v>
      </c>
      <c r="AH1367">
        <v>0</v>
      </c>
      <c r="AI1367">
        <v>0</v>
      </c>
      <c r="AJ1367">
        <v>0</v>
      </c>
    </row>
    <row r="1368" spans="1:36">
      <c r="A1368" t="s">
        <v>3203</v>
      </c>
      <c r="B1368" t="s">
        <v>3204</v>
      </c>
      <c r="C1368" t="s">
        <v>88</v>
      </c>
      <c r="D1368" t="s">
        <v>89</v>
      </c>
      <c r="E1368" t="s">
        <v>89</v>
      </c>
      <c r="F1368" s="3">
        <v>140</v>
      </c>
      <c r="G1368" t="s">
        <v>74</v>
      </c>
      <c r="H1368" t="s">
        <v>50</v>
      </c>
      <c r="I1368" t="s">
        <v>50</v>
      </c>
      <c r="J1368" t="s">
        <v>51</v>
      </c>
      <c r="K1368" t="s">
        <v>51</v>
      </c>
      <c r="L1368" t="s">
        <v>51</v>
      </c>
      <c r="M1368" t="s">
        <v>61</v>
      </c>
      <c r="N1368">
        <v>0</v>
      </c>
      <c r="O1368">
        <v>0</v>
      </c>
      <c r="P1368">
        <v>0</v>
      </c>
      <c r="Q1368">
        <v>0</v>
      </c>
      <c r="R1368">
        <v>0</v>
      </c>
      <c r="S1368">
        <v>0</v>
      </c>
      <c r="T1368">
        <v>0</v>
      </c>
      <c r="U1368">
        <v>0</v>
      </c>
      <c r="V1368">
        <v>0</v>
      </c>
      <c r="W1368">
        <v>0</v>
      </c>
      <c r="X1368">
        <v>0</v>
      </c>
      <c r="Y1368">
        <v>0</v>
      </c>
      <c r="Z1368">
        <v>0</v>
      </c>
      <c r="AA1368">
        <v>0</v>
      </c>
      <c r="AB1368">
        <v>0</v>
      </c>
      <c r="AC1368">
        <v>0</v>
      </c>
      <c r="AD1368">
        <v>0</v>
      </c>
      <c r="AE1368">
        <v>0</v>
      </c>
      <c r="AF1368">
        <v>0</v>
      </c>
      <c r="AG1368">
        <v>0</v>
      </c>
      <c r="AH1368">
        <v>0</v>
      </c>
      <c r="AI1368">
        <v>0</v>
      </c>
      <c r="AJ1368">
        <v>0</v>
      </c>
    </row>
    <row r="1369" spans="1:36">
      <c r="A1369" t="s">
        <v>3205</v>
      </c>
      <c r="B1369" t="s">
        <v>3206</v>
      </c>
      <c r="C1369" t="s">
        <v>88</v>
      </c>
      <c r="D1369" t="s">
        <v>89</v>
      </c>
      <c r="E1369" t="s">
        <v>89</v>
      </c>
      <c r="F1369" s="3">
        <v>320</v>
      </c>
      <c r="G1369" t="s">
        <v>66</v>
      </c>
      <c r="H1369" t="s">
        <v>50</v>
      </c>
      <c r="I1369" t="s">
        <v>50</v>
      </c>
      <c r="J1369" t="s">
        <v>50</v>
      </c>
      <c r="K1369" t="s">
        <v>51</v>
      </c>
      <c r="L1369" t="s">
        <v>51</v>
      </c>
      <c r="M1369" t="s">
        <v>61</v>
      </c>
      <c r="N1369">
        <v>0</v>
      </c>
      <c r="O1369">
        <v>0</v>
      </c>
      <c r="P1369">
        <v>0</v>
      </c>
      <c r="Q1369">
        <v>0</v>
      </c>
      <c r="R1369">
        <v>0</v>
      </c>
      <c r="S1369">
        <v>0</v>
      </c>
      <c r="T1369">
        <v>0</v>
      </c>
      <c r="U1369">
        <v>0</v>
      </c>
      <c r="V1369">
        <v>0</v>
      </c>
      <c r="W1369">
        <v>0</v>
      </c>
      <c r="X1369">
        <v>0</v>
      </c>
      <c r="Y1369">
        <v>0</v>
      </c>
      <c r="Z1369">
        <v>0</v>
      </c>
      <c r="AA1369">
        <v>0</v>
      </c>
      <c r="AB1369">
        <v>0</v>
      </c>
      <c r="AC1369">
        <v>0</v>
      </c>
      <c r="AD1369">
        <v>0</v>
      </c>
      <c r="AE1369">
        <v>0</v>
      </c>
      <c r="AF1369">
        <v>0</v>
      </c>
      <c r="AG1369">
        <v>0</v>
      </c>
      <c r="AH1369">
        <v>0</v>
      </c>
      <c r="AI1369">
        <v>0</v>
      </c>
      <c r="AJ1369">
        <v>0</v>
      </c>
    </row>
    <row r="1370" spans="1:36">
      <c r="A1370" t="s">
        <v>3207</v>
      </c>
      <c r="B1370" t="s">
        <v>3208</v>
      </c>
      <c r="C1370" t="s">
        <v>88</v>
      </c>
      <c r="D1370" t="s">
        <v>3209</v>
      </c>
      <c r="E1370" t="s">
        <v>59</v>
      </c>
      <c r="F1370" s="3">
        <v>10</v>
      </c>
      <c r="G1370" t="s">
        <v>66</v>
      </c>
      <c r="H1370" t="s">
        <v>50</v>
      </c>
      <c r="I1370" t="s">
        <v>50</v>
      </c>
      <c r="J1370" t="s">
        <v>50</v>
      </c>
      <c r="K1370" t="s">
        <v>51</v>
      </c>
      <c r="L1370" t="s">
        <v>51</v>
      </c>
      <c r="M1370" t="s">
        <v>61</v>
      </c>
      <c r="N1370">
        <v>0</v>
      </c>
      <c r="O1370">
        <v>0</v>
      </c>
      <c r="P1370">
        <v>0</v>
      </c>
      <c r="Q1370">
        <v>0</v>
      </c>
      <c r="R1370">
        <v>0</v>
      </c>
      <c r="S1370">
        <v>0</v>
      </c>
      <c r="T1370">
        <v>0</v>
      </c>
      <c r="U1370">
        <v>0</v>
      </c>
      <c r="V1370">
        <v>0</v>
      </c>
      <c r="W1370">
        <v>0</v>
      </c>
      <c r="X1370">
        <v>0</v>
      </c>
      <c r="Y1370">
        <v>0</v>
      </c>
      <c r="Z1370">
        <v>0</v>
      </c>
      <c r="AA1370">
        <v>0</v>
      </c>
      <c r="AB1370">
        <v>0</v>
      </c>
      <c r="AC1370">
        <v>0</v>
      </c>
      <c r="AD1370">
        <v>0</v>
      </c>
      <c r="AE1370">
        <v>0</v>
      </c>
      <c r="AF1370">
        <v>0</v>
      </c>
      <c r="AG1370">
        <v>0</v>
      </c>
      <c r="AH1370">
        <v>0</v>
      </c>
      <c r="AI1370">
        <v>0</v>
      </c>
      <c r="AJ1370">
        <v>0</v>
      </c>
    </row>
    <row r="1371" spans="1:36">
      <c r="A1371" t="s">
        <v>3210</v>
      </c>
      <c r="B1371" t="s">
        <v>3211</v>
      </c>
      <c r="C1371" t="s">
        <v>88</v>
      </c>
      <c r="D1371" t="s">
        <v>3211</v>
      </c>
      <c r="E1371" t="s">
        <v>59</v>
      </c>
      <c r="F1371" s="3">
        <v>33</v>
      </c>
      <c r="G1371" t="s">
        <v>82</v>
      </c>
      <c r="H1371" t="s">
        <v>50</v>
      </c>
      <c r="I1371" t="s">
        <v>50</v>
      </c>
      <c r="J1371" t="s">
        <v>50</v>
      </c>
      <c r="K1371" t="s">
        <v>50</v>
      </c>
      <c r="L1371" t="s">
        <v>50</v>
      </c>
      <c r="M1371" t="s">
        <v>61</v>
      </c>
      <c r="N1371">
        <v>0</v>
      </c>
      <c r="O1371">
        <v>0</v>
      </c>
      <c r="P1371">
        <v>0</v>
      </c>
      <c r="Q1371">
        <v>0</v>
      </c>
      <c r="R1371">
        <v>0</v>
      </c>
      <c r="S1371">
        <v>0</v>
      </c>
      <c r="T1371">
        <v>0</v>
      </c>
      <c r="U1371">
        <v>0</v>
      </c>
      <c r="V1371">
        <v>0</v>
      </c>
      <c r="W1371">
        <v>0</v>
      </c>
      <c r="X1371">
        <v>0</v>
      </c>
      <c r="Y1371">
        <v>0</v>
      </c>
      <c r="Z1371">
        <v>0</v>
      </c>
      <c r="AA1371">
        <v>0</v>
      </c>
      <c r="AB1371">
        <v>0</v>
      </c>
      <c r="AC1371">
        <v>0</v>
      </c>
      <c r="AD1371">
        <v>0</v>
      </c>
      <c r="AE1371">
        <v>0</v>
      </c>
      <c r="AF1371">
        <v>0</v>
      </c>
      <c r="AG1371">
        <v>0</v>
      </c>
      <c r="AH1371">
        <v>0</v>
      </c>
      <c r="AI1371">
        <v>0</v>
      </c>
      <c r="AJ1371">
        <v>0</v>
      </c>
    </row>
    <row r="1372" spans="1:36">
      <c r="A1372" t="s">
        <v>3212</v>
      </c>
      <c r="B1372" t="s">
        <v>3213</v>
      </c>
      <c r="C1372" t="s">
        <v>88</v>
      </c>
      <c r="D1372" t="s">
        <v>89</v>
      </c>
      <c r="E1372" t="s">
        <v>89</v>
      </c>
      <c r="F1372" s="3">
        <v>50</v>
      </c>
      <c r="G1372" t="s">
        <v>60</v>
      </c>
      <c r="H1372" t="s">
        <v>50</v>
      </c>
      <c r="I1372" t="s">
        <v>50</v>
      </c>
      <c r="J1372" t="s">
        <v>50</v>
      </c>
      <c r="K1372" t="s">
        <v>51</v>
      </c>
      <c r="L1372" t="s">
        <v>51</v>
      </c>
      <c r="M1372" t="s">
        <v>61</v>
      </c>
      <c r="N1372">
        <v>0</v>
      </c>
      <c r="O1372">
        <v>0</v>
      </c>
      <c r="P1372">
        <v>0</v>
      </c>
      <c r="Q1372">
        <v>0</v>
      </c>
      <c r="R1372">
        <v>0</v>
      </c>
      <c r="S1372">
        <v>0</v>
      </c>
      <c r="T1372">
        <v>0</v>
      </c>
      <c r="U1372">
        <v>0</v>
      </c>
      <c r="V1372">
        <v>0</v>
      </c>
      <c r="W1372">
        <v>0</v>
      </c>
      <c r="X1372">
        <v>0</v>
      </c>
      <c r="Y1372">
        <v>0</v>
      </c>
      <c r="Z1372">
        <v>0</v>
      </c>
      <c r="AA1372">
        <v>0</v>
      </c>
      <c r="AB1372">
        <v>0</v>
      </c>
      <c r="AC1372">
        <v>0</v>
      </c>
      <c r="AD1372">
        <v>0</v>
      </c>
      <c r="AE1372">
        <v>0</v>
      </c>
      <c r="AF1372">
        <v>0</v>
      </c>
      <c r="AG1372">
        <v>0</v>
      </c>
      <c r="AH1372">
        <v>0</v>
      </c>
      <c r="AI1372">
        <v>0</v>
      </c>
      <c r="AJ1372">
        <v>0</v>
      </c>
    </row>
    <row r="1373" spans="1:36">
      <c r="A1373" t="s">
        <v>3214</v>
      </c>
      <c r="B1373" t="s">
        <v>3215</v>
      </c>
      <c r="C1373" t="s">
        <v>88</v>
      </c>
      <c r="D1373" t="s">
        <v>89</v>
      </c>
      <c r="E1373" t="s">
        <v>89</v>
      </c>
      <c r="F1373" s="3">
        <v>52</v>
      </c>
      <c r="G1373" t="s">
        <v>125</v>
      </c>
      <c r="H1373" t="s">
        <v>50</v>
      </c>
      <c r="I1373" t="s">
        <v>50</v>
      </c>
      <c r="J1373" t="s">
        <v>50</v>
      </c>
      <c r="K1373" t="s">
        <v>51</v>
      </c>
      <c r="L1373" t="s">
        <v>51</v>
      </c>
      <c r="M1373" t="s">
        <v>61</v>
      </c>
      <c r="N1373">
        <v>0</v>
      </c>
      <c r="O1373">
        <v>0</v>
      </c>
      <c r="P1373">
        <v>0</v>
      </c>
      <c r="Q1373">
        <v>0</v>
      </c>
      <c r="R1373">
        <v>0</v>
      </c>
      <c r="S1373">
        <v>0</v>
      </c>
      <c r="T1373">
        <v>0</v>
      </c>
      <c r="U1373">
        <v>0</v>
      </c>
      <c r="V1373">
        <v>0</v>
      </c>
      <c r="W1373">
        <v>0</v>
      </c>
      <c r="X1373">
        <v>0</v>
      </c>
      <c r="Y1373">
        <v>0</v>
      </c>
      <c r="Z1373">
        <v>0</v>
      </c>
      <c r="AA1373">
        <v>0</v>
      </c>
      <c r="AB1373">
        <v>0</v>
      </c>
      <c r="AC1373">
        <v>0</v>
      </c>
      <c r="AD1373">
        <v>0</v>
      </c>
      <c r="AE1373">
        <v>0</v>
      </c>
      <c r="AF1373">
        <v>0</v>
      </c>
      <c r="AG1373">
        <v>0</v>
      </c>
      <c r="AH1373">
        <v>0</v>
      </c>
      <c r="AI1373">
        <v>0</v>
      </c>
      <c r="AJ1373">
        <v>0</v>
      </c>
    </row>
    <row r="1374" spans="1:36">
      <c r="A1374" t="s">
        <v>3216</v>
      </c>
      <c r="B1374" t="s">
        <v>3217</v>
      </c>
      <c r="C1374" t="s">
        <v>88</v>
      </c>
      <c r="D1374" t="s">
        <v>89</v>
      </c>
      <c r="E1374" t="s">
        <v>89</v>
      </c>
      <c r="F1374" s="3">
        <v>130</v>
      </c>
      <c r="G1374" t="s">
        <v>66</v>
      </c>
      <c r="H1374" t="s">
        <v>50</v>
      </c>
      <c r="I1374" t="s">
        <v>50</v>
      </c>
      <c r="J1374" t="s">
        <v>50</v>
      </c>
      <c r="K1374" t="s">
        <v>51</v>
      </c>
      <c r="L1374" t="s">
        <v>51</v>
      </c>
      <c r="M1374" t="s">
        <v>61</v>
      </c>
      <c r="N1374">
        <v>0</v>
      </c>
      <c r="O1374">
        <v>0</v>
      </c>
      <c r="P1374">
        <v>0</v>
      </c>
      <c r="Q1374">
        <v>0</v>
      </c>
      <c r="R1374">
        <v>0</v>
      </c>
      <c r="S1374">
        <v>0</v>
      </c>
      <c r="T1374">
        <v>0</v>
      </c>
      <c r="U1374">
        <v>0</v>
      </c>
      <c r="V1374">
        <v>0</v>
      </c>
      <c r="W1374">
        <v>0</v>
      </c>
      <c r="X1374">
        <v>0</v>
      </c>
      <c r="Y1374">
        <v>0</v>
      </c>
      <c r="Z1374">
        <v>0</v>
      </c>
      <c r="AA1374">
        <v>0</v>
      </c>
      <c r="AB1374">
        <v>0</v>
      </c>
      <c r="AC1374">
        <v>0</v>
      </c>
      <c r="AD1374">
        <v>0</v>
      </c>
      <c r="AE1374">
        <v>0</v>
      </c>
      <c r="AF1374">
        <v>0</v>
      </c>
      <c r="AG1374">
        <v>0</v>
      </c>
      <c r="AH1374">
        <v>0</v>
      </c>
      <c r="AI1374">
        <v>0</v>
      </c>
      <c r="AJ1374">
        <v>0</v>
      </c>
    </row>
    <row r="1375" spans="1:36">
      <c r="A1375" t="s">
        <v>3218</v>
      </c>
      <c r="B1375" t="s">
        <v>3219</v>
      </c>
      <c r="C1375" t="s">
        <v>46</v>
      </c>
      <c r="D1375" t="s">
        <v>2898</v>
      </c>
      <c r="E1375" t="s">
        <v>48</v>
      </c>
      <c r="F1375" s="3">
        <v>708</v>
      </c>
      <c r="G1375" t="s">
        <v>119</v>
      </c>
      <c r="H1375" t="s">
        <v>50</v>
      </c>
      <c r="I1375" t="s">
        <v>50</v>
      </c>
      <c r="J1375" t="s">
        <v>51</v>
      </c>
      <c r="K1375" t="s">
        <v>51</v>
      </c>
      <c r="L1375" t="s">
        <v>51</v>
      </c>
      <c r="M1375" t="s">
        <v>51</v>
      </c>
      <c r="N1375">
        <v>89</v>
      </c>
      <c r="O1375">
        <v>42</v>
      </c>
      <c r="P1375">
        <v>0</v>
      </c>
      <c r="Q1375">
        <v>66</v>
      </c>
      <c r="R1375">
        <v>64</v>
      </c>
      <c r="S1375">
        <v>0</v>
      </c>
      <c r="T1375">
        <v>0</v>
      </c>
      <c r="U1375">
        <v>0</v>
      </c>
      <c r="V1375">
        <v>0</v>
      </c>
      <c r="W1375">
        <v>0</v>
      </c>
      <c r="X1375">
        <v>2</v>
      </c>
      <c r="Y1375">
        <v>0</v>
      </c>
      <c r="Z1375">
        <v>0</v>
      </c>
      <c r="AA1375">
        <v>0</v>
      </c>
      <c r="AB1375">
        <v>0</v>
      </c>
      <c r="AC1375">
        <v>0</v>
      </c>
      <c r="AD1375">
        <v>2</v>
      </c>
      <c r="AE1375">
        <v>1</v>
      </c>
      <c r="AF1375">
        <v>0</v>
      </c>
      <c r="AG1375">
        <v>0</v>
      </c>
      <c r="AH1375">
        <v>1</v>
      </c>
      <c r="AI1375">
        <v>2</v>
      </c>
      <c r="AJ1375">
        <v>366</v>
      </c>
    </row>
    <row r="1376" spans="1:36">
      <c r="A1376" t="s">
        <v>3220</v>
      </c>
      <c r="B1376" t="s">
        <v>3221</v>
      </c>
      <c r="C1376" t="s">
        <v>46</v>
      </c>
      <c r="D1376" t="s">
        <v>3153</v>
      </c>
      <c r="E1376" t="s">
        <v>48</v>
      </c>
      <c r="F1376" s="3">
        <v>19615</v>
      </c>
      <c r="G1376" t="s">
        <v>55</v>
      </c>
      <c r="H1376" t="s">
        <v>50</v>
      </c>
      <c r="I1376" t="s">
        <v>50</v>
      </c>
      <c r="J1376" t="s">
        <v>51</v>
      </c>
      <c r="K1376" t="s">
        <v>51</v>
      </c>
      <c r="L1376" t="s">
        <v>51</v>
      </c>
      <c r="M1376" t="s">
        <v>51</v>
      </c>
      <c r="N1376">
        <v>0</v>
      </c>
      <c r="O1376">
        <v>0</v>
      </c>
      <c r="P1376">
        <v>0</v>
      </c>
      <c r="Q1376">
        <v>0</v>
      </c>
      <c r="R1376">
        <v>0</v>
      </c>
      <c r="S1376">
        <v>0</v>
      </c>
      <c r="T1376">
        <v>0</v>
      </c>
      <c r="U1376">
        <v>0</v>
      </c>
      <c r="V1376">
        <v>0</v>
      </c>
      <c r="W1376">
        <v>0</v>
      </c>
      <c r="X1376">
        <v>0</v>
      </c>
      <c r="Y1376">
        <v>0</v>
      </c>
      <c r="Z1376">
        <v>0</v>
      </c>
      <c r="AA1376">
        <v>0</v>
      </c>
      <c r="AB1376">
        <v>0</v>
      </c>
      <c r="AC1376">
        <v>0</v>
      </c>
      <c r="AD1376">
        <v>0</v>
      </c>
      <c r="AE1376">
        <v>0</v>
      </c>
      <c r="AF1376">
        <v>0</v>
      </c>
      <c r="AG1376">
        <v>0</v>
      </c>
      <c r="AH1376">
        <v>0</v>
      </c>
      <c r="AI1376">
        <v>0</v>
      </c>
      <c r="AJ1376">
        <v>0</v>
      </c>
    </row>
    <row r="1377" spans="1:36">
      <c r="A1377" t="s">
        <v>3222</v>
      </c>
      <c r="B1377" t="s">
        <v>3223</v>
      </c>
      <c r="C1377" t="s">
        <v>58</v>
      </c>
      <c r="D1377" t="s">
        <v>3224</v>
      </c>
      <c r="E1377" t="s">
        <v>59</v>
      </c>
      <c r="G1377" t="s">
        <v>60</v>
      </c>
      <c r="H1377" t="s">
        <v>50</v>
      </c>
      <c r="I1377" t="s">
        <v>50</v>
      </c>
      <c r="J1377" t="s">
        <v>61</v>
      </c>
      <c r="K1377" t="s">
        <v>61</v>
      </c>
      <c r="L1377" t="s">
        <v>61</v>
      </c>
      <c r="M1377" t="s">
        <v>61</v>
      </c>
      <c r="N1377">
        <v>0</v>
      </c>
      <c r="O1377">
        <v>1</v>
      </c>
      <c r="P1377">
        <v>1</v>
      </c>
      <c r="Q1377">
        <v>0</v>
      </c>
      <c r="R1377">
        <v>0</v>
      </c>
      <c r="S1377">
        <v>0</v>
      </c>
      <c r="T1377">
        <v>0</v>
      </c>
      <c r="U1377">
        <v>0</v>
      </c>
      <c r="V1377">
        <v>0</v>
      </c>
      <c r="W1377">
        <v>0</v>
      </c>
      <c r="X1377">
        <v>0</v>
      </c>
      <c r="Y1377">
        <v>0</v>
      </c>
      <c r="Z1377">
        <v>0</v>
      </c>
      <c r="AA1377">
        <v>0</v>
      </c>
      <c r="AB1377">
        <v>0</v>
      </c>
      <c r="AC1377">
        <v>0</v>
      </c>
      <c r="AD1377">
        <v>0</v>
      </c>
      <c r="AE1377">
        <v>0</v>
      </c>
      <c r="AF1377">
        <v>0</v>
      </c>
      <c r="AG1377">
        <v>0</v>
      </c>
      <c r="AH1377">
        <v>0</v>
      </c>
      <c r="AI1377">
        <v>0</v>
      </c>
      <c r="AJ1377">
        <v>0</v>
      </c>
    </row>
    <row r="1378" spans="1:36">
      <c r="A1378" t="s">
        <v>3225</v>
      </c>
      <c r="B1378" t="s">
        <v>3226</v>
      </c>
      <c r="C1378" t="s">
        <v>46</v>
      </c>
      <c r="D1378" t="s">
        <v>3099</v>
      </c>
      <c r="E1378" t="s">
        <v>48</v>
      </c>
      <c r="F1378" s="3">
        <v>1500</v>
      </c>
      <c r="G1378" t="s">
        <v>74</v>
      </c>
      <c r="H1378" t="s">
        <v>50</v>
      </c>
      <c r="I1378" t="s">
        <v>50</v>
      </c>
      <c r="J1378" t="s">
        <v>51</v>
      </c>
      <c r="K1378" t="s">
        <v>51</v>
      </c>
      <c r="L1378" t="s">
        <v>51</v>
      </c>
      <c r="M1378" t="s">
        <v>51</v>
      </c>
      <c r="N1378">
        <v>0</v>
      </c>
      <c r="O1378">
        <v>0</v>
      </c>
      <c r="P1378">
        <v>0</v>
      </c>
      <c r="Q1378">
        <v>0</v>
      </c>
      <c r="R1378">
        <v>0</v>
      </c>
      <c r="S1378">
        <v>0</v>
      </c>
      <c r="T1378">
        <v>0</v>
      </c>
      <c r="U1378">
        <v>0</v>
      </c>
      <c r="V1378">
        <v>0</v>
      </c>
      <c r="W1378">
        <v>0</v>
      </c>
      <c r="X1378">
        <v>0</v>
      </c>
      <c r="Y1378">
        <v>0</v>
      </c>
      <c r="Z1378">
        <v>0</v>
      </c>
      <c r="AA1378">
        <v>0</v>
      </c>
      <c r="AB1378">
        <v>0</v>
      </c>
      <c r="AC1378">
        <v>0</v>
      </c>
      <c r="AD1378">
        <v>0</v>
      </c>
      <c r="AE1378">
        <v>0</v>
      </c>
      <c r="AF1378">
        <v>0</v>
      </c>
      <c r="AG1378">
        <v>0</v>
      </c>
      <c r="AH1378">
        <v>0</v>
      </c>
      <c r="AI1378">
        <v>0</v>
      </c>
      <c r="AJ1378">
        <v>0</v>
      </c>
    </row>
    <row r="1379" spans="1:36">
      <c r="A1379" t="s">
        <v>3227</v>
      </c>
      <c r="B1379" t="s">
        <v>3228</v>
      </c>
      <c r="C1379" t="s">
        <v>64</v>
      </c>
      <c r="D1379" t="s">
        <v>3228</v>
      </c>
      <c r="E1379" t="s">
        <v>59</v>
      </c>
      <c r="G1379" t="s">
        <v>66</v>
      </c>
      <c r="H1379" t="s">
        <v>50</v>
      </c>
      <c r="I1379" t="s">
        <v>50</v>
      </c>
      <c r="J1379" t="s">
        <v>51</v>
      </c>
      <c r="K1379" t="s">
        <v>61</v>
      </c>
      <c r="L1379" t="s">
        <v>61</v>
      </c>
      <c r="M1379" t="s">
        <v>61</v>
      </c>
      <c r="N1379">
        <v>0</v>
      </c>
      <c r="O1379">
        <v>0</v>
      </c>
      <c r="P1379">
        <v>0</v>
      </c>
      <c r="Q1379">
        <v>0</v>
      </c>
      <c r="R1379">
        <v>0</v>
      </c>
      <c r="S1379">
        <v>0</v>
      </c>
      <c r="T1379">
        <v>0</v>
      </c>
      <c r="U1379">
        <v>0</v>
      </c>
      <c r="V1379">
        <v>0</v>
      </c>
      <c r="W1379">
        <v>0</v>
      </c>
      <c r="X1379">
        <v>0</v>
      </c>
      <c r="Y1379">
        <v>0</v>
      </c>
      <c r="Z1379">
        <v>0</v>
      </c>
      <c r="AA1379">
        <v>0</v>
      </c>
      <c r="AB1379">
        <v>0</v>
      </c>
      <c r="AC1379">
        <v>0</v>
      </c>
      <c r="AD1379">
        <v>0</v>
      </c>
      <c r="AE1379">
        <v>0</v>
      </c>
      <c r="AF1379">
        <v>0</v>
      </c>
      <c r="AG1379">
        <v>0</v>
      </c>
      <c r="AH1379">
        <v>0</v>
      </c>
      <c r="AI1379">
        <v>0</v>
      </c>
      <c r="AJ1379">
        <v>0</v>
      </c>
    </row>
    <row r="1380" spans="1:36">
      <c r="A1380" t="s">
        <v>3229</v>
      </c>
      <c r="B1380" t="s">
        <v>3230</v>
      </c>
      <c r="C1380" t="s">
        <v>46</v>
      </c>
      <c r="D1380" t="s">
        <v>3231</v>
      </c>
      <c r="E1380" t="s">
        <v>59</v>
      </c>
      <c r="F1380" s="3">
        <v>190</v>
      </c>
      <c r="G1380" t="s">
        <v>66</v>
      </c>
      <c r="H1380" t="s">
        <v>50</v>
      </c>
      <c r="I1380" t="s">
        <v>50</v>
      </c>
      <c r="J1380" t="s">
        <v>61</v>
      </c>
      <c r="K1380" t="s">
        <v>61</v>
      </c>
      <c r="L1380" t="s">
        <v>61</v>
      </c>
      <c r="M1380" t="s">
        <v>61</v>
      </c>
      <c r="N1380">
        <v>0</v>
      </c>
      <c r="O1380">
        <v>0</v>
      </c>
      <c r="P1380">
        <v>0</v>
      </c>
      <c r="Q1380">
        <v>0</v>
      </c>
      <c r="R1380">
        <v>0</v>
      </c>
      <c r="S1380">
        <v>0</v>
      </c>
      <c r="T1380">
        <v>0</v>
      </c>
      <c r="U1380">
        <v>0</v>
      </c>
      <c r="V1380">
        <v>0</v>
      </c>
      <c r="W1380">
        <v>0</v>
      </c>
      <c r="X1380">
        <v>0</v>
      </c>
      <c r="Y1380">
        <v>0</v>
      </c>
      <c r="Z1380">
        <v>0</v>
      </c>
      <c r="AA1380">
        <v>0</v>
      </c>
      <c r="AB1380">
        <v>0</v>
      </c>
      <c r="AC1380">
        <v>0</v>
      </c>
      <c r="AD1380">
        <v>0</v>
      </c>
      <c r="AE1380">
        <v>0</v>
      </c>
      <c r="AF1380">
        <v>0</v>
      </c>
      <c r="AG1380">
        <v>0</v>
      </c>
      <c r="AH1380">
        <v>0</v>
      </c>
      <c r="AI1380">
        <v>0</v>
      </c>
      <c r="AJ1380">
        <v>0</v>
      </c>
    </row>
    <row r="1381" spans="1:36">
      <c r="A1381" t="s">
        <v>3232</v>
      </c>
      <c r="B1381" t="s">
        <v>3233</v>
      </c>
      <c r="C1381" t="s">
        <v>88</v>
      </c>
      <c r="D1381" t="s">
        <v>104</v>
      </c>
      <c r="E1381" t="s">
        <v>48</v>
      </c>
      <c r="F1381" s="3">
        <v>400</v>
      </c>
      <c r="G1381" t="s">
        <v>66</v>
      </c>
      <c r="H1381" t="s">
        <v>50</v>
      </c>
      <c r="I1381" t="s">
        <v>50</v>
      </c>
      <c r="J1381" t="s">
        <v>51</v>
      </c>
      <c r="K1381" t="s">
        <v>51</v>
      </c>
      <c r="L1381" t="s">
        <v>51</v>
      </c>
      <c r="M1381" t="s">
        <v>61</v>
      </c>
      <c r="N1381">
        <v>0</v>
      </c>
      <c r="O1381">
        <v>0</v>
      </c>
      <c r="P1381">
        <v>0</v>
      </c>
      <c r="Q1381">
        <v>0</v>
      </c>
      <c r="R1381">
        <v>0</v>
      </c>
      <c r="S1381">
        <v>0</v>
      </c>
      <c r="T1381">
        <v>0</v>
      </c>
      <c r="U1381">
        <v>0</v>
      </c>
      <c r="V1381">
        <v>0</v>
      </c>
      <c r="W1381">
        <v>0</v>
      </c>
      <c r="X1381">
        <v>0</v>
      </c>
      <c r="Y1381">
        <v>0</v>
      </c>
      <c r="Z1381">
        <v>0</v>
      </c>
      <c r="AA1381">
        <v>0</v>
      </c>
      <c r="AB1381">
        <v>0</v>
      </c>
      <c r="AC1381">
        <v>0</v>
      </c>
      <c r="AD1381">
        <v>0</v>
      </c>
      <c r="AE1381">
        <v>0</v>
      </c>
      <c r="AF1381">
        <v>0</v>
      </c>
      <c r="AG1381">
        <v>0</v>
      </c>
      <c r="AH1381">
        <v>0</v>
      </c>
      <c r="AI1381">
        <v>0</v>
      </c>
      <c r="AJ1381">
        <v>0</v>
      </c>
    </row>
    <row r="1382" spans="1:36">
      <c r="A1382" t="s">
        <v>3234</v>
      </c>
      <c r="B1382" t="s">
        <v>3235</v>
      </c>
      <c r="C1382" t="s">
        <v>88</v>
      </c>
      <c r="D1382" t="s">
        <v>89</v>
      </c>
      <c r="E1382" t="s">
        <v>89</v>
      </c>
      <c r="F1382" s="3">
        <v>40</v>
      </c>
      <c r="G1382" t="s">
        <v>49</v>
      </c>
      <c r="H1382" t="s">
        <v>50</v>
      </c>
      <c r="I1382" t="s">
        <v>50</v>
      </c>
      <c r="J1382" t="s">
        <v>50</v>
      </c>
      <c r="K1382" t="s">
        <v>51</v>
      </c>
      <c r="L1382" t="s">
        <v>51</v>
      </c>
      <c r="M1382" t="s">
        <v>61</v>
      </c>
      <c r="N1382">
        <v>1</v>
      </c>
      <c r="O1382">
        <v>1</v>
      </c>
      <c r="P1382">
        <v>1</v>
      </c>
      <c r="Q1382">
        <v>0</v>
      </c>
      <c r="R1382">
        <v>0</v>
      </c>
      <c r="S1382">
        <v>0</v>
      </c>
      <c r="T1382">
        <v>0</v>
      </c>
      <c r="U1382">
        <v>0</v>
      </c>
      <c r="V1382">
        <v>0</v>
      </c>
      <c r="W1382">
        <v>0</v>
      </c>
      <c r="X1382">
        <v>0</v>
      </c>
      <c r="Y1382">
        <v>1</v>
      </c>
      <c r="Z1382">
        <v>0</v>
      </c>
      <c r="AA1382">
        <v>1</v>
      </c>
      <c r="AB1382">
        <v>0</v>
      </c>
      <c r="AC1382">
        <v>0</v>
      </c>
      <c r="AD1382">
        <v>0</v>
      </c>
      <c r="AE1382">
        <v>0</v>
      </c>
      <c r="AF1382">
        <v>0</v>
      </c>
      <c r="AG1382">
        <v>0</v>
      </c>
      <c r="AH1382">
        <v>0</v>
      </c>
      <c r="AI1382">
        <v>0</v>
      </c>
      <c r="AJ1382">
        <v>78</v>
      </c>
    </row>
    <row r="1383" spans="1:36">
      <c r="A1383" t="s">
        <v>3236</v>
      </c>
      <c r="B1383" t="s">
        <v>3237</v>
      </c>
      <c r="C1383" t="s">
        <v>88</v>
      </c>
      <c r="D1383" t="s">
        <v>89</v>
      </c>
      <c r="E1383" t="s">
        <v>89</v>
      </c>
      <c r="F1383" s="3">
        <v>105</v>
      </c>
      <c r="G1383" t="s">
        <v>74</v>
      </c>
      <c r="H1383" t="s">
        <v>50</v>
      </c>
      <c r="I1383" t="s">
        <v>50</v>
      </c>
      <c r="J1383" t="s">
        <v>51</v>
      </c>
      <c r="K1383" t="s">
        <v>51</v>
      </c>
      <c r="L1383" t="s">
        <v>51</v>
      </c>
      <c r="M1383" t="s">
        <v>61</v>
      </c>
      <c r="N1383">
        <v>0</v>
      </c>
      <c r="O1383">
        <v>0</v>
      </c>
      <c r="P1383">
        <v>0</v>
      </c>
      <c r="Q1383">
        <v>0</v>
      </c>
      <c r="R1383">
        <v>0</v>
      </c>
      <c r="S1383">
        <v>0</v>
      </c>
      <c r="T1383">
        <v>0</v>
      </c>
      <c r="U1383">
        <v>0</v>
      </c>
      <c r="V1383">
        <v>0</v>
      </c>
      <c r="W1383">
        <v>0</v>
      </c>
      <c r="X1383">
        <v>0</v>
      </c>
      <c r="Y1383">
        <v>0</v>
      </c>
      <c r="Z1383">
        <v>0</v>
      </c>
      <c r="AA1383">
        <v>0</v>
      </c>
      <c r="AB1383">
        <v>0</v>
      </c>
      <c r="AC1383">
        <v>0</v>
      </c>
      <c r="AD1383">
        <v>0</v>
      </c>
      <c r="AE1383">
        <v>0</v>
      </c>
      <c r="AF1383">
        <v>0</v>
      </c>
      <c r="AG1383">
        <v>0</v>
      </c>
      <c r="AH1383">
        <v>0</v>
      </c>
      <c r="AI1383">
        <v>0</v>
      </c>
      <c r="AJ1383">
        <v>0</v>
      </c>
    </row>
    <row r="1384" spans="1:36">
      <c r="A1384" t="s">
        <v>3238</v>
      </c>
      <c r="B1384" t="s">
        <v>3239</v>
      </c>
      <c r="C1384" t="s">
        <v>88</v>
      </c>
      <c r="D1384" t="s">
        <v>89</v>
      </c>
      <c r="E1384" t="s">
        <v>89</v>
      </c>
      <c r="F1384" s="3">
        <v>46</v>
      </c>
      <c r="G1384" t="s">
        <v>74</v>
      </c>
      <c r="H1384" t="s">
        <v>50</v>
      </c>
      <c r="I1384" t="s">
        <v>50</v>
      </c>
      <c r="J1384" t="s">
        <v>50</v>
      </c>
      <c r="K1384" t="s">
        <v>51</v>
      </c>
      <c r="L1384" t="s">
        <v>51</v>
      </c>
      <c r="M1384" t="s">
        <v>61</v>
      </c>
      <c r="N1384">
        <v>0</v>
      </c>
      <c r="O1384">
        <v>0</v>
      </c>
      <c r="P1384">
        <v>0</v>
      </c>
      <c r="Q1384">
        <v>0</v>
      </c>
      <c r="R1384">
        <v>0</v>
      </c>
      <c r="S1384">
        <v>0</v>
      </c>
      <c r="T1384">
        <v>0</v>
      </c>
      <c r="U1384">
        <v>0</v>
      </c>
      <c r="V1384">
        <v>0</v>
      </c>
      <c r="W1384">
        <v>0</v>
      </c>
      <c r="X1384">
        <v>0</v>
      </c>
      <c r="Y1384">
        <v>0</v>
      </c>
      <c r="Z1384">
        <v>0</v>
      </c>
      <c r="AA1384">
        <v>0</v>
      </c>
      <c r="AB1384">
        <v>0</v>
      </c>
      <c r="AC1384">
        <v>0</v>
      </c>
      <c r="AD1384">
        <v>0</v>
      </c>
      <c r="AE1384">
        <v>0</v>
      </c>
      <c r="AF1384">
        <v>0</v>
      </c>
      <c r="AG1384">
        <v>0</v>
      </c>
      <c r="AH1384">
        <v>0</v>
      </c>
      <c r="AI1384">
        <v>0</v>
      </c>
      <c r="AJ1384">
        <v>0</v>
      </c>
    </row>
    <row r="1385" spans="1:36">
      <c r="A1385" t="s">
        <v>3240</v>
      </c>
      <c r="B1385" t="s">
        <v>3241</v>
      </c>
      <c r="C1385" t="s">
        <v>88</v>
      </c>
      <c r="D1385" t="s">
        <v>89</v>
      </c>
      <c r="E1385" t="s">
        <v>89</v>
      </c>
      <c r="F1385" s="3">
        <v>130</v>
      </c>
      <c r="G1385" t="s">
        <v>125</v>
      </c>
      <c r="H1385" t="s">
        <v>50</v>
      </c>
      <c r="I1385" t="s">
        <v>50</v>
      </c>
      <c r="J1385" t="s">
        <v>51</v>
      </c>
      <c r="K1385" t="s">
        <v>51</v>
      </c>
      <c r="L1385" t="s">
        <v>51</v>
      </c>
      <c r="M1385" t="s">
        <v>61</v>
      </c>
      <c r="N1385">
        <v>0</v>
      </c>
      <c r="O1385">
        <v>0</v>
      </c>
      <c r="P1385">
        <v>0</v>
      </c>
      <c r="Q1385">
        <v>0</v>
      </c>
      <c r="R1385">
        <v>0</v>
      </c>
      <c r="S1385">
        <v>0</v>
      </c>
      <c r="T1385">
        <v>0</v>
      </c>
      <c r="U1385">
        <v>0</v>
      </c>
      <c r="V1385">
        <v>0</v>
      </c>
      <c r="W1385">
        <v>0</v>
      </c>
      <c r="X1385">
        <v>0</v>
      </c>
      <c r="Y1385">
        <v>0</v>
      </c>
      <c r="Z1385">
        <v>0</v>
      </c>
      <c r="AA1385">
        <v>0</v>
      </c>
      <c r="AB1385">
        <v>0</v>
      </c>
      <c r="AC1385">
        <v>0</v>
      </c>
      <c r="AD1385">
        <v>0</v>
      </c>
      <c r="AE1385">
        <v>0</v>
      </c>
      <c r="AF1385">
        <v>0</v>
      </c>
      <c r="AG1385">
        <v>0</v>
      </c>
      <c r="AH1385">
        <v>0</v>
      </c>
      <c r="AI1385">
        <v>0</v>
      </c>
      <c r="AJ1385">
        <v>0</v>
      </c>
    </row>
    <row r="1386" spans="1:36">
      <c r="A1386" t="s">
        <v>3242</v>
      </c>
      <c r="B1386" t="s">
        <v>3243</v>
      </c>
      <c r="C1386" t="s">
        <v>58</v>
      </c>
      <c r="D1386" t="s">
        <v>3243</v>
      </c>
      <c r="E1386" t="s">
        <v>59</v>
      </c>
      <c r="G1386" t="s">
        <v>60</v>
      </c>
      <c r="H1386" t="s">
        <v>50</v>
      </c>
      <c r="I1386" t="s">
        <v>50</v>
      </c>
      <c r="J1386" t="s">
        <v>50</v>
      </c>
      <c r="K1386" t="s">
        <v>51</v>
      </c>
      <c r="L1386" t="s">
        <v>51</v>
      </c>
      <c r="M1386" t="s">
        <v>61</v>
      </c>
      <c r="N1386">
        <v>0</v>
      </c>
      <c r="O1386">
        <v>0</v>
      </c>
      <c r="P1386">
        <v>0</v>
      </c>
      <c r="Q1386">
        <v>0</v>
      </c>
      <c r="R1386">
        <v>0</v>
      </c>
      <c r="S1386">
        <v>0</v>
      </c>
      <c r="T1386">
        <v>0</v>
      </c>
      <c r="U1386">
        <v>0</v>
      </c>
      <c r="V1386">
        <v>0</v>
      </c>
      <c r="W1386">
        <v>0</v>
      </c>
      <c r="X1386">
        <v>0</v>
      </c>
      <c r="Y1386">
        <v>0</v>
      </c>
      <c r="Z1386">
        <v>0</v>
      </c>
      <c r="AA1386">
        <v>0</v>
      </c>
      <c r="AB1386">
        <v>0</v>
      </c>
      <c r="AC1386">
        <v>0</v>
      </c>
      <c r="AD1386">
        <v>0</v>
      </c>
      <c r="AE1386">
        <v>0</v>
      </c>
      <c r="AF1386">
        <v>0</v>
      </c>
      <c r="AG1386">
        <v>0</v>
      </c>
      <c r="AH1386">
        <v>0</v>
      </c>
      <c r="AI1386">
        <v>0</v>
      </c>
      <c r="AJ1386">
        <v>0</v>
      </c>
    </row>
    <row r="1387" spans="1:36">
      <c r="A1387" t="s">
        <v>3244</v>
      </c>
      <c r="B1387" t="s">
        <v>3245</v>
      </c>
      <c r="C1387" t="s">
        <v>46</v>
      </c>
      <c r="D1387" t="s">
        <v>2898</v>
      </c>
      <c r="E1387" t="s">
        <v>48</v>
      </c>
      <c r="F1387" s="3">
        <v>534</v>
      </c>
      <c r="G1387" t="s">
        <v>119</v>
      </c>
      <c r="H1387" t="s">
        <v>50</v>
      </c>
      <c r="I1387" t="s">
        <v>50</v>
      </c>
      <c r="J1387" t="s">
        <v>51</v>
      </c>
      <c r="K1387" t="s">
        <v>51</v>
      </c>
      <c r="L1387" t="s">
        <v>51</v>
      </c>
      <c r="M1387" t="s">
        <v>51</v>
      </c>
      <c r="N1387">
        <v>10</v>
      </c>
      <c r="O1387">
        <v>11</v>
      </c>
      <c r="P1387">
        <v>0</v>
      </c>
      <c r="Q1387">
        <v>10</v>
      </c>
      <c r="R1387">
        <v>10</v>
      </c>
      <c r="S1387">
        <v>0</v>
      </c>
      <c r="T1387">
        <v>0</v>
      </c>
      <c r="U1387">
        <v>0</v>
      </c>
      <c r="V1387">
        <v>0</v>
      </c>
      <c r="W1387">
        <v>0</v>
      </c>
      <c r="X1387">
        <v>0</v>
      </c>
      <c r="Y1387">
        <v>0</v>
      </c>
      <c r="Z1387">
        <v>0</v>
      </c>
      <c r="AA1387">
        <v>0</v>
      </c>
      <c r="AB1387">
        <v>0</v>
      </c>
      <c r="AC1387">
        <v>0</v>
      </c>
      <c r="AD1387">
        <v>3</v>
      </c>
      <c r="AE1387">
        <v>1</v>
      </c>
      <c r="AF1387">
        <v>0</v>
      </c>
      <c r="AG1387">
        <v>0</v>
      </c>
      <c r="AH1387">
        <v>2</v>
      </c>
      <c r="AI1387">
        <v>2</v>
      </c>
      <c r="AJ1387">
        <v>366</v>
      </c>
    </row>
    <row r="1388" spans="1:36">
      <c r="A1388" t="s">
        <v>3246</v>
      </c>
      <c r="B1388" t="s">
        <v>3247</v>
      </c>
      <c r="C1388" t="s">
        <v>46</v>
      </c>
      <c r="D1388" t="s">
        <v>3153</v>
      </c>
      <c r="E1388" t="s">
        <v>48</v>
      </c>
      <c r="F1388" s="3">
        <v>2473</v>
      </c>
      <c r="G1388" t="s">
        <v>55</v>
      </c>
      <c r="H1388" t="s">
        <v>50</v>
      </c>
      <c r="I1388" t="s">
        <v>50</v>
      </c>
      <c r="J1388" t="s">
        <v>51</v>
      </c>
      <c r="K1388" t="s">
        <v>51</v>
      </c>
      <c r="L1388" t="s">
        <v>51</v>
      </c>
      <c r="M1388" t="s">
        <v>51</v>
      </c>
      <c r="N1388">
        <v>0</v>
      </c>
      <c r="O1388">
        <v>0</v>
      </c>
      <c r="P1388">
        <v>0</v>
      </c>
      <c r="Q1388">
        <v>0</v>
      </c>
      <c r="R1388">
        <v>0</v>
      </c>
      <c r="S1388">
        <v>0</v>
      </c>
      <c r="T1388">
        <v>0</v>
      </c>
      <c r="U1388">
        <v>0</v>
      </c>
      <c r="V1388">
        <v>0</v>
      </c>
      <c r="W1388">
        <v>0</v>
      </c>
      <c r="X1388">
        <v>0</v>
      </c>
      <c r="Y1388">
        <v>0</v>
      </c>
      <c r="Z1388">
        <v>0</v>
      </c>
      <c r="AA1388">
        <v>0</v>
      </c>
      <c r="AB1388">
        <v>0</v>
      </c>
      <c r="AC1388">
        <v>0</v>
      </c>
      <c r="AD1388">
        <v>0</v>
      </c>
      <c r="AE1388">
        <v>0</v>
      </c>
      <c r="AF1388">
        <v>0</v>
      </c>
      <c r="AG1388">
        <v>0</v>
      </c>
      <c r="AH1388">
        <v>0</v>
      </c>
      <c r="AI1388">
        <v>0</v>
      </c>
      <c r="AJ1388">
        <v>0</v>
      </c>
    </row>
    <row r="1389" spans="1:36">
      <c r="A1389" t="s">
        <v>3248</v>
      </c>
      <c r="B1389" t="s">
        <v>3249</v>
      </c>
      <c r="C1389" t="s">
        <v>64</v>
      </c>
      <c r="D1389" t="s">
        <v>3250</v>
      </c>
      <c r="E1389" t="s">
        <v>59</v>
      </c>
      <c r="G1389" t="s">
        <v>66</v>
      </c>
      <c r="H1389" t="s">
        <v>50</v>
      </c>
      <c r="I1389" t="s">
        <v>50</v>
      </c>
      <c r="J1389" t="s">
        <v>50</v>
      </c>
      <c r="K1389" t="s">
        <v>61</v>
      </c>
      <c r="L1389" t="s">
        <v>61</v>
      </c>
      <c r="M1389" t="s">
        <v>61</v>
      </c>
      <c r="N1389">
        <v>0</v>
      </c>
      <c r="O1389">
        <v>0</v>
      </c>
      <c r="P1389">
        <v>0</v>
      </c>
      <c r="Q1389">
        <v>0</v>
      </c>
      <c r="R1389">
        <v>0</v>
      </c>
      <c r="S1389">
        <v>0</v>
      </c>
      <c r="T1389">
        <v>0</v>
      </c>
      <c r="U1389">
        <v>0</v>
      </c>
      <c r="V1389">
        <v>0</v>
      </c>
      <c r="W1389">
        <v>0</v>
      </c>
      <c r="X1389">
        <v>0</v>
      </c>
      <c r="Y1389">
        <v>0</v>
      </c>
      <c r="Z1389">
        <v>0</v>
      </c>
      <c r="AA1389">
        <v>0</v>
      </c>
      <c r="AB1389">
        <v>0</v>
      </c>
      <c r="AC1389">
        <v>0</v>
      </c>
      <c r="AD1389">
        <v>0</v>
      </c>
      <c r="AE1389">
        <v>0</v>
      </c>
      <c r="AF1389">
        <v>0</v>
      </c>
      <c r="AG1389">
        <v>0</v>
      </c>
      <c r="AH1389">
        <v>0</v>
      </c>
      <c r="AI1389">
        <v>0</v>
      </c>
      <c r="AJ1389">
        <v>0</v>
      </c>
    </row>
    <row r="1390" spans="1:36">
      <c r="A1390" t="s">
        <v>3251</v>
      </c>
      <c r="B1390" t="s">
        <v>3252</v>
      </c>
      <c r="C1390" t="s">
        <v>46</v>
      </c>
      <c r="D1390" t="s">
        <v>3253</v>
      </c>
      <c r="E1390" t="s">
        <v>48</v>
      </c>
      <c r="F1390" s="3">
        <v>72284</v>
      </c>
      <c r="G1390" t="s">
        <v>74</v>
      </c>
      <c r="H1390" t="s">
        <v>50</v>
      </c>
      <c r="I1390" t="s">
        <v>50</v>
      </c>
      <c r="J1390" t="s">
        <v>51</v>
      </c>
      <c r="K1390" t="s">
        <v>51</v>
      </c>
      <c r="L1390" t="s">
        <v>51</v>
      </c>
      <c r="M1390" t="s">
        <v>51</v>
      </c>
      <c r="N1390">
        <v>0</v>
      </c>
      <c r="O1390">
        <v>0</v>
      </c>
      <c r="P1390">
        <v>0</v>
      </c>
      <c r="Q1390">
        <v>0</v>
      </c>
      <c r="R1390">
        <v>0</v>
      </c>
      <c r="S1390">
        <v>0</v>
      </c>
      <c r="T1390">
        <v>0</v>
      </c>
      <c r="U1390">
        <v>0</v>
      </c>
      <c r="V1390">
        <v>0</v>
      </c>
      <c r="W1390">
        <v>0</v>
      </c>
      <c r="X1390">
        <v>0</v>
      </c>
      <c r="Y1390">
        <v>0</v>
      </c>
      <c r="Z1390">
        <v>0</v>
      </c>
      <c r="AA1390">
        <v>0</v>
      </c>
      <c r="AB1390">
        <v>0</v>
      </c>
      <c r="AC1390">
        <v>0</v>
      </c>
      <c r="AD1390">
        <v>0</v>
      </c>
      <c r="AE1390">
        <v>0</v>
      </c>
      <c r="AF1390">
        <v>0</v>
      </c>
      <c r="AG1390">
        <v>0</v>
      </c>
      <c r="AH1390">
        <v>0</v>
      </c>
      <c r="AI1390">
        <v>0</v>
      </c>
      <c r="AJ1390">
        <v>0</v>
      </c>
    </row>
    <row r="1391" spans="1:36">
      <c r="A1391" t="s">
        <v>3254</v>
      </c>
      <c r="B1391" t="s">
        <v>3255</v>
      </c>
      <c r="C1391" t="s">
        <v>46</v>
      </c>
      <c r="D1391" t="s">
        <v>3255</v>
      </c>
      <c r="E1391" t="s">
        <v>59</v>
      </c>
      <c r="F1391" s="3">
        <v>72</v>
      </c>
      <c r="G1391" t="s">
        <v>55</v>
      </c>
      <c r="H1391" t="s">
        <v>50</v>
      </c>
      <c r="I1391" t="s">
        <v>50</v>
      </c>
      <c r="J1391" t="s">
        <v>50</v>
      </c>
      <c r="K1391" t="s">
        <v>51</v>
      </c>
      <c r="L1391" t="s">
        <v>51</v>
      </c>
      <c r="M1391" t="s">
        <v>50</v>
      </c>
      <c r="N1391">
        <v>0</v>
      </c>
      <c r="O1391">
        <v>0</v>
      </c>
      <c r="P1391">
        <v>0</v>
      </c>
      <c r="Q1391">
        <v>0</v>
      </c>
      <c r="R1391">
        <v>0</v>
      </c>
      <c r="S1391">
        <v>0</v>
      </c>
      <c r="T1391">
        <v>0</v>
      </c>
      <c r="U1391">
        <v>0</v>
      </c>
      <c r="V1391">
        <v>0</v>
      </c>
      <c r="W1391">
        <v>0</v>
      </c>
      <c r="X1391">
        <v>0</v>
      </c>
      <c r="Y1391">
        <v>0</v>
      </c>
      <c r="Z1391">
        <v>0</v>
      </c>
      <c r="AA1391">
        <v>0</v>
      </c>
      <c r="AB1391">
        <v>0</v>
      </c>
      <c r="AC1391">
        <v>0</v>
      </c>
      <c r="AD1391">
        <v>1</v>
      </c>
      <c r="AE1391">
        <v>1</v>
      </c>
      <c r="AF1391">
        <v>0</v>
      </c>
      <c r="AG1391">
        <v>0</v>
      </c>
      <c r="AH1391">
        <v>0</v>
      </c>
      <c r="AI1391">
        <v>1</v>
      </c>
      <c r="AJ1391">
        <v>366</v>
      </c>
    </row>
    <row r="1392" spans="1:36">
      <c r="A1392" t="s">
        <v>3256</v>
      </c>
      <c r="B1392" t="s">
        <v>3257</v>
      </c>
      <c r="C1392" t="s">
        <v>46</v>
      </c>
      <c r="D1392" t="s">
        <v>89</v>
      </c>
      <c r="E1392" t="s">
        <v>89</v>
      </c>
      <c r="F1392" s="3">
        <v>100</v>
      </c>
      <c r="G1392" t="s">
        <v>113</v>
      </c>
      <c r="H1392" t="s">
        <v>50</v>
      </c>
      <c r="I1392" t="s">
        <v>50</v>
      </c>
      <c r="J1392" t="s">
        <v>51</v>
      </c>
      <c r="K1392" t="s">
        <v>51</v>
      </c>
      <c r="L1392" t="s">
        <v>51</v>
      </c>
      <c r="M1392" t="s">
        <v>50</v>
      </c>
      <c r="N1392">
        <v>0</v>
      </c>
      <c r="O1392">
        <v>0</v>
      </c>
      <c r="P1392">
        <v>0</v>
      </c>
      <c r="Q1392">
        <v>0</v>
      </c>
      <c r="R1392">
        <v>0</v>
      </c>
      <c r="S1392">
        <v>0</v>
      </c>
      <c r="T1392">
        <v>0</v>
      </c>
      <c r="U1392">
        <v>0</v>
      </c>
      <c r="V1392">
        <v>0</v>
      </c>
      <c r="W1392">
        <v>0</v>
      </c>
      <c r="X1392">
        <v>0</v>
      </c>
      <c r="Y1392">
        <v>0</v>
      </c>
      <c r="Z1392">
        <v>0</v>
      </c>
      <c r="AA1392">
        <v>0</v>
      </c>
      <c r="AB1392">
        <v>0</v>
      </c>
      <c r="AC1392">
        <v>0</v>
      </c>
      <c r="AD1392">
        <v>0</v>
      </c>
      <c r="AE1392">
        <v>0</v>
      </c>
      <c r="AF1392">
        <v>0</v>
      </c>
      <c r="AG1392">
        <v>0</v>
      </c>
      <c r="AH1392">
        <v>0</v>
      </c>
      <c r="AI1392">
        <v>0</v>
      </c>
      <c r="AJ1392">
        <v>0</v>
      </c>
    </row>
    <row r="1393" spans="1:36">
      <c r="A1393" t="s">
        <v>3258</v>
      </c>
      <c r="B1393" t="s">
        <v>3259</v>
      </c>
      <c r="C1393" t="s">
        <v>88</v>
      </c>
      <c r="D1393" t="s">
        <v>365</v>
      </c>
      <c r="E1393" t="s">
        <v>48</v>
      </c>
      <c r="F1393" s="3">
        <v>25</v>
      </c>
      <c r="G1393" t="s">
        <v>74</v>
      </c>
      <c r="H1393" t="s">
        <v>51</v>
      </c>
      <c r="I1393" t="s">
        <v>50</v>
      </c>
      <c r="J1393" t="s">
        <v>61</v>
      </c>
      <c r="K1393" t="s">
        <v>61</v>
      </c>
      <c r="L1393" t="s">
        <v>61</v>
      </c>
      <c r="M1393" t="s">
        <v>61</v>
      </c>
      <c r="N1393">
        <v>0</v>
      </c>
      <c r="O1393">
        <v>0</v>
      </c>
      <c r="P1393">
        <v>0</v>
      </c>
      <c r="Q1393">
        <v>0</v>
      </c>
      <c r="R1393">
        <v>0</v>
      </c>
      <c r="S1393">
        <v>0</v>
      </c>
      <c r="T1393">
        <v>0</v>
      </c>
      <c r="U1393">
        <v>0</v>
      </c>
      <c r="V1393">
        <v>0</v>
      </c>
      <c r="W1393">
        <v>0</v>
      </c>
      <c r="X1393">
        <v>0</v>
      </c>
      <c r="Y1393">
        <v>0</v>
      </c>
      <c r="Z1393">
        <v>0</v>
      </c>
      <c r="AA1393">
        <v>0</v>
      </c>
      <c r="AB1393">
        <v>0</v>
      </c>
      <c r="AC1393">
        <v>0</v>
      </c>
      <c r="AD1393">
        <v>0</v>
      </c>
      <c r="AE1393">
        <v>0</v>
      </c>
      <c r="AF1393">
        <v>0</v>
      </c>
      <c r="AG1393">
        <v>0</v>
      </c>
      <c r="AH1393">
        <v>0</v>
      </c>
      <c r="AI1393">
        <v>0</v>
      </c>
      <c r="AJ1393">
        <v>0</v>
      </c>
    </row>
    <row r="1394" spans="1:36">
      <c r="A1394" t="s">
        <v>3260</v>
      </c>
      <c r="B1394" t="s">
        <v>3261</v>
      </c>
      <c r="C1394" t="s">
        <v>88</v>
      </c>
      <c r="D1394" t="s">
        <v>3262</v>
      </c>
      <c r="E1394" t="s">
        <v>59</v>
      </c>
      <c r="F1394" s="3">
        <v>30</v>
      </c>
      <c r="G1394" t="s">
        <v>60</v>
      </c>
      <c r="H1394" t="s">
        <v>50</v>
      </c>
      <c r="I1394" t="s">
        <v>50</v>
      </c>
      <c r="J1394" t="s">
        <v>50</v>
      </c>
      <c r="K1394" t="s">
        <v>51</v>
      </c>
      <c r="L1394" t="s">
        <v>51</v>
      </c>
      <c r="M1394" t="s">
        <v>61</v>
      </c>
      <c r="N1394">
        <v>0</v>
      </c>
      <c r="O1394">
        <v>0</v>
      </c>
      <c r="P1394">
        <v>0</v>
      </c>
      <c r="Q1394">
        <v>0</v>
      </c>
      <c r="R1394">
        <v>0</v>
      </c>
      <c r="S1394">
        <v>0</v>
      </c>
      <c r="T1394">
        <v>0</v>
      </c>
      <c r="U1394">
        <v>0</v>
      </c>
      <c r="V1394">
        <v>0</v>
      </c>
      <c r="W1394">
        <v>0</v>
      </c>
      <c r="X1394">
        <v>0</v>
      </c>
      <c r="Y1394">
        <v>0</v>
      </c>
      <c r="Z1394">
        <v>0</v>
      </c>
      <c r="AA1394">
        <v>0</v>
      </c>
      <c r="AB1394">
        <v>0</v>
      </c>
      <c r="AC1394">
        <v>0</v>
      </c>
      <c r="AD1394">
        <v>0</v>
      </c>
      <c r="AE1394">
        <v>0</v>
      </c>
      <c r="AF1394">
        <v>0</v>
      </c>
      <c r="AG1394">
        <v>0</v>
      </c>
      <c r="AH1394">
        <v>0</v>
      </c>
      <c r="AI1394">
        <v>0</v>
      </c>
      <c r="AJ1394">
        <v>0</v>
      </c>
    </row>
    <row r="1395" spans="1:36">
      <c r="A1395" t="s">
        <v>3263</v>
      </c>
      <c r="B1395" t="s">
        <v>3264</v>
      </c>
      <c r="C1395" t="s">
        <v>88</v>
      </c>
      <c r="D1395" t="s">
        <v>3265</v>
      </c>
      <c r="E1395" t="s">
        <v>59</v>
      </c>
      <c r="F1395" s="3">
        <v>40</v>
      </c>
      <c r="G1395" t="s">
        <v>55</v>
      </c>
      <c r="H1395" t="s">
        <v>50</v>
      </c>
      <c r="I1395" t="s">
        <v>50</v>
      </c>
      <c r="J1395" t="s">
        <v>51</v>
      </c>
      <c r="K1395" t="s">
        <v>51</v>
      </c>
      <c r="L1395" t="s">
        <v>51</v>
      </c>
      <c r="M1395" t="s">
        <v>61</v>
      </c>
      <c r="N1395">
        <v>0</v>
      </c>
      <c r="O1395">
        <v>0</v>
      </c>
      <c r="P1395">
        <v>0</v>
      </c>
      <c r="Q1395">
        <v>0</v>
      </c>
      <c r="R1395">
        <v>0</v>
      </c>
      <c r="S1395">
        <v>0</v>
      </c>
      <c r="T1395">
        <v>0</v>
      </c>
      <c r="U1395">
        <v>0</v>
      </c>
      <c r="V1395">
        <v>0</v>
      </c>
      <c r="W1395">
        <v>0</v>
      </c>
      <c r="X1395">
        <v>0</v>
      </c>
      <c r="Y1395">
        <v>0</v>
      </c>
      <c r="Z1395">
        <v>0</v>
      </c>
      <c r="AA1395">
        <v>0</v>
      </c>
      <c r="AB1395">
        <v>0</v>
      </c>
      <c r="AC1395">
        <v>0</v>
      </c>
      <c r="AD1395">
        <v>0</v>
      </c>
      <c r="AE1395">
        <v>0</v>
      </c>
      <c r="AF1395">
        <v>0</v>
      </c>
      <c r="AG1395">
        <v>0</v>
      </c>
      <c r="AH1395">
        <v>0</v>
      </c>
      <c r="AI1395">
        <v>0</v>
      </c>
      <c r="AJ1395">
        <v>0</v>
      </c>
    </row>
    <row r="1396" spans="1:36">
      <c r="A1396" t="s">
        <v>3266</v>
      </c>
      <c r="B1396" t="s">
        <v>3267</v>
      </c>
      <c r="C1396" t="s">
        <v>88</v>
      </c>
      <c r="D1396" t="s">
        <v>89</v>
      </c>
      <c r="E1396" t="s">
        <v>89</v>
      </c>
      <c r="F1396" s="3">
        <v>35</v>
      </c>
      <c r="G1396" t="s">
        <v>74</v>
      </c>
      <c r="H1396" t="s">
        <v>50</v>
      </c>
      <c r="I1396" t="s">
        <v>50</v>
      </c>
      <c r="J1396" t="s">
        <v>50</v>
      </c>
      <c r="K1396" t="s">
        <v>51</v>
      </c>
      <c r="L1396" t="s">
        <v>51</v>
      </c>
      <c r="M1396" t="s">
        <v>61</v>
      </c>
      <c r="N1396">
        <v>0</v>
      </c>
      <c r="O1396">
        <v>0</v>
      </c>
      <c r="P1396">
        <v>0</v>
      </c>
      <c r="Q1396">
        <v>0</v>
      </c>
      <c r="R1396">
        <v>0</v>
      </c>
      <c r="S1396">
        <v>0</v>
      </c>
      <c r="T1396">
        <v>0</v>
      </c>
      <c r="U1396">
        <v>0</v>
      </c>
      <c r="V1396">
        <v>0</v>
      </c>
      <c r="W1396">
        <v>0</v>
      </c>
      <c r="X1396">
        <v>0</v>
      </c>
      <c r="Y1396">
        <v>0</v>
      </c>
      <c r="Z1396">
        <v>0</v>
      </c>
      <c r="AA1396">
        <v>0</v>
      </c>
      <c r="AB1396">
        <v>0</v>
      </c>
      <c r="AC1396">
        <v>0</v>
      </c>
      <c r="AD1396">
        <v>0</v>
      </c>
      <c r="AE1396">
        <v>0</v>
      </c>
      <c r="AF1396">
        <v>0</v>
      </c>
      <c r="AG1396">
        <v>0</v>
      </c>
      <c r="AH1396">
        <v>0</v>
      </c>
      <c r="AI1396">
        <v>0</v>
      </c>
      <c r="AJ1396">
        <v>0</v>
      </c>
    </row>
    <row r="1397" spans="1:36">
      <c r="A1397" t="s">
        <v>3268</v>
      </c>
      <c r="B1397" t="s">
        <v>3269</v>
      </c>
      <c r="C1397" t="s">
        <v>88</v>
      </c>
      <c r="D1397" t="s">
        <v>89</v>
      </c>
      <c r="E1397" t="s">
        <v>89</v>
      </c>
      <c r="F1397" s="3">
        <v>200</v>
      </c>
      <c r="G1397" t="s">
        <v>78</v>
      </c>
      <c r="H1397" t="s">
        <v>50</v>
      </c>
      <c r="I1397" t="s">
        <v>50</v>
      </c>
      <c r="J1397" t="s">
        <v>51</v>
      </c>
      <c r="K1397" t="s">
        <v>51</v>
      </c>
      <c r="L1397" t="s">
        <v>51</v>
      </c>
      <c r="M1397" t="s">
        <v>61</v>
      </c>
      <c r="N1397">
        <v>0</v>
      </c>
      <c r="O1397">
        <v>0</v>
      </c>
      <c r="P1397">
        <v>0</v>
      </c>
      <c r="Q1397">
        <v>0</v>
      </c>
      <c r="R1397">
        <v>0</v>
      </c>
      <c r="S1397">
        <v>0</v>
      </c>
      <c r="T1397">
        <v>0</v>
      </c>
      <c r="U1397">
        <v>0</v>
      </c>
      <c r="V1397">
        <v>0</v>
      </c>
      <c r="W1397">
        <v>0</v>
      </c>
      <c r="X1397">
        <v>0</v>
      </c>
      <c r="Y1397">
        <v>0</v>
      </c>
      <c r="Z1397">
        <v>0</v>
      </c>
      <c r="AA1397">
        <v>0</v>
      </c>
      <c r="AB1397">
        <v>0</v>
      </c>
      <c r="AC1397">
        <v>0</v>
      </c>
      <c r="AD1397">
        <v>0</v>
      </c>
      <c r="AE1397">
        <v>0</v>
      </c>
      <c r="AF1397">
        <v>0</v>
      </c>
      <c r="AG1397">
        <v>0</v>
      </c>
      <c r="AH1397">
        <v>0</v>
      </c>
      <c r="AI1397">
        <v>0</v>
      </c>
      <c r="AJ1397">
        <v>0</v>
      </c>
    </row>
    <row r="1398" spans="1:36">
      <c r="A1398" t="s">
        <v>3270</v>
      </c>
      <c r="B1398" t="s">
        <v>3271</v>
      </c>
      <c r="C1398" t="s">
        <v>46</v>
      </c>
      <c r="D1398" t="s">
        <v>2898</v>
      </c>
      <c r="E1398" t="s">
        <v>48</v>
      </c>
      <c r="F1398" s="3">
        <v>315</v>
      </c>
      <c r="G1398" t="s">
        <v>119</v>
      </c>
      <c r="H1398" t="s">
        <v>50</v>
      </c>
      <c r="I1398" t="s">
        <v>50</v>
      </c>
      <c r="J1398" t="s">
        <v>51</v>
      </c>
      <c r="K1398" t="s">
        <v>51</v>
      </c>
      <c r="L1398" t="s">
        <v>51</v>
      </c>
      <c r="M1398" t="s">
        <v>51</v>
      </c>
      <c r="N1398">
        <v>2</v>
      </c>
      <c r="O1398">
        <v>0</v>
      </c>
      <c r="P1398">
        <v>0</v>
      </c>
      <c r="Q1398">
        <v>0</v>
      </c>
      <c r="R1398">
        <v>0</v>
      </c>
      <c r="S1398">
        <v>0</v>
      </c>
      <c r="T1398">
        <v>0</v>
      </c>
      <c r="U1398">
        <v>0</v>
      </c>
      <c r="V1398">
        <v>0</v>
      </c>
      <c r="W1398">
        <v>0</v>
      </c>
      <c r="X1398">
        <v>0</v>
      </c>
      <c r="Y1398">
        <v>0</v>
      </c>
      <c r="Z1398">
        <v>0</v>
      </c>
      <c r="AA1398">
        <v>0</v>
      </c>
      <c r="AB1398">
        <v>0</v>
      </c>
      <c r="AC1398">
        <v>0</v>
      </c>
      <c r="AD1398">
        <v>0</v>
      </c>
      <c r="AE1398">
        <v>0</v>
      </c>
      <c r="AF1398">
        <v>0</v>
      </c>
      <c r="AG1398">
        <v>0</v>
      </c>
      <c r="AH1398">
        <v>0</v>
      </c>
      <c r="AI1398">
        <v>0</v>
      </c>
      <c r="AJ1398">
        <v>0</v>
      </c>
    </row>
    <row r="1399" spans="1:36">
      <c r="A1399" t="s">
        <v>3272</v>
      </c>
      <c r="B1399" t="s">
        <v>3273</v>
      </c>
      <c r="C1399" t="s">
        <v>46</v>
      </c>
      <c r="D1399" t="s">
        <v>3153</v>
      </c>
      <c r="E1399" t="s">
        <v>48</v>
      </c>
      <c r="F1399" s="3">
        <v>335</v>
      </c>
      <c r="G1399" t="s">
        <v>55</v>
      </c>
      <c r="H1399" t="s">
        <v>50</v>
      </c>
      <c r="I1399" t="s">
        <v>50</v>
      </c>
      <c r="J1399" t="s">
        <v>51</v>
      </c>
      <c r="K1399" t="s">
        <v>51</v>
      </c>
      <c r="L1399" t="s">
        <v>51</v>
      </c>
      <c r="M1399" t="s">
        <v>51</v>
      </c>
      <c r="N1399">
        <v>1</v>
      </c>
      <c r="O1399">
        <v>0</v>
      </c>
      <c r="P1399">
        <v>0</v>
      </c>
      <c r="Q1399">
        <v>0</v>
      </c>
      <c r="R1399">
        <v>0</v>
      </c>
      <c r="S1399">
        <v>0</v>
      </c>
      <c r="T1399">
        <v>0</v>
      </c>
      <c r="U1399">
        <v>0</v>
      </c>
      <c r="V1399">
        <v>0</v>
      </c>
      <c r="W1399">
        <v>0</v>
      </c>
      <c r="X1399">
        <v>0</v>
      </c>
      <c r="Y1399">
        <v>0</v>
      </c>
      <c r="Z1399">
        <v>0</v>
      </c>
      <c r="AA1399">
        <v>0</v>
      </c>
      <c r="AB1399">
        <v>0</v>
      </c>
      <c r="AC1399">
        <v>0</v>
      </c>
      <c r="AD1399">
        <v>0</v>
      </c>
      <c r="AE1399">
        <v>0</v>
      </c>
      <c r="AF1399">
        <v>0</v>
      </c>
      <c r="AG1399">
        <v>0</v>
      </c>
      <c r="AH1399">
        <v>0</v>
      </c>
      <c r="AI1399">
        <v>0</v>
      </c>
      <c r="AJ1399">
        <v>0</v>
      </c>
    </row>
    <row r="1400" spans="1:36">
      <c r="A1400" t="s">
        <v>3274</v>
      </c>
      <c r="B1400" t="s">
        <v>3275</v>
      </c>
      <c r="C1400" t="s">
        <v>64</v>
      </c>
      <c r="D1400" t="s">
        <v>3275</v>
      </c>
      <c r="E1400" t="s">
        <v>59</v>
      </c>
      <c r="G1400" t="s">
        <v>60</v>
      </c>
      <c r="H1400" t="s">
        <v>50</v>
      </c>
      <c r="I1400" t="s">
        <v>50</v>
      </c>
      <c r="J1400" t="s">
        <v>51</v>
      </c>
      <c r="K1400" t="s">
        <v>61</v>
      </c>
      <c r="L1400" t="s">
        <v>61</v>
      </c>
      <c r="M1400" t="s">
        <v>61</v>
      </c>
      <c r="N1400">
        <v>0</v>
      </c>
      <c r="O1400">
        <v>0</v>
      </c>
      <c r="P1400">
        <v>0</v>
      </c>
      <c r="Q1400">
        <v>0</v>
      </c>
      <c r="R1400">
        <v>0</v>
      </c>
      <c r="S1400">
        <v>0</v>
      </c>
      <c r="T1400">
        <v>0</v>
      </c>
      <c r="U1400">
        <v>0</v>
      </c>
      <c r="V1400">
        <v>0</v>
      </c>
      <c r="W1400">
        <v>0</v>
      </c>
      <c r="X1400">
        <v>0</v>
      </c>
      <c r="Y1400">
        <v>0</v>
      </c>
      <c r="Z1400">
        <v>0</v>
      </c>
      <c r="AA1400">
        <v>0</v>
      </c>
      <c r="AB1400">
        <v>0</v>
      </c>
      <c r="AC1400">
        <v>0</v>
      </c>
      <c r="AD1400">
        <v>0</v>
      </c>
      <c r="AE1400">
        <v>0</v>
      </c>
      <c r="AF1400">
        <v>0</v>
      </c>
      <c r="AG1400">
        <v>0</v>
      </c>
      <c r="AH1400">
        <v>0</v>
      </c>
      <c r="AI1400">
        <v>0</v>
      </c>
      <c r="AJ1400">
        <v>0</v>
      </c>
    </row>
    <row r="1401" spans="1:36">
      <c r="A1401" t="s">
        <v>3276</v>
      </c>
      <c r="B1401" t="s">
        <v>3277</v>
      </c>
      <c r="C1401" t="s">
        <v>46</v>
      </c>
      <c r="D1401" t="s">
        <v>3253</v>
      </c>
      <c r="E1401" t="s">
        <v>48</v>
      </c>
      <c r="F1401" s="3">
        <v>2800</v>
      </c>
      <c r="G1401" t="s">
        <v>74</v>
      </c>
      <c r="H1401" t="s">
        <v>50</v>
      </c>
      <c r="I1401" t="s">
        <v>50</v>
      </c>
      <c r="J1401" t="s">
        <v>51</v>
      </c>
      <c r="K1401" t="s">
        <v>51</v>
      </c>
      <c r="L1401" t="s">
        <v>51</v>
      </c>
      <c r="M1401" t="s">
        <v>51</v>
      </c>
      <c r="N1401">
        <v>0</v>
      </c>
      <c r="O1401">
        <v>0</v>
      </c>
      <c r="P1401">
        <v>0</v>
      </c>
      <c r="Q1401">
        <v>0</v>
      </c>
      <c r="R1401">
        <v>0</v>
      </c>
      <c r="S1401">
        <v>0</v>
      </c>
      <c r="T1401">
        <v>0</v>
      </c>
      <c r="U1401">
        <v>0</v>
      </c>
      <c r="V1401">
        <v>0</v>
      </c>
      <c r="W1401">
        <v>0</v>
      </c>
      <c r="X1401">
        <v>0</v>
      </c>
      <c r="Y1401">
        <v>0</v>
      </c>
      <c r="Z1401">
        <v>0</v>
      </c>
      <c r="AA1401">
        <v>0</v>
      </c>
      <c r="AB1401">
        <v>0</v>
      </c>
      <c r="AC1401">
        <v>0</v>
      </c>
      <c r="AD1401">
        <v>0</v>
      </c>
      <c r="AE1401">
        <v>0</v>
      </c>
      <c r="AF1401">
        <v>0</v>
      </c>
      <c r="AG1401">
        <v>0</v>
      </c>
      <c r="AH1401">
        <v>0</v>
      </c>
      <c r="AI1401">
        <v>0</v>
      </c>
      <c r="AJ1401">
        <v>0</v>
      </c>
    </row>
    <row r="1402" spans="1:36">
      <c r="A1402" t="s">
        <v>3278</v>
      </c>
      <c r="B1402" t="s">
        <v>3279</v>
      </c>
      <c r="C1402" t="s">
        <v>46</v>
      </c>
      <c r="D1402" t="s">
        <v>3280</v>
      </c>
      <c r="E1402" t="s">
        <v>59</v>
      </c>
      <c r="F1402" s="3">
        <v>200</v>
      </c>
      <c r="G1402" t="s">
        <v>649</v>
      </c>
      <c r="H1402" t="s">
        <v>50</v>
      </c>
      <c r="I1402" t="s">
        <v>50</v>
      </c>
      <c r="J1402" t="s">
        <v>51</v>
      </c>
      <c r="K1402" t="s">
        <v>51</v>
      </c>
      <c r="L1402" t="s">
        <v>51</v>
      </c>
      <c r="M1402" t="s">
        <v>50</v>
      </c>
      <c r="N1402">
        <v>0</v>
      </c>
      <c r="O1402">
        <v>0</v>
      </c>
      <c r="P1402">
        <v>0</v>
      </c>
      <c r="Q1402">
        <v>0</v>
      </c>
      <c r="R1402">
        <v>0</v>
      </c>
      <c r="S1402">
        <v>0</v>
      </c>
      <c r="T1402">
        <v>0</v>
      </c>
      <c r="U1402">
        <v>0</v>
      </c>
      <c r="V1402">
        <v>0</v>
      </c>
      <c r="W1402">
        <v>0</v>
      </c>
      <c r="X1402">
        <v>0</v>
      </c>
      <c r="Y1402">
        <v>0</v>
      </c>
      <c r="Z1402">
        <v>0</v>
      </c>
      <c r="AA1402">
        <v>0</v>
      </c>
      <c r="AB1402">
        <v>0</v>
      </c>
      <c r="AC1402">
        <v>0</v>
      </c>
      <c r="AD1402">
        <v>0</v>
      </c>
      <c r="AE1402">
        <v>0</v>
      </c>
      <c r="AF1402">
        <v>0</v>
      </c>
      <c r="AG1402">
        <v>0</v>
      </c>
      <c r="AH1402">
        <v>0</v>
      </c>
      <c r="AI1402">
        <v>0</v>
      </c>
      <c r="AJ1402">
        <v>0</v>
      </c>
    </row>
    <row r="1403" spans="1:36">
      <c r="A1403" t="s">
        <v>3281</v>
      </c>
      <c r="B1403" t="s">
        <v>3282</v>
      </c>
      <c r="C1403" t="s">
        <v>46</v>
      </c>
      <c r="D1403" t="s">
        <v>2094</v>
      </c>
      <c r="E1403" t="s">
        <v>59</v>
      </c>
      <c r="F1403" s="3">
        <v>39</v>
      </c>
      <c r="G1403" t="s">
        <v>55</v>
      </c>
      <c r="H1403" t="s">
        <v>50</v>
      </c>
      <c r="I1403" t="s">
        <v>50</v>
      </c>
      <c r="J1403" t="s">
        <v>51</v>
      </c>
      <c r="K1403" t="s">
        <v>51</v>
      </c>
      <c r="L1403" t="s">
        <v>51</v>
      </c>
      <c r="M1403" t="s">
        <v>50</v>
      </c>
      <c r="N1403">
        <v>0</v>
      </c>
      <c r="O1403">
        <v>0</v>
      </c>
      <c r="P1403">
        <v>2</v>
      </c>
      <c r="Q1403">
        <v>0</v>
      </c>
      <c r="R1403">
        <v>0</v>
      </c>
      <c r="S1403">
        <v>0</v>
      </c>
      <c r="T1403">
        <v>0</v>
      </c>
      <c r="U1403">
        <v>0</v>
      </c>
      <c r="V1403">
        <v>0</v>
      </c>
      <c r="W1403">
        <v>0</v>
      </c>
      <c r="X1403">
        <v>0</v>
      </c>
      <c r="Y1403">
        <v>0</v>
      </c>
      <c r="Z1403">
        <v>0</v>
      </c>
      <c r="AA1403">
        <v>0</v>
      </c>
      <c r="AB1403">
        <v>0</v>
      </c>
      <c r="AC1403">
        <v>0</v>
      </c>
      <c r="AD1403">
        <v>0</v>
      </c>
      <c r="AE1403">
        <v>0</v>
      </c>
      <c r="AF1403">
        <v>0</v>
      </c>
      <c r="AG1403">
        <v>0</v>
      </c>
      <c r="AH1403">
        <v>0</v>
      </c>
      <c r="AI1403">
        <v>0</v>
      </c>
      <c r="AJ1403">
        <v>0</v>
      </c>
    </row>
    <row r="1404" spans="1:36">
      <c r="A1404" t="s">
        <v>3283</v>
      </c>
      <c r="B1404" t="s">
        <v>3284</v>
      </c>
      <c r="C1404" t="s">
        <v>88</v>
      </c>
      <c r="D1404" t="s">
        <v>365</v>
      </c>
      <c r="E1404" t="s">
        <v>48</v>
      </c>
      <c r="F1404" s="3">
        <v>25</v>
      </c>
      <c r="G1404" t="s">
        <v>74</v>
      </c>
      <c r="H1404" t="s">
        <v>51</v>
      </c>
      <c r="I1404" t="s">
        <v>50</v>
      </c>
      <c r="J1404" t="s">
        <v>61</v>
      </c>
      <c r="K1404" t="s">
        <v>61</v>
      </c>
      <c r="L1404" t="s">
        <v>61</v>
      </c>
      <c r="M1404" t="s">
        <v>61</v>
      </c>
      <c r="N1404">
        <v>0</v>
      </c>
      <c r="O1404">
        <v>0</v>
      </c>
      <c r="P1404">
        <v>0</v>
      </c>
      <c r="Q1404">
        <v>0</v>
      </c>
      <c r="R1404">
        <v>0</v>
      </c>
      <c r="S1404">
        <v>0</v>
      </c>
      <c r="T1404">
        <v>0</v>
      </c>
      <c r="U1404">
        <v>0</v>
      </c>
      <c r="V1404">
        <v>0</v>
      </c>
      <c r="W1404">
        <v>0</v>
      </c>
      <c r="X1404">
        <v>0</v>
      </c>
      <c r="Y1404">
        <v>0</v>
      </c>
      <c r="Z1404">
        <v>0</v>
      </c>
      <c r="AA1404">
        <v>0</v>
      </c>
      <c r="AB1404">
        <v>0</v>
      </c>
      <c r="AC1404">
        <v>0</v>
      </c>
      <c r="AD1404">
        <v>0</v>
      </c>
      <c r="AE1404">
        <v>0</v>
      </c>
      <c r="AF1404">
        <v>0</v>
      </c>
      <c r="AG1404">
        <v>0</v>
      </c>
      <c r="AH1404">
        <v>0</v>
      </c>
      <c r="AI1404">
        <v>0</v>
      </c>
      <c r="AJ1404">
        <v>0</v>
      </c>
    </row>
    <row r="1405" spans="1:36">
      <c r="A1405" t="s">
        <v>3285</v>
      </c>
      <c r="B1405" t="s">
        <v>3286</v>
      </c>
      <c r="C1405" t="s">
        <v>88</v>
      </c>
      <c r="D1405" t="s">
        <v>89</v>
      </c>
      <c r="E1405" t="s">
        <v>89</v>
      </c>
      <c r="F1405" s="3">
        <v>60</v>
      </c>
      <c r="G1405" t="s">
        <v>101</v>
      </c>
      <c r="H1405" t="s">
        <v>50</v>
      </c>
      <c r="I1405" t="s">
        <v>50</v>
      </c>
      <c r="J1405" t="s">
        <v>50</v>
      </c>
      <c r="K1405" t="s">
        <v>51</v>
      </c>
      <c r="L1405" t="s">
        <v>51</v>
      </c>
      <c r="M1405" t="s">
        <v>61</v>
      </c>
      <c r="N1405">
        <v>0</v>
      </c>
      <c r="O1405">
        <v>0</v>
      </c>
      <c r="P1405">
        <v>0</v>
      </c>
      <c r="Q1405">
        <v>0</v>
      </c>
      <c r="R1405">
        <v>0</v>
      </c>
      <c r="S1405">
        <v>0</v>
      </c>
      <c r="T1405">
        <v>0</v>
      </c>
      <c r="U1405">
        <v>0</v>
      </c>
      <c r="V1405">
        <v>0</v>
      </c>
      <c r="W1405">
        <v>0</v>
      </c>
      <c r="X1405">
        <v>0</v>
      </c>
      <c r="Y1405">
        <v>0</v>
      </c>
      <c r="Z1405">
        <v>0</v>
      </c>
      <c r="AA1405">
        <v>0</v>
      </c>
      <c r="AB1405">
        <v>0</v>
      </c>
      <c r="AC1405">
        <v>0</v>
      </c>
      <c r="AD1405">
        <v>0</v>
      </c>
      <c r="AE1405">
        <v>0</v>
      </c>
      <c r="AF1405">
        <v>0</v>
      </c>
      <c r="AG1405">
        <v>0</v>
      </c>
      <c r="AH1405">
        <v>0</v>
      </c>
      <c r="AI1405">
        <v>0</v>
      </c>
      <c r="AJ1405">
        <v>0</v>
      </c>
    </row>
    <row r="1406" spans="1:36">
      <c r="A1406" t="s">
        <v>3287</v>
      </c>
      <c r="B1406" t="s">
        <v>3288</v>
      </c>
      <c r="C1406" t="s">
        <v>88</v>
      </c>
      <c r="D1406" t="s">
        <v>89</v>
      </c>
      <c r="E1406" t="s">
        <v>89</v>
      </c>
      <c r="F1406" s="3">
        <v>35</v>
      </c>
      <c r="G1406" t="s">
        <v>49</v>
      </c>
      <c r="H1406" t="s">
        <v>50</v>
      </c>
      <c r="I1406" t="s">
        <v>50</v>
      </c>
      <c r="J1406" t="s">
        <v>50</v>
      </c>
      <c r="K1406" t="s">
        <v>51</v>
      </c>
      <c r="L1406" t="s">
        <v>51</v>
      </c>
      <c r="M1406" t="s">
        <v>61</v>
      </c>
      <c r="N1406">
        <v>0</v>
      </c>
      <c r="O1406">
        <v>0</v>
      </c>
      <c r="P1406">
        <v>0</v>
      </c>
      <c r="Q1406">
        <v>0</v>
      </c>
      <c r="R1406">
        <v>0</v>
      </c>
      <c r="S1406">
        <v>0</v>
      </c>
      <c r="T1406">
        <v>0</v>
      </c>
      <c r="U1406">
        <v>0</v>
      </c>
      <c r="V1406">
        <v>0</v>
      </c>
      <c r="W1406">
        <v>0</v>
      </c>
      <c r="X1406">
        <v>0</v>
      </c>
      <c r="Y1406">
        <v>0</v>
      </c>
      <c r="Z1406">
        <v>0</v>
      </c>
      <c r="AA1406">
        <v>0</v>
      </c>
      <c r="AB1406">
        <v>0</v>
      </c>
      <c r="AC1406">
        <v>0</v>
      </c>
      <c r="AD1406">
        <v>0</v>
      </c>
      <c r="AE1406">
        <v>0</v>
      </c>
      <c r="AF1406">
        <v>0</v>
      </c>
      <c r="AG1406">
        <v>0</v>
      </c>
      <c r="AH1406">
        <v>0</v>
      </c>
      <c r="AI1406">
        <v>0</v>
      </c>
      <c r="AJ1406">
        <v>0</v>
      </c>
    </row>
    <row r="1407" spans="1:36">
      <c r="A1407" t="s">
        <v>3289</v>
      </c>
      <c r="B1407" t="s">
        <v>3290</v>
      </c>
      <c r="C1407" t="s">
        <v>46</v>
      </c>
      <c r="D1407" t="s">
        <v>104</v>
      </c>
      <c r="E1407" t="s">
        <v>48</v>
      </c>
      <c r="F1407" s="3">
        <v>400</v>
      </c>
      <c r="G1407" t="s">
        <v>66</v>
      </c>
      <c r="H1407" t="s">
        <v>50</v>
      </c>
      <c r="I1407" t="s">
        <v>50</v>
      </c>
      <c r="J1407" t="s">
        <v>51</v>
      </c>
      <c r="K1407" t="s">
        <v>51</v>
      </c>
      <c r="L1407" t="s">
        <v>51</v>
      </c>
      <c r="M1407" t="s">
        <v>51</v>
      </c>
      <c r="N1407">
        <v>0</v>
      </c>
      <c r="O1407">
        <v>0</v>
      </c>
      <c r="P1407">
        <v>0</v>
      </c>
      <c r="Q1407">
        <v>0</v>
      </c>
      <c r="R1407">
        <v>0</v>
      </c>
      <c r="S1407">
        <v>0</v>
      </c>
      <c r="T1407">
        <v>0</v>
      </c>
      <c r="U1407">
        <v>0</v>
      </c>
      <c r="V1407">
        <v>0</v>
      </c>
      <c r="W1407">
        <v>0</v>
      </c>
      <c r="X1407">
        <v>0</v>
      </c>
      <c r="Y1407">
        <v>0</v>
      </c>
      <c r="Z1407">
        <v>0</v>
      </c>
      <c r="AA1407">
        <v>0</v>
      </c>
      <c r="AB1407">
        <v>0</v>
      </c>
      <c r="AC1407">
        <v>0</v>
      </c>
      <c r="AD1407">
        <v>0</v>
      </c>
      <c r="AE1407">
        <v>0</v>
      </c>
      <c r="AF1407">
        <v>0</v>
      </c>
      <c r="AG1407">
        <v>0</v>
      </c>
      <c r="AH1407">
        <v>0</v>
      </c>
      <c r="AI1407">
        <v>0</v>
      </c>
      <c r="AJ1407">
        <v>0</v>
      </c>
    </row>
    <row r="1408" spans="1:36">
      <c r="A1408" t="s">
        <v>3291</v>
      </c>
      <c r="B1408" t="s">
        <v>3292</v>
      </c>
      <c r="C1408" t="s">
        <v>88</v>
      </c>
      <c r="D1408" t="s">
        <v>89</v>
      </c>
      <c r="E1408" t="s">
        <v>89</v>
      </c>
      <c r="F1408" s="3">
        <v>130</v>
      </c>
      <c r="G1408" t="s">
        <v>55</v>
      </c>
      <c r="H1408" t="s">
        <v>50</v>
      </c>
      <c r="I1408" t="s">
        <v>50</v>
      </c>
      <c r="J1408" t="s">
        <v>50</v>
      </c>
      <c r="K1408" t="s">
        <v>51</v>
      </c>
      <c r="L1408" t="s">
        <v>51</v>
      </c>
      <c r="M1408" t="s">
        <v>61</v>
      </c>
      <c r="N1408">
        <v>0</v>
      </c>
      <c r="O1408">
        <v>0</v>
      </c>
      <c r="P1408">
        <v>0</v>
      </c>
      <c r="Q1408">
        <v>0</v>
      </c>
      <c r="R1408">
        <v>0</v>
      </c>
      <c r="S1408">
        <v>0</v>
      </c>
      <c r="T1408">
        <v>0</v>
      </c>
      <c r="U1408">
        <v>0</v>
      </c>
      <c r="V1408">
        <v>0</v>
      </c>
      <c r="W1408">
        <v>0</v>
      </c>
      <c r="X1408">
        <v>0</v>
      </c>
      <c r="Y1408">
        <v>0</v>
      </c>
      <c r="Z1408">
        <v>0</v>
      </c>
      <c r="AA1408">
        <v>0</v>
      </c>
      <c r="AB1408">
        <v>0</v>
      </c>
      <c r="AC1408">
        <v>0</v>
      </c>
      <c r="AD1408">
        <v>0</v>
      </c>
      <c r="AE1408">
        <v>0</v>
      </c>
      <c r="AF1408">
        <v>0</v>
      </c>
      <c r="AG1408">
        <v>0</v>
      </c>
      <c r="AH1408">
        <v>0</v>
      </c>
      <c r="AI1408">
        <v>0</v>
      </c>
      <c r="AJ1408">
        <v>0</v>
      </c>
    </row>
    <row r="1409" spans="1:36">
      <c r="A1409" t="s">
        <v>3293</v>
      </c>
      <c r="B1409" t="s">
        <v>3294</v>
      </c>
      <c r="C1409" t="s">
        <v>46</v>
      </c>
      <c r="D1409" t="s">
        <v>3295</v>
      </c>
      <c r="E1409" t="s">
        <v>48</v>
      </c>
      <c r="F1409" s="3">
        <v>5400</v>
      </c>
      <c r="G1409" t="s">
        <v>60</v>
      </c>
      <c r="H1409" t="s">
        <v>50</v>
      </c>
      <c r="I1409" t="s">
        <v>50</v>
      </c>
      <c r="J1409" t="s">
        <v>51</v>
      </c>
      <c r="K1409" t="s">
        <v>51</v>
      </c>
      <c r="L1409" t="s">
        <v>51</v>
      </c>
      <c r="M1409" t="s">
        <v>51</v>
      </c>
      <c r="N1409">
        <v>0</v>
      </c>
      <c r="O1409">
        <v>0</v>
      </c>
      <c r="P1409">
        <v>0</v>
      </c>
      <c r="Q1409">
        <v>0</v>
      </c>
      <c r="R1409">
        <v>0</v>
      </c>
      <c r="S1409">
        <v>0</v>
      </c>
      <c r="T1409">
        <v>0</v>
      </c>
      <c r="U1409">
        <v>0</v>
      </c>
      <c r="V1409">
        <v>0</v>
      </c>
      <c r="W1409">
        <v>0</v>
      </c>
      <c r="X1409">
        <v>0</v>
      </c>
      <c r="Y1409">
        <v>0</v>
      </c>
      <c r="Z1409">
        <v>0</v>
      </c>
      <c r="AA1409">
        <v>0</v>
      </c>
      <c r="AB1409">
        <v>0</v>
      </c>
      <c r="AC1409">
        <v>0</v>
      </c>
      <c r="AD1409">
        <v>0</v>
      </c>
      <c r="AE1409">
        <v>0</v>
      </c>
      <c r="AF1409">
        <v>0</v>
      </c>
      <c r="AG1409">
        <v>0</v>
      </c>
      <c r="AH1409">
        <v>0</v>
      </c>
      <c r="AI1409">
        <v>0</v>
      </c>
      <c r="AJ1409">
        <v>0</v>
      </c>
    </row>
    <row r="1410" spans="1:36">
      <c r="A1410" t="s">
        <v>3296</v>
      </c>
      <c r="B1410" t="s">
        <v>3297</v>
      </c>
      <c r="C1410" t="s">
        <v>46</v>
      </c>
      <c r="D1410" t="s">
        <v>3153</v>
      </c>
      <c r="E1410" t="s">
        <v>48</v>
      </c>
      <c r="F1410" s="3">
        <v>105</v>
      </c>
      <c r="G1410" t="s">
        <v>55</v>
      </c>
      <c r="H1410" t="s">
        <v>50</v>
      </c>
      <c r="I1410" t="s">
        <v>50</v>
      </c>
      <c r="J1410" t="s">
        <v>51</v>
      </c>
      <c r="K1410" t="s">
        <v>51</v>
      </c>
      <c r="L1410" t="s">
        <v>51</v>
      </c>
      <c r="M1410" t="s">
        <v>51</v>
      </c>
      <c r="N1410">
        <v>0</v>
      </c>
      <c r="O1410">
        <v>0</v>
      </c>
      <c r="P1410">
        <v>0</v>
      </c>
      <c r="Q1410">
        <v>0</v>
      </c>
      <c r="R1410">
        <v>0</v>
      </c>
      <c r="S1410">
        <v>0</v>
      </c>
      <c r="T1410">
        <v>0</v>
      </c>
      <c r="U1410">
        <v>0</v>
      </c>
      <c r="V1410">
        <v>0</v>
      </c>
      <c r="W1410">
        <v>0</v>
      </c>
      <c r="X1410">
        <v>0</v>
      </c>
      <c r="Y1410">
        <v>0</v>
      </c>
      <c r="Z1410">
        <v>0</v>
      </c>
      <c r="AA1410">
        <v>0</v>
      </c>
      <c r="AB1410">
        <v>0</v>
      </c>
      <c r="AC1410">
        <v>0</v>
      </c>
      <c r="AD1410">
        <v>0</v>
      </c>
      <c r="AE1410">
        <v>0</v>
      </c>
      <c r="AF1410">
        <v>0</v>
      </c>
      <c r="AG1410">
        <v>0</v>
      </c>
      <c r="AH1410">
        <v>0</v>
      </c>
      <c r="AI1410">
        <v>0</v>
      </c>
      <c r="AJ1410">
        <v>0</v>
      </c>
    </row>
    <row r="1411" spans="1:36">
      <c r="A1411" t="s">
        <v>3298</v>
      </c>
      <c r="B1411" t="s">
        <v>3299</v>
      </c>
      <c r="C1411" t="s">
        <v>46</v>
      </c>
      <c r="D1411" t="s">
        <v>3300</v>
      </c>
      <c r="E1411" t="s">
        <v>48</v>
      </c>
      <c r="F1411" s="3">
        <v>26835</v>
      </c>
      <c r="G1411" t="s">
        <v>90</v>
      </c>
      <c r="H1411" t="s">
        <v>50</v>
      </c>
      <c r="I1411" t="s">
        <v>50</v>
      </c>
      <c r="J1411" t="s">
        <v>51</v>
      </c>
      <c r="K1411" t="s">
        <v>51</v>
      </c>
      <c r="L1411" t="s">
        <v>51</v>
      </c>
      <c r="M1411" t="s">
        <v>50</v>
      </c>
      <c r="N1411">
        <v>0</v>
      </c>
      <c r="O1411">
        <v>0</v>
      </c>
      <c r="P1411">
        <v>0</v>
      </c>
      <c r="Q1411">
        <v>0</v>
      </c>
      <c r="R1411">
        <v>0</v>
      </c>
      <c r="S1411">
        <v>0</v>
      </c>
      <c r="T1411">
        <v>0</v>
      </c>
      <c r="U1411">
        <v>0</v>
      </c>
      <c r="V1411">
        <v>0</v>
      </c>
      <c r="W1411">
        <v>0</v>
      </c>
      <c r="X1411">
        <v>0</v>
      </c>
      <c r="Y1411">
        <v>0</v>
      </c>
      <c r="Z1411">
        <v>0</v>
      </c>
      <c r="AA1411">
        <v>0</v>
      </c>
      <c r="AB1411">
        <v>0</v>
      </c>
      <c r="AC1411">
        <v>0</v>
      </c>
      <c r="AD1411">
        <v>0</v>
      </c>
      <c r="AE1411">
        <v>0</v>
      </c>
      <c r="AF1411">
        <v>0</v>
      </c>
      <c r="AG1411">
        <v>0</v>
      </c>
      <c r="AH1411">
        <v>0</v>
      </c>
      <c r="AI1411">
        <v>0</v>
      </c>
      <c r="AJ1411">
        <v>0</v>
      </c>
    </row>
    <row r="1412" spans="1:36">
      <c r="A1412" t="s">
        <v>3301</v>
      </c>
      <c r="B1412" t="s">
        <v>3302</v>
      </c>
      <c r="C1412" t="s">
        <v>46</v>
      </c>
      <c r="D1412" t="s">
        <v>3253</v>
      </c>
      <c r="E1412" t="s">
        <v>48</v>
      </c>
      <c r="F1412" s="3">
        <v>350</v>
      </c>
      <c r="G1412" t="s">
        <v>74</v>
      </c>
      <c r="H1412" t="s">
        <v>50</v>
      </c>
      <c r="I1412" t="s">
        <v>50</v>
      </c>
      <c r="J1412" t="s">
        <v>51</v>
      </c>
      <c r="K1412" t="s">
        <v>50</v>
      </c>
      <c r="L1412" t="s">
        <v>51</v>
      </c>
      <c r="M1412" t="s">
        <v>51</v>
      </c>
      <c r="N1412">
        <v>0</v>
      </c>
      <c r="O1412">
        <v>0</v>
      </c>
      <c r="P1412">
        <v>0</v>
      </c>
      <c r="Q1412">
        <v>0</v>
      </c>
      <c r="R1412">
        <v>0</v>
      </c>
      <c r="S1412">
        <v>0</v>
      </c>
      <c r="T1412">
        <v>0</v>
      </c>
      <c r="U1412">
        <v>0</v>
      </c>
      <c r="V1412">
        <v>0</v>
      </c>
      <c r="W1412">
        <v>0</v>
      </c>
      <c r="X1412">
        <v>0</v>
      </c>
      <c r="Y1412">
        <v>0</v>
      </c>
      <c r="Z1412">
        <v>0</v>
      </c>
      <c r="AA1412">
        <v>0</v>
      </c>
      <c r="AB1412">
        <v>0</v>
      </c>
      <c r="AC1412">
        <v>0</v>
      </c>
      <c r="AD1412">
        <v>0</v>
      </c>
      <c r="AE1412">
        <v>0</v>
      </c>
      <c r="AF1412">
        <v>0</v>
      </c>
      <c r="AG1412">
        <v>0</v>
      </c>
      <c r="AH1412">
        <v>0</v>
      </c>
      <c r="AI1412">
        <v>0</v>
      </c>
      <c r="AJ1412">
        <v>0</v>
      </c>
    </row>
    <row r="1413" spans="1:36">
      <c r="A1413" t="s">
        <v>3303</v>
      </c>
      <c r="B1413" t="s">
        <v>3304</v>
      </c>
      <c r="C1413" t="s">
        <v>46</v>
      </c>
      <c r="D1413" t="s">
        <v>3305</v>
      </c>
      <c r="E1413" t="s">
        <v>59</v>
      </c>
      <c r="F1413" s="3">
        <v>50</v>
      </c>
      <c r="G1413" t="s">
        <v>74</v>
      </c>
      <c r="H1413" t="s">
        <v>50</v>
      </c>
      <c r="I1413" t="s">
        <v>50</v>
      </c>
      <c r="J1413" t="s">
        <v>51</v>
      </c>
      <c r="K1413" t="s">
        <v>50</v>
      </c>
      <c r="L1413" t="s">
        <v>51</v>
      </c>
      <c r="M1413" t="s">
        <v>51</v>
      </c>
      <c r="N1413">
        <v>0</v>
      </c>
      <c r="O1413">
        <v>0</v>
      </c>
      <c r="P1413">
        <v>0</v>
      </c>
      <c r="Q1413">
        <v>0</v>
      </c>
      <c r="R1413">
        <v>0</v>
      </c>
      <c r="S1413">
        <v>0</v>
      </c>
      <c r="T1413">
        <v>0</v>
      </c>
      <c r="U1413">
        <v>0</v>
      </c>
      <c r="V1413">
        <v>0</v>
      </c>
      <c r="W1413">
        <v>0</v>
      </c>
      <c r="X1413">
        <v>0</v>
      </c>
      <c r="Y1413">
        <v>0</v>
      </c>
      <c r="Z1413">
        <v>0</v>
      </c>
      <c r="AA1413">
        <v>0</v>
      </c>
      <c r="AB1413">
        <v>0</v>
      </c>
      <c r="AC1413">
        <v>0</v>
      </c>
      <c r="AD1413">
        <v>0</v>
      </c>
      <c r="AE1413">
        <v>0</v>
      </c>
      <c r="AF1413">
        <v>0</v>
      </c>
      <c r="AG1413">
        <v>0</v>
      </c>
      <c r="AH1413">
        <v>0</v>
      </c>
      <c r="AI1413">
        <v>0</v>
      </c>
      <c r="AJ1413">
        <v>0</v>
      </c>
    </row>
    <row r="1414" spans="1:36">
      <c r="A1414" t="s">
        <v>3306</v>
      </c>
      <c r="B1414" t="s">
        <v>3307</v>
      </c>
      <c r="C1414" t="s">
        <v>64</v>
      </c>
      <c r="D1414" t="s">
        <v>3307</v>
      </c>
      <c r="E1414" t="s">
        <v>59</v>
      </c>
      <c r="G1414" t="s">
        <v>66</v>
      </c>
      <c r="H1414" t="s">
        <v>50</v>
      </c>
      <c r="I1414" t="s">
        <v>50</v>
      </c>
      <c r="J1414" t="s">
        <v>51</v>
      </c>
      <c r="K1414" t="s">
        <v>61</v>
      </c>
      <c r="L1414" t="s">
        <v>61</v>
      </c>
      <c r="M1414" t="s">
        <v>61</v>
      </c>
      <c r="N1414">
        <v>0</v>
      </c>
      <c r="O1414">
        <v>0</v>
      </c>
      <c r="P1414">
        <v>0</v>
      </c>
      <c r="Q1414">
        <v>0</v>
      </c>
      <c r="R1414">
        <v>0</v>
      </c>
      <c r="S1414">
        <v>0</v>
      </c>
      <c r="T1414">
        <v>0</v>
      </c>
      <c r="U1414">
        <v>0</v>
      </c>
      <c r="V1414">
        <v>0</v>
      </c>
      <c r="W1414">
        <v>0</v>
      </c>
      <c r="X1414">
        <v>0</v>
      </c>
      <c r="Y1414">
        <v>0</v>
      </c>
      <c r="Z1414">
        <v>0</v>
      </c>
      <c r="AA1414">
        <v>0</v>
      </c>
      <c r="AB1414">
        <v>0</v>
      </c>
      <c r="AC1414">
        <v>0</v>
      </c>
      <c r="AD1414">
        <v>0</v>
      </c>
      <c r="AE1414">
        <v>0</v>
      </c>
      <c r="AF1414">
        <v>0</v>
      </c>
      <c r="AG1414">
        <v>0</v>
      </c>
      <c r="AH1414">
        <v>0</v>
      </c>
      <c r="AI1414">
        <v>0</v>
      </c>
      <c r="AJ1414">
        <v>0</v>
      </c>
    </row>
    <row r="1415" spans="1:36">
      <c r="A1415" t="s">
        <v>3308</v>
      </c>
      <c r="B1415" t="s">
        <v>3309</v>
      </c>
      <c r="C1415" t="s">
        <v>88</v>
      </c>
      <c r="D1415" t="s">
        <v>89</v>
      </c>
      <c r="E1415" t="s">
        <v>89</v>
      </c>
      <c r="F1415" s="3">
        <v>30</v>
      </c>
      <c r="G1415" t="s">
        <v>74</v>
      </c>
      <c r="H1415" t="s">
        <v>50</v>
      </c>
      <c r="I1415" t="s">
        <v>50</v>
      </c>
      <c r="J1415" t="s">
        <v>51</v>
      </c>
      <c r="K1415" t="s">
        <v>51</v>
      </c>
      <c r="L1415" t="s">
        <v>51</v>
      </c>
      <c r="M1415" t="s">
        <v>61</v>
      </c>
      <c r="N1415">
        <v>1</v>
      </c>
      <c r="O1415">
        <v>1</v>
      </c>
      <c r="P1415">
        <v>1</v>
      </c>
      <c r="Q1415">
        <v>0</v>
      </c>
      <c r="R1415">
        <v>0</v>
      </c>
      <c r="S1415">
        <v>0</v>
      </c>
      <c r="T1415">
        <v>0</v>
      </c>
      <c r="U1415">
        <v>0</v>
      </c>
      <c r="V1415">
        <v>0</v>
      </c>
      <c r="W1415">
        <v>0</v>
      </c>
      <c r="X1415">
        <v>0</v>
      </c>
      <c r="Y1415">
        <v>0</v>
      </c>
      <c r="Z1415">
        <v>0</v>
      </c>
      <c r="AA1415">
        <v>0</v>
      </c>
      <c r="AB1415">
        <v>0</v>
      </c>
      <c r="AC1415">
        <v>0</v>
      </c>
      <c r="AD1415">
        <v>0</v>
      </c>
      <c r="AE1415">
        <v>0</v>
      </c>
      <c r="AF1415">
        <v>0</v>
      </c>
      <c r="AG1415">
        <v>0</v>
      </c>
      <c r="AH1415">
        <v>0</v>
      </c>
      <c r="AI1415">
        <v>0</v>
      </c>
      <c r="AJ1415">
        <v>0</v>
      </c>
    </row>
    <row r="1416" spans="1:36">
      <c r="A1416" t="s">
        <v>3310</v>
      </c>
      <c r="B1416" t="s">
        <v>3311</v>
      </c>
      <c r="C1416" t="s">
        <v>88</v>
      </c>
      <c r="D1416" t="s">
        <v>3312</v>
      </c>
      <c r="E1416" t="s">
        <v>59</v>
      </c>
      <c r="F1416" s="3">
        <v>450</v>
      </c>
      <c r="G1416" t="s">
        <v>55</v>
      </c>
      <c r="H1416" t="s">
        <v>51</v>
      </c>
      <c r="I1416" t="s">
        <v>50</v>
      </c>
      <c r="J1416" t="s">
        <v>61</v>
      </c>
      <c r="K1416" t="s">
        <v>61</v>
      </c>
      <c r="L1416" t="s">
        <v>61</v>
      </c>
      <c r="M1416" t="s">
        <v>61</v>
      </c>
      <c r="N1416">
        <v>0</v>
      </c>
      <c r="O1416">
        <v>0</v>
      </c>
      <c r="P1416">
        <v>0</v>
      </c>
      <c r="Q1416">
        <v>0</v>
      </c>
      <c r="R1416">
        <v>0</v>
      </c>
      <c r="S1416">
        <v>0</v>
      </c>
      <c r="T1416">
        <v>0</v>
      </c>
      <c r="U1416">
        <v>0</v>
      </c>
      <c r="V1416">
        <v>0</v>
      </c>
      <c r="W1416">
        <v>0</v>
      </c>
      <c r="X1416">
        <v>0</v>
      </c>
      <c r="Y1416">
        <v>0</v>
      </c>
      <c r="Z1416">
        <v>0</v>
      </c>
      <c r="AA1416">
        <v>0</v>
      </c>
      <c r="AB1416">
        <v>0</v>
      </c>
      <c r="AC1416">
        <v>0</v>
      </c>
      <c r="AD1416">
        <v>0</v>
      </c>
      <c r="AE1416">
        <v>0</v>
      </c>
      <c r="AF1416">
        <v>0</v>
      </c>
      <c r="AG1416">
        <v>0</v>
      </c>
      <c r="AH1416">
        <v>0</v>
      </c>
      <c r="AI1416">
        <v>0</v>
      </c>
      <c r="AJ1416">
        <v>0</v>
      </c>
    </row>
    <row r="1417" spans="1:36">
      <c r="A1417" t="s">
        <v>3313</v>
      </c>
      <c r="B1417" t="s">
        <v>3314</v>
      </c>
      <c r="C1417" t="s">
        <v>88</v>
      </c>
      <c r="D1417" t="s">
        <v>89</v>
      </c>
      <c r="E1417" t="s">
        <v>89</v>
      </c>
      <c r="F1417" s="3">
        <v>107</v>
      </c>
      <c r="G1417" t="s">
        <v>101</v>
      </c>
      <c r="H1417" t="s">
        <v>50</v>
      </c>
      <c r="I1417" t="s">
        <v>50</v>
      </c>
      <c r="J1417" t="s">
        <v>51</v>
      </c>
      <c r="K1417" t="s">
        <v>51</v>
      </c>
      <c r="L1417" t="s">
        <v>51</v>
      </c>
      <c r="M1417" t="s">
        <v>61</v>
      </c>
      <c r="N1417">
        <v>0</v>
      </c>
      <c r="O1417">
        <v>0</v>
      </c>
      <c r="P1417">
        <v>0</v>
      </c>
      <c r="Q1417">
        <v>0</v>
      </c>
      <c r="R1417">
        <v>0</v>
      </c>
      <c r="S1417">
        <v>0</v>
      </c>
      <c r="T1417">
        <v>0</v>
      </c>
      <c r="U1417">
        <v>0</v>
      </c>
      <c r="V1417">
        <v>0</v>
      </c>
      <c r="W1417">
        <v>0</v>
      </c>
      <c r="X1417">
        <v>0</v>
      </c>
      <c r="Y1417">
        <v>0</v>
      </c>
      <c r="Z1417">
        <v>0</v>
      </c>
      <c r="AA1417">
        <v>0</v>
      </c>
      <c r="AB1417">
        <v>0</v>
      </c>
      <c r="AC1417">
        <v>0</v>
      </c>
      <c r="AD1417">
        <v>0</v>
      </c>
      <c r="AE1417">
        <v>0</v>
      </c>
      <c r="AF1417">
        <v>0</v>
      </c>
      <c r="AG1417">
        <v>0</v>
      </c>
      <c r="AH1417">
        <v>0</v>
      </c>
      <c r="AI1417">
        <v>0</v>
      </c>
      <c r="AJ1417">
        <v>0</v>
      </c>
    </row>
    <row r="1418" spans="1:36">
      <c r="A1418" t="s">
        <v>3315</v>
      </c>
      <c r="B1418" t="s">
        <v>3316</v>
      </c>
      <c r="C1418" t="s">
        <v>88</v>
      </c>
      <c r="D1418" t="s">
        <v>89</v>
      </c>
      <c r="E1418" t="s">
        <v>89</v>
      </c>
      <c r="F1418" s="3">
        <v>100</v>
      </c>
      <c r="G1418" t="s">
        <v>78</v>
      </c>
      <c r="H1418" t="s">
        <v>50</v>
      </c>
      <c r="I1418" t="s">
        <v>50</v>
      </c>
      <c r="J1418" t="s">
        <v>50</v>
      </c>
      <c r="K1418" t="s">
        <v>51</v>
      </c>
      <c r="L1418" t="s">
        <v>51</v>
      </c>
      <c r="M1418" t="s">
        <v>61</v>
      </c>
      <c r="N1418">
        <v>0</v>
      </c>
      <c r="O1418">
        <v>0</v>
      </c>
      <c r="P1418">
        <v>0</v>
      </c>
      <c r="Q1418">
        <v>0</v>
      </c>
      <c r="R1418">
        <v>0</v>
      </c>
      <c r="S1418">
        <v>0</v>
      </c>
      <c r="T1418">
        <v>0</v>
      </c>
      <c r="U1418">
        <v>0</v>
      </c>
      <c r="V1418">
        <v>0</v>
      </c>
      <c r="W1418">
        <v>0</v>
      </c>
      <c r="X1418">
        <v>0</v>
      </c>
      <c r="Y1418">
        <v>0</v>
      </c>
      <c r="Z1418">
        <v>0</v>
      </c>
      <c r="AA1418">
        <v>0</v>
      </c>
      <c r="AB1418">
        <v>0</v>
      </c>
      <c r="AC1418">
        <v>0</v>
      </c>
      <c r="AD1418">
        <v>0</v>
      </c>
      <c r="AE1418">
        <v>0</v>
      </c>
      <c r="AF1418">
        <v>0</v>
      </c>
      <c r="AG1418">
        <v>0</v>
      </c>
      <c r="AH1418">
        <v>0</v>
      </c>
      <c r="AI1418">
        <v>0</v>
      </c>
      <c r="AJ1418">
        <v>0</v>
      </c>
    </row>
    <row r="1419" spans="1:36">
      <c r="A1419" t="s">
        <v>3317</v>
      </c>
      <c r="B1419" t="s">
        <v>3318</v>
      </c>
      <c r="C1419" t="s">
        <v>88</v>
      </c>
      <c r="D1419" t="s">
        <v>104</v>
      </c>
      <c r="E1419" t="s">
        <v>48</v>
      </c>
      <c r="F1419" s="3">
        <v>100</v>
      </c>
      <c r="G1419" t="s">
        <v>66</v>
      </c>
      <c r="H1419" t="s">
        <v>50</v>
      </c>
      <c r="I1419" t="s">
        <v>50</v>
      </c>
      <c r="J1419" t="s">
        <v>51</v>
      </c>
      <c r="K1419" t="s">
        <v>51</v>
      </c>
      <c r="L1419" t="s">
        <v>51</v>
      </c>
      <c r="M1419" t="s">
        <v>61</v>
      </c>
      <c r="N1419">
        <v>0</v>
      </c>
      <c r="O1419">
        <v>0</v>
      </c>
      <c r="P1419">
        <v>0</v>
      </c>
      <c r="Q1419">
        <v>0</v>
      </c>
      <c r="R1419">
        <v>0</v>
      </c>
      <c r="S1419">
        <v>0</v>
      </c>
      <c r="T1419">
        <v>0</v>
      </c>
      <c r="U1419">
        <v>0</v>
      </c>
      <c r="V1419">
        <v>0</v>
      </c>
      <c r="W1419">
        <v>0</v>
      </c>
      <c r="X1419">
        <v>0</v>
      </c>
      <c r="Y1419">
        <v>0</v>
      </c>
      <c r="Z1419">
        <v>0</v>
      </c>
      <c r="AA1419">
        <v>0</v>
      </c>
      <c r="AB1419">
        <v>0</v>
      </c>
      <c r="AC1419">
        <v>0</v>
      </c>
      <c r="AD1419">
        <v>0</v>
      </c>
      <c r="AE1419">
        <v>0</v>
      </c>
      <c r="AF1419">
        <v>0</v>
      </c>
      <c r="AG1419">
        <v>0</v>
      </c>
      <c r="AH1419">
        <v>0</v>
      </c>
      <c r="AI1419">
        <v>0</v>
      </c>
      <c r="AJ1419">
        <v>0</v>
      </c>
    </row>
    <row r="1420" spans="1:36">
      <c r="A1420" t="s">
        <v>3319</v>
      </c>
      <c r="B1420" t="s">
        <v>3320</v>
      </c>
      <c r="C1420" t="s">
        <v>88</v>
      </c>
      <c r="D1420" t="s">
        <v>89</v>
      </c>
      <c r="E1420" t="s">
        <v>89</v>
      </c>
      <c r="F1420" s="3">
        <v>30</v>
      </c>
      <c r="G1420" t="s">
        <v>60</v>
      </c>
      <c r="H1420" t="s">
        <v>50</v>
      </c>
      <c r="I1420" t="s">
        <v>50</v>
      </c>
      <c r="J1420" t="s">
        <v>51</v>
      </c>
      <c r="K1420" t="s">
        <v>51</v>
      </c>
      <c r="L1420" t="s">
        <v>51</v>
      </c>
      <c r="M1420" t="s">
        <v>61</v>
      </c>
      <c r="N1420">
        <v>1</v>
      </c>
      <c r="O1420">
        <v>1</v>
      </c>
      <c r="P1420">
        <v>2</v>
      </c>
      <c r="Q1420">
        <v>0</v>
      </c>
      <c r="R1420">
        <v>0</v>
      </c>
      <c r="S1420">
        <v>0</v>
      </c>
      <c r="T1420">
        <v>0</v>
      </c>
      <c r="U1420">
        <v>0</v>
      </c>
      <c r="V1420">
        <v>0</v>
      </c>
      <c r="W1420">
        <v>0</v>
      </c>
      <c r="X1420">
        <v>0</v>
      </c>
      <c r="Y1420">
        <v>1</v>
      </c>
      <c r="Z1420">
        <v>0</v>
      </c>
      <c r="AA1420">
        <v>1</v>
      </c>
      <c r="AB1420">
        <v>0</v>
      </c>
      <c r="AC1420">
        <v>0</v>
      </c>
      <c r="AD1420">
        <v>0</v>
      </c>
      <c r="AE1420">
        <v>0</v>
      </c>
      <c r="AF1420">
        <v>0</v>
      </c>
      <c r="AG1420">
        <v>0</v>
      </c>
      <c r="AH1420">
        <v>0</v>
      </c>
      <c r="AI1420">
        <v>0</v>
      </c>
      <c r="AJ1420">
        <v>15</v>
      </c>
    </row>
    <row r="1421" spans="1:36">
      <c r="A1421" t="s">
        <v>3321</v>
      </c>
      <c r="B1421" t="s">
        <v>3322</v>
      </c>
      <c r="C1421" t="s">
        <v>46</v>
      </c>
      <c r="D1421" t="s">
        <v>3295</v>
      </c>
      <c r="E1421" t="s">
        <v>48</v>
      </c>
      <c r="F1421" s="3">
        <v>3500</v>
      </c>
      <c r="G1421" t="s">
        <v>60</v>
      </c>
      <c r="H1421" t="s">
        <v>50</v>
      </c>
      <c r="I1421" t="s">
        <v>50</v>
      </c>
      <c r="J1421" t="s">
        <v>51</v>
      </c>
      <c r="K1421" t="s">
        <v>51</v>
      </c>
      <c r="L1421" t="s">
        <v>51</v>
      </c>
      <c r="M1421" t="s">
        <v>51</v>
      </c>
      <c r="N1421">
        <v>0</v>
      </c>
      <c r="O1421">
        <v>0</v>
      </c>
      <c r="P1421">
        <v>0</v>
      </c>
      <c r="Q1421">
        <v>2</v>
      </c>
      <c r="R1421">
        <v>0</v>
      </c>
      <c r="S1421">
        <v>0</v>
      </c>
      <c r="T1421">
        <v>2</v>
      </c>
      <c r="U1421">
        <v>0</v>
      </c>
      <c r="V1421">
        <v>0</v>
      </c>
      <c r="W1421">
        <v>0</v>
      </c>
      <c r="X1421">
        <v>0</v>
      </c>
      <c r="Y1421">
        <v>0</v>
      </c>
      <c r="Z1421">
        <v>0</v>
      </c>
      <c r="AA1421">
        <v>0</v>
      </c>
      <c r="AB1421">
        <v>0</v>
      </c>
      <c r="AC1421">
        <v>0</v>
      </c>
      <c r="AD1421">
        <v>0</v>
      </c>
      <c r="AE1421">
        <v>0</v>
      </c>
      <c r="AF1421">
        <v>0</v>
      </c>
      <c r="AG1421">
        <v>0</v>
      </c>
      <c r="AH1421">
        <v>0</v>
      </c>
      <c r="AI1421">
        <v>0</v>
      </c>
      <c r="AJ1421">
        <v>0</v>
      </c>
    </row>
    <row r="1422" spans="1:36">
      <c r="A1422" t="s">
        <v>3323</v>
      </c>
      <c r="B1422" t="s">
        <v>3324</v>
      </c>
      <c r="C1422" t="s">
        <v>46</v>
      </c>
      <c r="D1422" t="s">
        <v>3153</v>
      </c>
      <c r="E1422" t="s">
        <v>48</v>
      </c>
      <c r="F1422" s="3">
        <v>14285</v>
      </c>
      <c r="G1422" t="s">
        <v>55</v>
      </c>
      <c r="H1422" t="s">
        <v>50</v>
      </c>
      <c r="I1422" t="s">
        <v>50</v>
      </c>
      <c r="J1422" t="s">
        <v>51</v>
      </c>
      <c r="K1422" t="s">
        <v>51</v>
      </c>
      <c r="L1422" t="s">
        <v>51</v>
      </c>
      <c r="M1422" t="s">
        <v>51</v>
      </c>
      <c r="N1422">
        <v>0</v>
      </c>
      <c r="O1422">
        <v>0</v>
      </c>
      <c r="P1422">
        <v>0</v>
      </c>
      <c r="Q1422">
        <v>0</v>
      </c>
      <c r="R1422">
        <v>0</v>
      </c>
      <c r="S1422">
        <v>0</v>
      </c>
      <c r="T1422">
        <v>0</v>
      </c>
      <c r="U1422">
        <v>0</v>
      </c>
      <c r="V1422">
        <v>0</v>
      </c>
      <c r="W1422">
        <v>0</v>
      </c>
      <c r="X1422">
        <v>0</v>
      </c>
      <c r="Y1422">
        <v>0</v>
      </c>
      <c r="Z1422">
        <v>0</v>
      </c>
      <c r="AA1422">
        <v>0</v>
      </c>
      <c r="AB1422">
        <v>0</v>
      </c>
      <c r="AC1422">
        <v>0</v>
      </c>
      <c r="AD1422">
        <v>0</v>
      </c>
      <c r="AE1422">
        <v>0</v>
      </c>
      <c r="AF1422">
        <v>0</v>
      </c>
      <c r="AG1422">
        <v>0</v>
      </c>
      <c r="AH1422">
        <v>0</v>
      </c>
      <c r="AI1422">
        <v>0</v>
      </c>
      <c r="AJ1422">
        <v>0</v>
      </c>
    </row>
    <row r="1423" spans="1:36">
      <c r="A1423" t="s">
        <v>3325</v>
      </c>
      <c r="B1423" t="s">
        <v>3326</v>
      </c>
      <c r="C1423" t="s">
        <v>46</v>
      </c>
      <c r="D1423" t="s">
        <v>3300</v>
      </c>
      <c r="E1423" t="s">
        <v>48</v>
      </c>
      <c r="F1423" s="3">
        <v>4506</v>
      </c>
      <c r="G1423" t="s">
        <v>90</v>
      </c>
      <c r="H1423" t="s">
        <v>50</v>
      </c>
      <c r="I1423" t="s">
        <v>50</v>
      </c>
      <c r="J1423" t="s">
        <v>51</v>
      </c>
      <c r="K1423" t="s">
        <v>51</v>
      </c>
      <c r="L1423" t="s">
        <v>51</v>
      </c>
      <c r="M1423" t="s">
        <v>51</v>
      </c>
      <c r="N1423">
        <v>1</v>
      </c>
      <c r="O1423">
        <v>0</v>
      </c>
      <c r="P1423">
        <v>0</v>
      </c>
      <c r="Q1423">
        <v>0</v>
      </c>
      <c r="R1423">
        <v>0</v>
      </c>
      <c r="S1423">
        <v>0</v>
      </c>
      <c r="T1423">
        <v>0</v>
      </c>
      <c r="U1423">
        <v>0</v>
      </c>
      <c r="V1423">
        <v>0</v>
      </c>
      <c r="W1423">
        <v>0</v>
      </c>
      <c r="X1423">
        <v>0</v>
      </c>
      <c r="Y1423">
        <v>0</v>
      </c>
      <c r="Z1423">
        <v>0</v>
      </c>
      <c r="AA1423">
        <v>0</v>
      </c>
      <c r="AB1423">
        <v>0</v>
      </c>
      <c r="AC1423">
        <v>0</v>
      </c>
      <c r="AD1423">
        <v>0</v>
      </c>
      <c r="AE1423">
        <v>0</v>
      </c>
      <c r="AF1423">
        <v>0</v>
      </c>
      <c r="AG1423">
        <v>0</v>
      </c>
      <c r="AH1423">
        <v>0</v>
      </c>
      <c r="AI1423">
        <v>0</v>
      </c>
      <c r="AJ1423">
        <v>0</v>
      </c>
    </row>
    <row r="1424" spans="1:36">
      <c r="A1424" t="s">
        <v>3327</v>
      </c>
      <c r="B1424" t="s">
        <v>3328</v>
      </c>
      <c r="C1424" t="s">
        <v>46</v>
      </c>
      <c r="D1424" t="s">
        <v>3253</v>
      </c>
      <c r="E1424" t="s">
        <v>48</v>
      </c>
      <c r="F1424" s="3">
        <v>493</v>
      </c>
      <c r="G1424" t="s">
        <v>74</v>
      </c>
      <c r="H1424" t="s">
        <v>50</v>
      </c>
      <c r="I1424" t="s">
        <v>50</v>
      </c>
      <c r="J1424" t="s">
        <v>51</v>
      </c>
      <c r="K1424" t="s">
        <v>61</v>
      </c>
      <c r="L1424" t="s">
        <v>51</v>
      </c>
      <c r="M1424" t="s">
        <v>51</v>
      </c>
      <c r="N1424">
        <v>0</v>
      </c>
      <c r="O1424">
        <v>0</v>
      </c>
      <c r="P1424">
        <v>0</v>
      </c>
      <c r="Q1424">
        <v>0</v>
      </c>
      <c r="R1424">
        <v>0</v>
      </c>
      <c r="S1424">
        <v>0</v>
      </c>
      <c r="T1424">
        <v>0</v>
      </c>
      <c r="U1424">
        <v>0</v>
      </c>
      <c r="V1424">
        <v>0</v>
      </c>
      <c r="W1424">
        <v>0</v>
      </c>
      <c r="X1424">
        <v>0</v>
      </c>
      <c r="Y1424">
        <v>0</v>
      </c>
      <c r="Z1424">
        <v>0</v>
      </c>
      <c r="AA1424">
        <v>0</v>
      </c>
      <c r="AB1424">
        <v>0</v>
      </c>
      <c r="AC1424">
        <v>0</v>
      </c>
      <c r="AD1424">
        <v>0</v>
      </c>
      <c r="AE1424">
        <v>0</v>
      </c>
      <c r="AF1424">
        <v>0</v>
      </c>
      <c r="AG1424">
        <v>0</v>
      </c>
      <c r="AH1424">
        <v>0</v>
      </c>
      <c r="AI1424">
        <v>0</v>
      </c>
      <c r="AJ1424">
        <v>0</v>
      </c>
    </row>
    <row r="1425" spans="1:36">
      <c r="A1425" t="s">
        <v>3329</v>
      </c>
      <c r="B1425" t="s">
        <v>3330</v>
      </c>
      <c r="C1425" t="s">
        <v>64</v>
      </c>
      <c r="D1425" t="s">
        <v>3331</v>
      </c>
      <c r="E1425" t="s">
        <v>59</v>
      </c>
      <c r="G1425" t="s">
        <v>119</v>
      </c>
      <c r="H1425" t="s">
        <v>50</v>
      </c>
      <c r="I1425" t="s">
        <v>50</v>
      </c>
      <c r="J1425" t="s">
        <v>51</v>
      </c>
      <c r="K1425" t="s">
        <v>61</v>
      </c>
      <c r="L1425" t="s">
        <v>61</v>
      </c>
      <c r="M1425" t="s">
        <v>61</v>
      </c>
      <c r="N1425">
        <v>0</v>
      </c>
      <c r="O1425">
        <v>0</v>
      </c>
      <c r="P1425">
        <v>0</v>
      </c>
      <c r="Q1425">
        <v>0</v>
      </c>
      <c r="R1425">
        <v>0</v>
      </c>
      <c r="S1425">
        <v>0</v>
      </c>
      <c r="T1425">
        <v>0</v>
      </c>
      <c r="U1425">
        <v>0</v>
      </c>
      <c r="V1425">
        <v>0</v>
      </c>
      <c r="W1425">
        <v>0</v>
      </c>
      <c r="X1425">
        <v>0</v>
      </c>
      <c r="Y1425">
        <v>0</v>
      </c>
      <c r="Z1425">
        <v>0</v>
      </c>
      <c r="AA1425">
        <v>0</v>
      </c>
      <c r="AB1425">
        <v>0</v>
      </c>
      <c r="AC1425">
        <v>0</v>
      </c>
      <c r="AD1425">
        <v>0</v>
      </c>
      <c r="AE1425">
        <v>0</v>
      </c>
      <c r="AF1425">
        <v>0</v>
      </c>
      <c r="AG1425">
        <v>0</v>
      </c>
      <c r="AH1425">
        <v>0</v>
      </c>
      <c r="AI1425">
        <v>0</v>
      </c>
      <c r="AJ1425">
        <v>0</v>
      </c>
    </row>
    <row r="1426" spans="1:36">
      <c r="A1426" t="s">
        <v>3332</v>
      </c>
      <c r="B1426" t="s">
        <v>3333</v>
      </c>
      <c r="C1426" t="s">
        <v>88</v>
      </c>
      <c r="D1426" t="s">
        <v>89</v>
      </c>
      <c r="E1426" t="s">
        <v>89</v>
      </c>
      <c r="F1426" s="3">
        <v>130</v>
      </c>
      <c r="G1426" t="s">
        <v>259</v>
      </c>
      <c r="H1426" t="s">
        <v>50</v>
      </c>
      <c r="I1426" t="s">
        <v>50</v>
      </c>
      <c r="J1426" t="s">
        <v>50</v>
      </c>
      <c r="K1426" t="s">
        <v>51</v>
      </c>
      <c r="L1426" t="s">
        <v>51</v>
      </c>
      <c r="M1426" t="s">
        <v>61</v>
      </c>
      <c r="N1426">
        <v>0</v>
      </c>
      <c r="O1426">
        <v>0</v>
      </c>
      <c r="P1426">
        <v>0</v>
      </c>
      <c r="Q1426">
        <v>0</v>
      </c>
      <c r="R1426">
        <v>0</v>
      </c>
      <c r="S1426">
        <v>0</v>
      </c>
      <c r="T1426">
        <v>0</v>
      </c>
      <c r="U1426">
        <v>0</v>
      </c>
      <c r="V1426">
        <v>0</v>
      </c>
      <c r="W1426">
        <v>0</v>
      </c>
      <c r="X1426">
        <v>0</v>
      </c>
      <c r="Y1426">
        <v>0</v>
      </c>
      <c r="Z1426">
        <v>0</v>
      </c>
      <c r="AA1426">
        <v>0</v>
      </c>
      <c r="AB1426">
        <v>0</v>
      </c>
      <c r="AC1426">
        <v>0</v>
      </c>
      <c r="AD1426">
        <v>0</v>
      </c>
      <c r="AE1426">
        <v>0</v>
      </c>
      <c r="AF1426">
        <v>0</v>
      </c>
      <c r="AG1426">
        <v>0</v>
      </c>
      <c r="AH1426">
        <v>0</v>
      </c>
      <c r="AI1426">
        <v>0</v>
      </c>
      <c r="AJ1426">
        <v>0</v>
      </c>
    </row>
    <row r="1427" spans="1:36">
      <c r="A1427" t="s">
        <v>3334</v>
      </c>
      <c r="B1427" t="s">
        <v>3335</v>
      </c>
      <c r="C1427" t="s">
        <v>46</v>
      </c>
      <c r="D1427" t="s">
        <v>3336</v>
      </c>
      <c r="E1427" t="s">
        <v>59</v>
      </c>
      <c r="F1427" s="3">
        <v>476</v>
      </c>
      <c r="G1427" t="s">
        <v>113</v>
      </c>
      <c r="H1427" t="s">
        <v>50</v>
      </c>
      <c r="I1427" t="s">
        <v>50</v>
      </c>
      <c r="J1427" t="s">
        <v>50</v>
      </c>
      <c r="K1427" t="s">
        <v>51</v>
      </c>
      <c r="L1427" t="s">
        <v>51</v>
      </c>
      <c r="M1427" t="s">
        <v>50</v>
      </c>
      <c r="N1427">
        <v>0</v>
      </c>
      <c r="O1427">
        <v>0</v>
      </c>
      <c r="P1427">
        <v>0</v>
      </c>
      <c r="Q1427">
        <v>0</v>
      </c>
      <c r="R1427">
        <v>0</v>
      </c>
      <c r="S1427">
        <v>0</v>
      </c>
      <c r="T1427">
        <v>0</v>
      </c>
      <c r="U1427">
        <v>0</v>
      </c>
      <c r="V1427">
        <v>0</v>
      </c>
      <c r="W1427">
        <v>0</v>
      </c>
      <c r="X1427">
        <v>0</v>
      </c>
      <c r="Y1427">
        <v>0</v>
      </c>
      <c r="Z1427">
        <v>0</v>
      </c>
      <c r="AA1427">
        <v>0</v>
      </c>
      <c r="AB1427">
        <v>0</v>
      </c>
      <c r="AC1427">
        <v>0</v>
      </c>
      <c r="AD1427">
        <v>0</v>
      </c>
      <c r="AE1427">
        <v>0</v>
      </c>
      <c r="AF1427">
        <v>0</v>
      </c>
      <c r="AG1427">
        <v>0</v>
      </c>
      <c r="AH1427">
        <v>0</v>
      </c>
      <c r="AI1427">
        <v>0</v>
      </c>
      <c r="AJ1427">
        <v>0</v>
      </c>
    </row>
    <row r="1428" spans="1:36">
      <c r="A1428" t="s">
        <v>3337</v>
      </c>
      <c r="B1428" t="s">
        <v>3338</v>
      </c>
      <c r="C1428" t="s">
        <v>88</v>
      </c>
      <c r="D1428" t="s">
        <v>89</v>
      </c>
      <c r="E1428" t="s">
        <v>89</v>
      </c>
      <c r="F1428" s="3">
        <v>200</v>
      </c>
      <c r="G1428" t="s">
        <v>55</v>
      </c>
      <c r="H1428" t="s">
        <v>50</v>
      </c>
      <c r="I1428" t="s">
        <v>50</v>
      </c>
      <c r="J1428" t="s">
        <v>50</v>
      </c>
      <c r="K1428" t="s">
        <v>51</v>
      </c>
      <c r="L1428" t="s">
        <v>51</v>
      </c>
      <c r="M1428" t="s">
        <v>61</v>
      </c>
      <c r="N1428">
        <v>0</v>
      </c>
      <c r="O1428">
        <v>0</v>
      </c>
      <c r="P1428">
        <v>0</v>
      </c>
      <c r="Q1428">
        <v>0</v>
      </c>
      <c r="R1428">
        <v>0</v>
      </c>
      <c r="S1428">
        <v>0</v>
      </c>
      <c r="T1428">
        <v>0</v>
      </c>
      <c r="U1428">
        <v>0</v>
      </c>
      <c r="V1428">
        <v>0</v>
      </c>
      <c r="W1428">
        <v>0</v>
      </c>
      <c r="X1428">
        <v>0</v>
      </c>
      <c r="Y1428">
        <v>0</v>
      </c>
      <c r="Z1428">
        <v>0</v>
      </c>
      <c r="AA1428">
        <v>0</v>
      </c>
      <c r="AB1428">
        <v>0</v>
      </c>
      <c r="AC1428">
        <v>0</v>
      </c>
      <c r="AD1428">
        <v>0</v>
      </c>
      <c r="AE1428">
        <v>0</v>
      </c>
      <c r="AF1428">
        <v>0</v>
      </c>
      <c r="AG1428">
        <v>0</v>
      </c>
      <c r="AH1428">
        <v>0</v>
      </c>
      <c r="AI1428">
        <v>0</v>
      </c>
      <c r="AJ1428">
        <v>0</v>
      </c>
    </row>
    <row r="1429" spans="1:36">
      <c r="A1429" t="s">
        <v>3339</v>
      </c>
      <c r="B1429" t="s">
        <v>3340</v>
      </c>
      <c r="C1429" t="s">
        <v>88</v>
      </c>
      <c r="D1429" t="s">
        <v>89</v>
      </c>
      <c r="E1429" t="s">
        <v>89</v>
      </c>
      <c r="F1429" s="3">
        <v>250</v>
      </c>
      <c r="G1429" t="s">
        <v>259</v>
      </c>
      <c r="H1429" t="s">
        <v>50</v>
      </c>
      <c r="I1429" t="s">
        <v>50</v>
      </c>
      <c r="J1429" t="s">
        <v>50</v>
      </c>
      <c r="K1429" t="s">
        <v>51</v>
      </c>
      <c r="L1429" t="s">
        <v>51</v>
      </c>
      <c r="M1429" t="s">
        <v>61</v>
      </c>
      <c r="N1429">
        <v>0</v>
      </c>
      <c r="O1429">
        <v>0</v>
      </c>
      <c r="P1429">
        <v>0</v>
      </c>
      <c r="Q1429">
        <v>0</v>
      </c>
      <c r="R1429">
        <v>0</v>
      </c>
      <c r="S1429">
        <v>0</v>
      </c>
      <c r="T1429">
        <v>0</v>
      </c>
      <c r="U1429">
        <v>0</v>
      </c>
      <c r="V1429">
        <v>0</v>
      </c>
      <c r="W1429">
        <v>0</v>
      </c>
      <c r="X1429">
        <v>0</v>
      </c>
      <c r="Y1429">
        <v>0</v>
      </c>
      <c r="Z1429">
        <v>0</v>
      </c>
      <c r="AA1429">
        <v>0</v>
      </c>
      <c r="AB1429">
        <v>0</v>
      </c>
      <c r="AC1429">
        <v>0</v>
      </c>
      <c r="AD1429">
        <v>0</v>
      </c>
      <c r="AE1429">
        <v>0</v>
      </c>
      <c r="AF1429">
        <v>0</v>
      </c>
      <c r="AG1429">
        <v>0</v>
      </c>
      <c r="AH1429">
        <v>0</v>
      </c>
      <c r="AI1429">
        <v>0</v>
      </c>
      <c r="AJ1429">
        <v>0</v>
      </c>
    </row>
    <row r="1430" spans="1:36">
      <c r="A1430" t="s">
        <v>3341</v>
      </c>
      <c r="B1430" t="s">
        <v>3342</v>
      </c>
      <c r="C1430" t="s">
        <v>88</v>
      </c>
      <c r="D1430" t="s">
        <v>89</v>
      </c>
      <c r="E1430" t="s">
        <v>89</v>
      </c>
      <c r="F1430" s="3">
        <v>30</v>
      </c>
      <c r="G1430" t="s">
        <v>66</v>
      </c>
      <c r="H1430" t="s">
        <v>50</v>
      </c>
      <c r="I1430" t="s">
        <v>50</v>
      </c>
      <c r="J1430" t="s">
        <v>50</v>
      </c>
      <c r="K1430" t="s">
        <v>51</v>
      </c>
      <c r="L1430" t="s">
        <v>51</v>
      </c>
      <c r="M1430" t="s">
        <v>61</v>
      </c>
      <c r="N1430">
        <v>0</v>
      </c>
      <c r="O1430">
        <v>0</v>
      </c>
      <c r="P1430">
        <v>0</v>
      </c>
      <c r="Q1430">
        <v>0</v>
      </c>
      <c r="R1430">
        <v>0</v>
      </c>
      <c r="S1430">
        <v>0</v>
      </c>
      <c r="T1430">
        <v>0</v>
      </c>
      <c r="U1430">
        <v>0</v>
      </c>
      <c r="V1430">
        <v>0</v>
      </c>
      <c r="W1430">
        <v>0</v>
      </c>
      <c r="X1430">
        <v>0</v>
      </c>
      <c r="Y1430">
        <v>0</v>
      </c>
      <c r="Z1430">
        <v>0</v>
      </c>
      <c r="AA1430">
        <v>0</v>
      </c>
      <c r="AB1430">
        <v>0</v>
      </c>
      <c r="AC1430">
        <v>0</v>
      </c>
      <c r="AD1430">
        <v>0</v>
      </c>
      <c r="AE1430">
        <v>0</v>
      </c>
      <c r="AF1430">
        <v>0</v>
      </c>
      <c r="AG1430">
        <v>0</v>
      </c>
      <c r="AH1430">
        <v>0</v>
      </c>
      <c r="AI1430">
        <v>0</v>
      </c>
      <c r="AJ1430">
        <v>0</v>
      </c>
    </row>
    <row r="1431" spans="1:36">
      <c r="A1431" t="s">
        <v>3343</v>
      </c>
      <c r="B1431" t="s">
        <v>3344</v>
      </c>
      <c r="C1431" t="s">
        <v>88</v>
      </c>
      <c r="D1431" t="s">
        <v>89</v>
      </c>
      <c r="E1431" t="s">
        <v>89</v>
      </c>
      <c r="F1431" s="3">
        <v>150</v>
      </c>
      <c r="G1431" t="s">
        <v>74</v>
      </c>
      <c r="H1431" t="s">
        <v>50</v>
      </c>
      <c r="I1431" t="s">
        <v>50</v>
      </c>
      <c r="J1431" t="s">
        <v>51</v>
      </c>
      <c r="K1431" t="s">
        <v>51</v>
      </c>
      <c r="L1431" t="s">
        <v>51</v>
      </c>
      <c r="M1431" t="s">
        <v>61</v>
      </c>
      <c r="N1431">
        <v>0</v>
      </c>
      <c r="O1431">
        <v>0</v>
      </c>
      <c r="P1431">
        <v>0</v>
      </c>
      <c r="Q1431">
        <v>0</v>
      </c>
      <c r="R1431">
        <v>0</v>
      </c>
      <c r="S1431">
        <v>0</v>
      </c>
      <c r="T1431">
        <v>0</v>
      </c>
      <c r="U1431">
        <v>0</v>
      </c>
      <c r="V1431">
        <v>0</v>
      </c>
      <c r="W1431">
        <v>0</v>
      </c>
      <c r="X1431">
        <v>0</v>
      </c>
      <c r="Y1431">
        <v>0</v>
      </c>
      <c r="Z1431">
        <v>0</v>
      </c>
      <c r="AA1431">
        <v>0</v>
      </c>
      <c r="AB1431">
        <v>0</v>
      </c>
      <c r="AC1431">
        <v>0</v>
      </c>
      <c r="AD1431">
        <v>0</v>
      </c>
      <c r="AE1431">
        <v>0</v>
      </c>
      <c r="AF1431">
        <v>0</v>
      </c>
      <c r="AG1431">
        <v>0</v>
      </c>
      <c r="AH1431">
        <v>0</v>
      </c>
      <c r="AI1431">
        <v>0</v>
      </c>
      <c r="AJ1431">
        <v>0</v>
      </c>
    </row>
    <row r="1432" spans="1:36">
      <c r="A1432" t="s">
        <v>3345</v>
      </c>
      <c r="B1432" t="s">
        <v>3346</v>
      </c>
      <c r="C1432" t="s">
        <v>46</v>
      </c>
      <c r="D1432" t="s">
        <v>3346</v>
      </c>
      <c r="E1432" t="s">
        <v>59</v>
      </c>
      <c r="F1432" s="3">
        <v>5</v>
      </c>
      <c r="G1432" t="s">
        <v>119</v>
      </c>
      <c r="H1432" t="s">
        <v>50</v>
      </c>
      <c r="I1432" t="s">
        <v>50</v>
      </c>
      <c r="J1432" t="s">
        <v>50</v>
      </c>
      <c r="K1432" t="s">
        <v>61</v>
      </c>
      <c r="L1432" t="s">
        <v>50</v>
      </c>
      <c r="M1432" t="s">
        <v>50</v>
      </c>
      <c r="N1432">
        <v>0</v>
      </c>
      <c r="O1432">
        <v>0</v>
      </c>
      <c r="P1432">
        <v>0</v>
      </c>
      <c r="Q1432">
        <v>0</v>
      </c>
      <c r="R1432">
        <v>0</v>
      </c>
      <c r="S1432">
        <v>0</v>
      </c>
      <c r="T1432">
        <v>0</v>
      </c>
      <c r="U1432">
        <v>0</v>
      </c>
      <c r="V1432">
        <v>0</v>
      </c>
      <c r="W1432">
        <v>0</v>
      </c>
      <c r="X1432">
        <v>0</v>
      </c>
      <c r="Y1432">
        <v>0</v>
      </c>
      <c r="Z1432">
        <v>0</v>
      </c>
      <c r="AA1432">
        <v>0</v>
      </c>
      <c r="AB1432">
        <v>0</v>
      </c>
      <c r="AC1432">
        <v>0</v>
      </c>
      <c r="AD1432">
        <v>0</v>
      </c>
      <c r="AE1432">
        <v>0</v>
      </c>
      <c r="AF1432">
        <v>0</v>
      </c>
      <c r="AG1432">
        <v>0</v>
      </c>
      <c r="AH1432">
        <v>0</v>
      </c>
      <c r="AI1432">
        <v>0</v>
      </c>
      <c r="AJ1432">
        <v>0</v>
      </c>
    </row>
    <row r="1433" spans="1:36">
      <c r="A1433" t="s">
        <v>3347</v>
      </c>
      <c r="B1433" t="s">
        <v>3348</v>
      </c>
      <c r="C1433" t="s">
        <v>46</v>
      </c>
      <c r="D1433" t="s">
        <v>3295</v>
      </c>
      <c r="E1433" t="s">
        <v>48</v>
      </c>
      <c r="F1433" s="3">
        <v>6700</v>
      </c>
      <c r="G1433" t="s">
        <v>60</v>
      </c>
      <c r="H1433" t="s">
        <v>50</v>
      </c>
      <c r="I1433" t="s">
        <v>50</v>
      </c>
      <c r="J1433" t="s">
        <v>51</v>
      </c>
      <c r="K1433" t="s">
        <v>51</v>
      </c>
      <c r="L1433" t="s">
        <v>51</v>
      </c>
      <c r="M1433" t="s">
        <v>51</v>
      </c>
      <c r="N1433">
        <v>0</v>
      </c>
      <c r="O1433">
        <v>0</v>
      </c>
      <c r="P1433">
        <v>0</v>
      </c>
      <c r="Q1433">
        <v>0</v>
      </c>
      <c r="R1433">
        <v>0</v>
      </c>
      <c r="S1433">
        <v>0</v>
      </c>
      <c r="T1433">
        <v>0</v>
      </c>
      <c r="U1433">
        <v>0</v>
      </c>
      <c r="V1433">
        <v>0</v>
      </c>
      <c r="W1433">
        <v>0</v>
      </c>
      <c r="X1433">
        <v>0</v>
      </c>
      <c r="Y1433">
        <v>0</v>
      </c>
      <c r="Z1433">
        <v>0</v>
      </c>
      <c r="AA1433">
        <v>0</v>
      </c>
      <c r="AB1433">
        <v>0</v>
      </c>
      <c r="AC1433">
        <v>0</v>
      </c>
      <c r="AD1433">
        <v>0</v>
      </c>
      <c r="AE1433">
        <v>0</v>
      </c>
      <c r="AF1433">
        <v>0</v>
      </c>
      <c r="AG1433">
        <v>0</v>
      </c>
      <c r="AH1433">
        <v>0</v>
      </c>
      <c r="AI1433">
        <v>0</v>
      </c>
      <c r="AJ1433">
        <v>0</v>
      </c>
    </row>
    <row r="1434" spans="1:36">
      <c r="A1434" t="s">
        <v>3349</v>
      </c>
      <c r="B1434" t="s">
        <v>3350</v>
      </c>
      <c r="C1434" t="s">
        <v>46</v>
      </c>
      <c r="D1434" t="s">
        <v>3153</v>
      </c>
      <c r="E1434" t="s">
        <v>48</v>
      </c>
      <c r="F1434" s="3">
        <v>10780</v>
      </c>
      <c r="G1434" t="s">
        <v>55</v>
      </c>
      <c r="H1434" t="s">
        <v>50</v>
      </c>
      <c r="I1434" t="s">
        <v>50</v>
      </c>
      <c r="J1434" t="s">
        <v>51</v>
      </c>
      <c r="K1434" t="s">
        <v>51</v>
      </c>
      <c r="L1434" t="s">
        <v>51</v>
      </c>
      <c r="M1434" t="s">
        <v>51</v>
      </c>
      <c r="N1434">
        <v>0</v>
      </c>
      <c r="O1434">
        <v>0</v>
      </c>
      <c r="P1434">
        <v>0</v>
      </c>
      <c r="Q1434">
        <v>0</v>
      </c>
      <c r="R1434">
        <v>0</v>
      </c>
      <c r="S1434">
        <v>0</v>
      </c>
      <c r="T1434">
        <v>0</v>
      </c>
      <c r="U1434">
        <v>0</v>
      </c>
      <c r="V1434">
        <v>0</v>
      </c>
      <c r="W1434">
        <v>0</v>
      </c>
      <c r="X1434">
        <v>0</v>
      </c>
      <c r="Y1434">
        <v>0</v>
      </c>
      <c r="Z1434">
        <v>0</v>
      </c>
      <c r="AA1434">
        <v>0</v>
      </c>
      <c r="AB1434">
        <v>0</v>
      </c>
      <c r="AC1434">
        <v>0</v>
      </c>
      <c r="AD1434">
        <v>0</v>
      </c>
      <c r="AE1434">
        <v>0</v>
      </c>
      <c r="AF1434">
        <v>0</v>
      </c>
      <c r="AG1434">
        <v>0</v>
      </c>
      <c r="AH1434">
        <v>0</v>
      </c>
      <c r="AI1434">
        <v>0</v>
      </c>
      <c r="AJ1434">
        <v>0</v>
      </c>
    </row>
    <row r="1435" spans="1:36">
      <c r="A1435" t="s">
        <v>3351</v>
      </c>
      <c r="B1435" t="s">
        <v>3352</v>
      </c>
      <c r="C1435" t="s">
        <v>46</v>
      </c>
      <c r="D1435" t="s">
        <v>3056</v>
      </c>
      <c r="E1435" t="s">
        <v>48</v>
      </c>
      <c r="F1435" s="3">
        <v>130</v>
      </c>
      <c r="G1435" t="s">
        <v>101</v>
      </c>
      <c r="H1435" t="s">
        <v>50</v>
      </c>
      <c r="I1435" t="s">
        <v>50</v>
      </c>
      <c r="J1435" t="s">
        <v>51</v>
      </c>
      <c r="K1435" t="s">
        <v>50</v>
      </c>
      <c r="L1435" t="s">
        <v>51</v>
      </c>
      <c r="M1435" t="s">
        <v>51</v>
      </c>
      <c r="N1435">
        <v>1</v>
      </c>
      <c r="O1435">
        <v>0</v>
      </c>
      <c r="P1435">
        <v>0</v>
      </c>
      <c r="Q1435">
        <v>0</v>
      </c>
      <c r="R1435">
        <v>0</v>
      </c>
      <c r="S1435">
        <v>0</v>
      </c>
      <c r="T1435">
        <v>0</v>
      </c>
      <c r="U1435">
        <v>0</v>
      </c>
      <c r="V1435">
        <v>0</v>
      </c>
      <c r="W1435">
        <v>0</v>
      </c>
      <c r="X1435">
        <v>0</v>
      </c>
      <c r="Y1435">
        <v>0</v>
      </c>
      <c r="Z1435">
        <v>0</v>
      </c>
      <c r="AA1435">
        <v>0</v>
      </c>
      <c r="AB1435">
        <v>0</v>
      </c>
      <c r="AC1435">
        <v>0</v>
      </c>
      <c r="AD1435">
        <v>1</v>
      </c>
      <c r="AE1435">
        <v>1</v>
      </c>
      <c r="AF1435">
        <v>0</v>
      </c>
      <c r="AG1435">
        <v>0</v>
      </c>
      <c r="AH1435">
        <v>0</v>
      </c>
      <c r="AI1435">
        <v>1</v>
      </c>
      <c r="AJ1435">
        <v>366</v>
      </c>
    </row>
    <row r="1436" spans="1:36">
      <c r="A1436" t="s">
        <v>3353</v>
      </c>
      <c r="B1436" t="s">
        <v>3354</v>
      </c>
      <c r="C1436" t="s">
        <v>46</v>
      </c>
      <c r="D1436" t="s">
        <v>3300</v>
      </c>
      <c r="E1436" t="s">
        <v>48</v>
      </c>
      <c r="F1436" s="3">
        <v>740</v>
      </c>
      <c r="G1436" t="s">
        <v>90</v>
      </c>
      <c r="H1436" t="s">
        <v>50</v>
      </c>
      <c r="I1436" t="s">
        <v>50</v>
      </c>
      <c r="J1436" t="s">
        <v>51</v>
      </c>
      <c r="K1436" t="s">
        <v>50</v>
      </c>
      <c r="L1436" t="s">
        <v>50</v>
      </c>
      <c r="M1436" t="s">
        <v>50</v>
      </c>
      <c r="N1436">
        <v>0</v>
      </c>
      <c r="O1436">
        <v>0</v>
      </c>
      <c r="P1436">
        <v>0</v>
      </c>
      <c r="Q1436">
        <v>0</v>
      </c>
      <c r="R1436">
        <v>0</v>
      </c>
      <c r="S1436">
        <v>0</v>
      </c>
      <c r="T1436">
        <v>0</v>
      </c>
      <c r="U1436">
        <v>0</v>
      </c>
      <c r="V1436">
        <v>0</v>
      </c>
      <c r="W1436">
        <v>0</v>
      </c>
      <c r="X1436">
        <v>0</v>
      </c>
      <c r="Y1436">
        <v>0</v>
      </c>
      <c r="Z1436">
        <v>0</v>
      </c>
      <c r="AA1436">
        <v>0</v>
      </c>
      <c r="AB1436">
        <v>0</v>
      </c>
      <c r="AC1436">
        <v>0</v>
      </c>
      <c r="AD1436">
        <v>0</v>
      </c>
      <c r="AE1436">
        <v>0</v>
      </c>
      <c r="AF1436">
        <v>0</v>
      </c>
      <c r="AG1436">
        <v>0</v>
      </c>
      <c r="AH1436">
        <v>0</v>
      </c>
      <c r="AI1436">
        <v>0</v>
      </c>
      <c r="AJ1436">
        <v>0</v>
      </c>
    </row>
    <row r="1437" spans="1:36">
      <c r="A1437" t="s">
        <v>3355</v>
      </c>
      <c r="B1437" t="s">
        <v>3356</v>
      </c>
      <c r="C1437" t="s">
        <v>46</v>
      </c>
      <c r="D1437" t="s">
        <v>3357</v>
      </c>
      <c r="E1437" t="s">
        <v>59</v>
      </c>
      <c r="F1437" s="3">
        <v>55</v>
      </c>
      <c r="G1437" t="s">
        <v>101</v>
      </c>
      <c r="H1437" t="s">
        <v>50</v>
      </c>
      <c r="I1437" t="s">
        <v>50</v>
      </c>
      <c r="J1437" t="s">
        <v>51</v>
      </c>
      <c r="K1437" t="s">
        <v>51</v>
      </c>
      <c r="L1437" t="s">
        <v>51</v>
      </c>
      <c r="M1437" t="s">
        <v>51</v>
      </c>
      <c r="N1437">
        <v>0</v>
      </c>
      <c r="O1437">
        <v>0</v>
      </c>
      <c r="P1437">
        <v>0</v>
      </c>
      <c r="Q1437">
        <v>0</v>
      </c>
      <c r="R1437">
        <v>0</v>
      </c>
      <c r="S1437">
        <v>0</v>
      </c>
      <c r="T1437">
        <v>0</v>
      </c>
      <c r="U1437">
        <v>0</v>
      </c>
      <c r="V1437">
        <v>0</v>
      </c>
      <c r="W1437">
        <v>0</v>
      </c>
      <c r="X1437">
        <v>0</v>
      </c>
      <c r="Y1437">
        <v>0</v>
      </c>
      <c r="Z1437">
        <v>0</v>
      </c>
      <c r="AA1437">
        <v>0</v>
      </c>
      <c r="AB1437">
        <v>0</v>
      </c>
      <c r="AC1437">
        <v>0</v>
      </c>
      <c r="AD1437">
        <v>0</v>
      </c>
      <c r="AE1437">
        <v>0</v>
      </c>
      <c r="AF1437">
        <v>0</v>
      </c>
      <c r="AG1437">
        <v>0</v>
      </c>
      <c r="AH1437">
        <v>0</v>
      </c>
      <c r="AI1437">
        <v>0</v>
      </c>
      <c r="AJ1437">
        <v>0</v>
      </c>
    </row>
    <row r="1438" spans="1:36">
      <c r="A1438" t="s">
        <v>3358</v>
      </c>
      <c r="B1438" t="s">
        <v>3359</v>
      </c>
      <c r="C1438" t="s">
        <v>64</v>
      </c>
      <c r="D1438" t="s">
        <v>3359</v>
      </c>
      <c r="E1438" t="s">
        <v>59</v>
      </c>
      <c r="G1438" t="s">
        <v>66</v>
      </c>
      <c r="H1438" t="s">
        <v>50</v>
      </c>
      <c r="I1438" t="s">
        <v>50</v>
      </c>
      <c r="J1438" t="s">
        <v>51</v>
      </c>
      <c r="K1438" t="s">
        <v>61</v>
      </c>
      <c r="L1438" t="s">
        <v>61</v>
      </c>
      <c r="M1438" t="s">
        <v>61</v>
      </c>
      <c r="N1438">
        <v>0</v>
      </c>
      <c r="O1438">
        <v>0</v>
      </c>
      <c r="P1438">
        <v>0</v>
      </c>
      <c r="Q1438">
        <v>0</v>
      </c>
      <c r="R1438">
        <v>0</v>
      </c>
      <c r="S1438">
        <v>0</v>
      </c>
      <c r="T1438">
        <v>0</v>
      </c>
      <c r="U1438">
        <v>0</v>
      </c>
      <c r="V1438">
        <v>0</v>
      </c>
      <c r="W1438">
        <v>0</v>
      </c>
      <c r="X1438">
        <v>0</v>
      </c>
      <c r="Y1438">
        <v>0</v>
      </c>
      <c r="Z1438">
        <v>0</v>
      </c>
      <c r="AA1438">
        <v>0</v>
      </c>
      <c r="AB1438">
        <v>0</v>
      </c>
      <c r="AC1438">
        <v>0</v>
      </c>
      <c r="AD1438">
        <v>0</v>
      </c>
      <c r="AE1438">
        <v>0</v>
      </c>
      <c r="AF1438">
        <v>0</v>
      </c>
      <c r="AG1438">
        <v>0</v>
      </c>
      <c r="AH1438">
        <v>0</v>
      </c>
      <c r="AI1438">
        <v>0</v>
      </c>
      <c r="AJ1438">
        <v>0</v>
      </c>
    </row>
    <row r="1439" spans="1:36">
      <c r="A1439" t="s">
        <v>3360</v>
      </c>
      <c r="B1439" t="s">
        <v>3361</v>
      </c>
      <c r="C1439" t="s">
        <v>88</v>
      </c>
      <c r="D1439" t="s">
        <v>89</v>
      </c>
      <c r="E1439" t="s">
        <v>89</v>
      </c>
      <c r="F1439" s="3">
        <v>350</v>
      </c>
      <c r="G1439" t="s">
        <v>259</v>
      </c>
      <c r="H1439" t="s">
        <v>50</v>
      </c>
      <c r="I1439" t="s">
        <v>50</v>
      </c>
      <c r="J1439" t="s">
        <v>61</v>
      </c>
      <c r="K1439" t="s">
        <v>61</v>
      </c>
      <c r="L1439" t="s">
        <v>61</v>
      </c>
      <c r="M1439" t="s">
        <v>61</v>
      </c>
      <c r="N1439">
        <v>0</v>
      </c>
      <c r="O1439">
        <v>0</v>
      </c>
      <c r="P1439">
        <v>0</v>
      </c>
      <c r="Q1439">
        <v>0</v>
      </c>
      <c r="R1439">
        <v>0</v>
      </c>
      <c r="S1439">
        <v>0</v>
      </c>
      <c r="T1439">
        <v>0</v>
      </c>
      <c r="U1439">
        <v>0</v>
      </c>
      <c r="V1439">
        <v>0</v>
      </c>
      <c r="W1439">
        <v>0</v>
      </c>
      <c r="X1439">
        <v>0</v>
      </c>
      <c r="Y1439">
        <v>0</v>
      </c>
      <c r="Z1439">
        <v>0</v>
      </c>
      <c r="AA1439">
        <v>0</v>
      </c>
      <c r="AB1439">
        <v>0</v>
      </c>
      <c r="AC1439">
        <v>0</v>
      </c>
      <c r="AD1439">
        <v>0</v>
      </c>
      <c r="AE1439">
        <v>0</v>
      </c>
      <c r="AF1439">
        <v>0</v>
      </c>
      <c r="AG1439">
        <v>0</v>
      </c>
      <c r="AH1439">
        <v>0</v>
      </c>
      <c r="AI1439">
        <v>0</v>
      </c>
      <c r="AJ1439">
        <v>0</v>
      </c>
    </row>
    <row r="1440" spans="1:36">
      <c r="A1440" t="s">
        <v>3362</v>
      </c>
      <c r="B1440" t="s">
        <v>3363</v>
      </c>
      <c r="C1440" t="s">
        <v>88</v>
      </c>
      <c r="D1440" t="s">
        <v>89</v>
      </c>
      <c r="E1440" t="s">
        <v>89</v>
      </c>
      <c r="F1440" s="3">
        <v>45</v>
      </c>
      <c r="G1440" t="s">
        <v>55</v>
      </c>
      <c r="H1440" t="s">
        <v>50</v>
      </c>
      <c r="I1440" t="s">
        <v>50</v>
      </c>
      <c r="J1440" t="s">
        <v>50</v>
      </c>
      <c r="K1440" t="s">
        <v>51</v>
      </c>
      <c r="L1440" t="s">
        <v>51</v>
      </c>
      <c r="M1440" t="s">
        <v>61</v>
      </c>
      <c r="N1440">
        <v>0</v>
      </c>
      <c r="O1440">
        <v>0</v>
      </c>
      <c r="P1440">
        <v>0</v>
      </c>
      <c r="Q1440">
        <v>0</v>
      </c>
      <c r="R1440">
        <v>0</v>
      </c>
      <c r="S1440">
        <v>0</v>
      </c>
      <c r="T1440">
        <v>0</v>
      </c>
      <c r="U1440">
        <v>0</v>
      </c>
      <c r="V1440">
        <v>0</v>
      </c>
      <c r="W1440">
        <v>0</v>
      </c>
      <c r="X1440">
        <v>0</v>
      </c>
      <c r="Y1440">
        <v>0</v>
      </c>
      <c r="Z1440">
        <v>0</v>
      </c>
      <c r="AA1440">
        <v>0</v>
      </c>
      <c r="AB1440">
        <v>0</v>
      </c>
      <c r="AC1440">
        <v>0</v>
      </c>
      <c r="AD1440">
        <v>0</v>
      </c>
      <c r="AE1440">
        <v>0</v>
      </c>
      <c r="AF1440">
        <v>0</v>
      </c>
      <c r="AG1440">
        <v>0</v>
      </c>
      <c r="AH1440">
        <v>0</v>
      </c>
      <c r="AI1440">
        <v>0</v>
      </c>
      <c r="AJ1440">
        <v>0</v>
      </c>
    </row>
    <row r="1441" spans="1:36">
      <c r="A1441" t="s">
        <v>3364</v>
      </c>
      <c r="B1441" t="s">
        <v>3365</v>
      </c>
      <c r="C1441" t="s">
        <v>88</v>
      </c>
      <c r="D1441" t="s">
        <v>89</v>
      </c>
      <c r="E1441" t="s">
        <v>89</v>
      </c>
      <c r="F1441" s="3">
        <v>100</v>
      </c>
      <c r="G1441" t="s">
        <v>78</v>
      </c>
      <c r="H1441" t="s">
        <v>50</v>
      </c>
      <c r="I1441" t="s">
        <v>50</v>
      </c>
      <c r="J1441" t="s">
        <v>50</v>
      </c>
      <c r="K1441" t="s">
        <v>51</v>
      </c>
      <c r="L1441" t="s">
        <v>51</v>
      </c>
      <c r="M1441" t="s">
        <v>61</v>
      </c>
      <c r="N1441">
        <v>0</v>
      </c>
      <c r="O1441">
        <v>0</v>
      </c>
      <c r="P1441">
        <v>0</v>
      </c>
      <c r="Q1441">
        <v>0</v>
      </c>
      <c r="R1441">
        <v>0</v>
      </c>
      <c r="S1441">
        <v>0</v>
      </c>
      <c r="T1441">
        <v>0</v>
      </c>
      <c r="U1441">
        <v>0</v>
      </c>
      <c r="V1441">
        <v>0</v>
      </c>
      <c r="W1441">
        <v>0</v>
      </c>
      <c r="X1441">
        <v>0</v>
      </c>
      <c r="Y1441">
        <v>0</v>
      </c>
      <c r="Z1441">
        <v>0</v>
      </c>
      <c r="AA1441">
        <v>0</v>
      </c>
      <c r="AB1441">
        <v>0</v>
      </c>
      <c r="AC1441">
        <v>0</v>
      </c>
      <c r="AD1441">
        <v>0</v>
      </c>
      <c r="AE1441">
        <v>0</v>
      </c>
      <c r="AF1441">
        <v>0</v>
      </c>
      <c r="AG1441">
        <v>0</v>
      </c>
      <c r="AH1441">
        <v>0</v>
      </c>
      <c r="AI1441">
        <v>0</v>
      </c>
      <c r="AJ1441">
        <v>0</v>
      </c>
    </row>
    <row r="1442" spans="1:36">
      <c r="A1442" t="s">
        <v>3366</v>
      </c>
      <c r="B1442" t="s">
        <v>3367</v>
      </c>
      <c r="C1442" t="s">
        <v>46</v>
      </c>
      <c r="D1442" t="s">
        <v>258</v>
      </c>
      <c r="E1442" t="s">
        <v>258</v>
      </c>
      <c r="F1442" s="3">
        <v>200</v>
      </c>
      <c r="G1442" t="s">
        <v>60</v>
      </c>
      <c r="H1442" t="s">
        <v>50</v>
      </c>
      <c r="I1442" t="s">
        <v>51</v>
      </c>
      <c r="J1442" t="s">
        <v>61</v>
      </c>
      <c r="K1442" t="s">
        <v>61</v>
      </c>
      <c r="L1442" t="s">
        <v>61</v>
      </c>
      <c r="M1442" t="s">
        <v>61</v>
      </c>
      <c r="N1442">
        <v>0</v>
      </c>
      <c r="O1442">
        <v>0</v>
      </c>
      <c r="P1442">
        <v>0</v>
      </c>
      <c r="Q1442">
        <v>0</v>
      </c>
      <c r="R1442">
        <v>0</v>
      </c>
      <c r="S1442">
        <v>0</v>
      </c>
      <c r="T1442">
        <v>0</v>
      </c>
      <c r="U1442">
        <v>0</v>
      </c>
      <c r="V1442">
        <v>0</v>
      </c>
      <c r="W1442">
        <v>0</v>
      </c>
      <c r="X1442">
        <v>0</v>
      </c>
      <c r="Y1442">
        <v>0</v>
      </c>
      <c r="Z1442">
        <v>0</v>
      </c>
      <c r="AA1442">
        <v>0</v>
      </c>
      <c r="AB1442">
        <v>0</v>
      </c>
      <c r="AC1442">
        <v>0</v>
      </c>
      <c r="AD1442">
        <v>1</v>
      </c>
      <c r="AE1442">
        <v>1</v>
      </c>
      <c r="AF1442">
        <v>0</v>
      </c>
      <c r="AG1442">
        <v>0</v>
      </c>
      <c r="AH1442">
        <v>0</v>
      </c>
      <c r="AI1442">
        <v>1</v>
      </c>
      <c r="AJ1442">
        <v>366</v>
      </c>
    </row>
    <row r="1443" spans="1:36">
      <c r="A1443" t="s">
        <v>3368</v>
      </c>
      <c r="B1443" t="s">
        <v>3369</v>
      </c>
      <c r="C1443" t="s">
        <v>88</v>
      </c>
      <c r="D1443" t="s">
        <v>89</v>
      </c>
      <c r="E1443" t="s">
        <v>89</v>
      </c>
      <c r="F1443" s="3">
        <v>72</v>
      </c>
      <c r="G1443" t="s">
        <v>101</v>
      </c>
      <c r="H1443" t="s">
        <v>50</v>
      </c>
      <c r="I1443" t="s">
        <v>50</v>
      </c>
      <c r="J1443" t="s">
        <v>50</v>
      </c>
      <c r="K1443" t="s">
        <v>51</v>
      </c>
      <c r="L1443" t="s">
        <v>51</v>
      </c>
      <c r="M1443" t="s">
        <v>61</v>
      </c>
      <c r="N1443">
        <v>0</v>
      </c>
      <c r="O1443">
        <v>1</v>
      </c>
      <c r="P1443">
        <v>0</v>
      </c>
      <c r="Q1443">
        <v>1</v>
      </c>
      <c r="R1443">
        <v>0</v>
      </c>
      <c r="S1443">
        <v>1</v>
      </c>
      <c r="T1443">
        <v>0</v>
      </c>
      <c r="U1443">
        <v>0</v>
      </c>
      <c r="V1443">
        <v>0</v>
      </c>
      <c r="W1443">
        <v>0</v>
      </c>
      <c r="X1443">
        <v>0</v>
      </c>
      <c r="Y1443">
        <v>0</v>
      </c>
      <c r="Z1443">
        <v>0</v>
      </c>
      <c r="AA1443">
        <v>0</v>
      </c>
      <c r="AB1443">
        <v>0</v>
      </c>
      <c r="AC1443">
        <v>0</v>
      </c>
      <c r="AD1443">
        <v>1</v>
      </c>
      <c r="AE1443">
        <v>0</v>
      </c>
      <c r="AF1443">
        <v>1</v>
      </c>
      <c r="AG1443">
        <v>0</v>
      </c>
      <c r="AH1443">
        <v>0</v>
      </c>
      <c r="AI1443">
        <v>1</v>
      </c>
      <c r="AJ1443">
        <v>302</v>
      </c>
    </row>
    <row r="1444" spans="1:36">
      <c r="A1444" t="s">
        <v>3370</v>
      </c>
      <c r="B1444" t="s">
        <v>3371</v>
      </c>
      <c r="C1444" t="s">
        <v>64</v>
      </c>
      <c r="D1444" t="s">
        <v>3372</v>
      </c>
      <c r="E1444" t="s">
        <v>59</v>
      </c>
      <c r="G1444" t="s">
        <v>78</v>
      </c>
      <c r="H1444" t="s">
        <v>50</v>
      </c>
      <c r="I1444" t="s">
        <v>50</v>
      </c>
      <c r="J1444" t="s">
        <v>51</v>
      </c>
      <c r="K1444" t="s">
        <v>61</v>
      </c>
      <c r="L1444" t="s">
        <v>61</v>
      </c>
      <c r="M1444" t="s">
        <v>61</v>
      </c>
      <c r="N1444">
        <v>0</v>
      </c>
      <c r="O1444">
        <v>0</v>
      </c>
      <c r="P1444">
        <v>0</v>
      </c>
      <c r="Q1444">
        <v>0</v>
      </c>
      <c r="R1444">
        <v>0</v>
      </c>
      <c r="S1444">
        <v>0</v>
      </c>
      <c r="T1444">
        <v>0</v>
      </c>
      <c r="U1444">
        <v>0</v>
      </c>
      <c r="V1444">
        <v>0</v>
      </c>
      <c r="W1444">
        <v>0</v>
      </c>
      <c r="X1444">
        <v>0</v>
      </c>
      <c r="Y1444">
        <v>0</v>
      </c>
      <c r="Z1444">
        <v>0</v>
      </c>
      <c r="AA1444">
        <v>0</v>
      </c>
      <c r="AB1444">
        <v>0</v>
      </c>
      <c r="AC1444">
        <v>0</v>
      </c>
      <c r="AD1444">
        <v>0</v>
      </c>
      <c r="AE1444">
        <v>0</v>
      </c>
      <c r="AF1444">
        <v>0</v>
      </c>
      <c r="AG1444">
        <v>0</v>
      </c>
      <c r="AH1444">
        <v>0</v>
      </c>
      <c r="AI1444">
        <v>0</v>
      </c>
      <c r="AJ1444">
        <v>0</v>
      </c>
    </row>
    <row r="1445" spans="1:36">
      <c r="A1445" t="s">
        <v>3373</v>
      </c>
      <c r="B1445" t="s">
        <v>3374</v>
      </c>
      <c r="C1445" t="s">
        <v>46</v>
      </c>
      <c r="D1445" t="s">
        <v>3295</v>
      </c>
      <c r="E1445" t="s">
        <v>48</v>
      </c>
      <c r="F1445" s="3">
        <v>4200</v>
      </c>
      <c r="G1445" t="s">
        <v>60</v>
      </c>
      <c r="H1445" t="s">
        <v>50</v>
      </c>
      <c r="I1445" t="s">
        <v>50</v>
      </c>
      <c r="J1445" t="s">
        <v>51</v>
      </c>
      <c r="K1445" t="s">
        <v>51</v>
      </c>
      <c r="L1445" t="s">
        <v>51</v>
      </c>
      <c r="M1445" t="s">
        <v>51</v>
      </c>
      <c r="N1445">
        <v>0</v>
      </c>
      <c r="O1445">
        <v>0</v>
      </c>
      <c r="P1445">
        <v>0</v>
      </c>
      <c r="Q1445">
        <v>0</v>
      </c>
      <c r="R1445">
        <v>0</v>
      </c>
      <c r="S1445">
        <v>0</v>
      </c>
      <c r="T1445">
        <v>0</v>
      </c>
      <c r="U1445">
        <v>0</v>
      </c>
      <c r="V1445">
        <v>0</v>
      </c>
      <c r="W1445">
        <v>0</v>
      </c>
      <c r="X1445">
        <v>0</v>
      </c>
      <c r="Y1445">
        <v>0</v>
      </c>
      <c r="Z1445">
        <v>0</v>
      </c>
      <c r="AA1445">
        <v>0</v>
      </c>
      <c r="AB1445">
        <v>0</v>
      </c>
      <c r="AC1445">
        <v>0</v>
      </c>
      <c r="AD1445">
        <v>0</v>
      </c>
      <c r="AE1445">
        <v>0</v>
      </c>
      <c r="AF1445">
        <v>0</v>
      </c>
      <c r="AG1445">
        <v>0</v>
      </c>
      <c r="AH1445">
        <v>0</v>
      </c>
      <c r="AI1445">
        <v>0</v>
      </c>
      <c r="AJ1445">
        <v>0</v>
      </c>
    </row>
    <row r="1446" spans="1:36">
      <c r="A1446" t="s">
        <v>3375</v>
      </c>
      <c r="B1446" t="s">
        <v>3376</v>
      </c>
      <c r="C1446" t="s">
        <v>46</v>
      </c>
      <c r="D1446" t="s">
        <v>3153</v>
      </c>
      <c r="E1446" t="s">
        <v>48</v>
      </c>
      <c r="F1446" s="3">
        <v>1093</v>
      </c>
      <c r="G1446" t="s">
        <v>55</v>
      </c>
      <c r="H1446" t="s">
        <v>50</v>
      </c>
      <c r="I1446" t="s">
        <v>50</v>
      </c>
      <c r="J1446" t="s">
        <v>51</v>
      </c>
      <c r="K1446" t="s">
        <v>51</v>
      </c>
      <c r="L1446" t="s">
        <v>51</v>
      </c>
      <c r="M1446" t="s">
        <v>51</v>
      </c>
      <c r="N1446">
        <v>2</v>
      </c>
      <c r="O1446">
        <v>0</v>
      </c>
      <c r="P1446">
        <v>0</v>
      </c>
      <c r="Q1446">
        <v>0</v>
      </c>
      <c r="R1446">
        <v>0</v>
      </c>
      <c r="S1446">
        <v>0</v>
      </c>
      <c r="T1446">
        <v>0</v>
      </c>
      <c r="U1446">
        <v>0</v>
      </c>
      <c r="V1446">
        <v>0</v>
      </c>
      <c r="W1446">
        <v>0</v>
      </c>
      <c r="X1446">
        <v>0</v>
      </c>
      <c r="Y1446">
        <v>1</v>
      </c>
      <c r="Z1446">
        <v>1</v>
      </c>
      <c r="AA1446">
        <v>0</v>
      </c>
      <c r="AB1446">
        <v>0</v>
      </c>
      <c r="AC1446">
        <v>0</v>
      </c>
      <c r="AD1446">
        <v>0</v>
      </c>
      <c r="AE1446">
        <v>0</v>
      </c>
      <c r="AF1446">
        <v>0</v>
      </c>
      <c r="AG1446">
        <v>0</v>
      </c>
      <c r="AH1446">
        <v>0</v>
      </c>
      <c r="AI1446">
        <v>0</v>
      </c>
      <c r="AJ1446">
        <v>6</v>
      </c>
    </row>
    <row r="1447" spans="1:36">
      <c r="A1447" t="s">
        <v>3377</v>
      </c>
      <c r="B1447" t="s">
        <v>3378</v>
      </c>
      <c r="C1447" t="s">
        <v>46</v>
      </c>
      <c r="D1447" t="s">
        <v>3378</v>
      </c>
      <c r="E1447" t="s">
        <v>59</v>
      </c>
      <c r="F1447" s="3">
        <v>150</v>
      </c>
      <c r="G1447" t="s">
        <v>119</v>
      </c>
      <c r="H1447" t="s">
        <v>51</v>
      </c>
      <c r="I1447" t="s">
        <v>50</v>
      </c>
      <c r="J1447" t="s">
        <v>61</v>
      </c>
      <c r="K1447" t="s">
        <v>61</v>
      </c>
      <c r="L1447" t="s">
        <v>61</v>
      </c>
      <c r="M1447" t="s">
        <v>61</v>
      </c>
      <c r="N1447">
        <v>0</v>
      </c>
      <c r="O1447">
        <v>0</v>
      </c>
      <c r="P1447">
        <v>0</v>
      </c>
      <c r="Q1447">
        <v>0</v>
      </c>
      <c r="R1447">
        <v>0</v>
      </c>
      <c r="S1447">
        <v>0</v>
      </c>
      <c r="T1447">
        <v>0</v>
      </c>
      <c r="U1447">
        <v>0</v>
      </c>
      <c r="V1447">
        <v>0</v>
      </c>
      <c r="W1447">
        <v>0</v>
      </c>
      <c r="X1447">
        <v>0</v>
      </c>
      <c r="Y1447">
        <v>0</v>
      </c>
      <c r="Z1447">
        <v>0</v>
      </c>
      <c r="AA1447">
        <v>0</v>
      </c>
      <c r="AB1447">
        <v>0</v>
      </c>
      <c r="AC1447">
        <v>0</v>
      </c>
      <c r="AD1447">
        <v>0</v>
      </c>
      <c r="AE1447">
        <v>0</v>
      </c>
      <c r="AF1447">
        <v>0</v>
      </c>
      <c r="AG1447">
        <v>0</v>
      </c>
      <c r="AH1447">
        <v>0</v>
      </c>
      <c r="AI1447">
        <v>0</v>
      </c>
      <c r="AJ1447">
        <v>0</v>
      </c>
    </row>
    <row r="1448" spans="1:36">
      <c r="A1448" t="s">
        <v>3379</v>
      </c>
      <c r="B1448" t="s">
        <v>3380</v>
      </c>
      <c r="C1448" t="s">
        <v>46</v>
      </c>
      <c r="D1448" t="s">
        <v>3300</v>
      </c>
      <c r="E1448" t="s">
        <v>48</v>
      </c>
      <c r="F1448" s="3">
        <v>2418</v>
      </c>
      <c r="G1448" t="s">
        <v>90</v>
      </c>
      <c r="H1448" t="s">
        <v>50</v>
      </c>
      <c r="I1448" t="s">
        <v>50</v>
      </c>
      <c r="J1448" t="s">
        <v>51</v>
      </c>
      <c r="K1448" t="s">
        <v>51</v>
      </c>
      <c r="L1448" t="s">
        <v>51</v>
      </c>
      <c r="M1448" t="s">
        <v>51</v>
      </c>
      <c r="N1448">
        <v>0</v>
      </c>
      <c r="O1448">
        <v>0</v>
      </c>
      <c r="P1448">
        <v>0</v>
      </c>
      <c r="Q1448">
        <v>0</v>
      </c>
      <c r="R1448">
        <v>0</v>
      </c>
      <c r="S1448">
        <v>0</v>
      </c>
      <c r="T1448">
        <v>0</v>
      </c>
      <c r="U1448">
        <v>0</v>
      </c>
      <c r="V1448">
        <v>0</v>
      </c>
      <c r="W1448">
        <v>0</v>
      </c>
      <c r="X1448">
        <v>0</v>
      </c>
      <c r="Y1448">
        <v>0</v>
      </c>
      <c r="Z1448">
        <v>0</v>
      </c>
      <c r="AA1448">
        <v>0</v>
      </c>
      <c r="AB1448">
        <v>0</v>
      </c>
      <c r="AC1448">
        <v>0</v>
      </c>
      <c r="AD1448">
        <v>0</v>
      </c>
      <c r="AE1448">
        <v>0</v>
      </c>
      <c r="AF1448">
        <v>0</v>
      </c>
      <c r="AG1448">
        <v>0</v>
      </c>
      <c r="AH1448">
        <v>0</v>
      </c>
      <c r="AI1448">
        <v>0</v>
      </c>
      <c r="AJ1448">
        <v>0</v>
      </c>
    </row>
    <row r="1449" spans="1:36">
      <c r="A1449" t="s">
        <v>3381</v>
      </c>
      <c r="B1449" t="s">
        <v>3382</v>
      </c>
      <c r="C1449" t="s">
        <v>46</v>
      </c>
      <c r="D1449" t="s">
        <v>3382</v>
      </c>
      <c r="E1449" t="s">
        <v>59</v>
      </c>
      <c r="F1449" s="3">
        <v>25</v>
      </c>
      <c r="G1449" t="s">
        <v>82</v>
      </c>
      <c r="H1449" t="s">
        <v>50</v>
      </c>
      <c r="I1449" t="s">
        <v>50</v>
      </c>
      <c r="J1449" t="s">
        <v>50</v>
      </c>
      <c r="K1449" t="s">
        <v>61</v>
      </c>
      <c r="L1449" t="s">
        <v>51</v>
      </c>
      <c r="M1449" t="s">
        <v>50</v>
      </c>
      <c r="N1449">
        <v>0</v>
      </c>
      <c r="O1449">
        <v>0</v>
      </c>
      <c r="P1449">
        <v>0</v>
      </c>
      <c r="Q1449">
        <v>0</v>
      </c>
      <c r="R1449">
        <v>0</v>
      </c>
      <c r="S1449">
        <v>0</v>
      </c>
      <c r="T1449">
        <v>0</v>
      </c>
      <c r="U1449">
        <v>0</v>
      </c>
      <c r="V1449">
        <v>0</v>
      </c>
      <c r="W1449">
        <v>0</v>
      </c>
      <c r="X1449">
        <v>0</v>
      </c>
      <c r="Y1449">
        <v>0</v>
      </c>
      <c r="Z1449">
        <v>0</v>
      </c>
      <c r="AA1449">
        <v>0</v>
      </c>
      <c r="AB1449">
        <v>0</v>
      </c>
      <c r="AC1449">
        <v>0</v>
      </c>
      <c r="AD1449">
        <v>0</v>
      </c>
      <c r="AE1449">
        <v>0</v>
      </c>
      <c r="AF1449">
        <v>0</v>
      </c>
      <c r="AG1449">
        <v>0</v>
      </c>
      <c r="AH1449">
        <v>0</v>
      </c>
      <c r="AI1449">
        <v>0</v>
      </c>
      <c r="AJ1449">
        <v>0</v>
      </c>
    </row>
    <row r="1450" spans="1:36">
      <c r="A1450" t="s">
        <v>3383</v>
      </c>
      <c r="B1450" t="s">
        <v>3384</v>
      </c>
      <c r="C1450" t="s">
        <v>46</v>
      </c>
      <c r="D1450" t="s">
        <v>3384</v>
      </c>
      <c r="E1450" t="s">
        <v>59</v>
      </c>
      <c r="F1450" s="3">
        <v>98</v>
      </c>
      <c r="G1450" t="s">
        <v>60</v>
      </c>
      <c r="H1450" t="s">
        <v>50</v>
      </c>
      <c r="I1450" t="s">
        <v>50</v>
      </c>
      <c r="J1450" t="s">
        <v>51</v>
      </c>
      <c r="K1450" t="s">
        <v>51</v>
      </c>
      <c r="L1450" t="s">
        <v>51</v>
      </c>
      <c r="M1450" t="s">
        <v>50</v>
      </c>
      <c r="N1450">
        <v>0</v>
      </c>
      <c r="O1450">
        <v>0</v>
      </c>
      <c r="P1450">
        <v>2</v>
      </c>
      <c r="Q1450">
        <v>0</v>
      </c>
      <c r="R1450">
        <v>0</v>
      </c>
      <c r="S1450">
        <v>0</v>
      </c>
      <c r="T1450">
        <v>0</v>
      </c>
      <c r="U1450">
        <v>0</v>
      </c>
      <c r="V1450">
        <v>0</v>
      </c>
      <c r="W1450">
        <v>0</v>
      </c>
      <c r="X1450">
        <v>0</v>
      </c>
      <c r="Y1450">
        <v>0</v>
      </c>
      <c r="Z1450">
        <v>0</v>
      </c>
      <c r="AA1450">
        <v>0</v>
      </c>
      <c r="AB1450">
        <v>0</v>
      </c>
      <c r="AC1450">
        <v>0</v>
      </c>
      <c r="AD1450">
        <v>1</v>
      </c>
      <c r="AE1450">
        <v>1</v>
      </c>
      <c r="AF1450">
        <v>0</v>
      </c>
      <c r="AG1450">
        <v>0</v>
      </c>
      <c r="AH1450">
        <v>0</v>
      </c>
      <c r="AI1450">
        <v>1</v>
      </c>
      <c r="AJ1450">
        <v>335</v>
      </c>
    </row>
    <row r="1451" spans="1:36">
      <c r="A1451" t="s">
        <v>3385</v>
      </c>
      <c r="B1451" t="s">
        <v>3386</v>
      </c>
      <c r="C1451" t="s">
        <v>64</v>
      </c>
      <c r="D1451" t="s">
        <v>3387</v>
      </c>
      <c r="E1451" t="s">
        <v>59</v>
      </c>
      <c r="G1451" t="s">
        <v>66</v>
      </c>
      <c r="H1451" t="s">
        <v>50</v>
      </c>
      <c r="I1451" t="s">
        <v>50</v>
      </c>
      <c r="J1451" t="s">
        <v>51</v>
      </c>
      <c r="K1451" t="s">
        <v>61</v>
      </c>
      <c r="L1451" t="s">
        <v>61</v>
      </c>
      <c r="M1451" t="s">
        <v>61</v>
      </c>
      <c r="N1451">
        <v>0</v>
      </c>
      <c r="O1451">
        <v>0</v>
      </c>
      <c r="P1451">
        <v>0</v>
      </c>
      <c r="Q1451">
        <v>0</v>
      </c>
      <c r="R1451">
        <v>0</v>
      </c>
      <c r="S1451">
        <v>0</v>
      </c>
      <c r="T1451">
        <v>0</v>
      </c>
      <c r="U1451">
        <v>0</v>
      </c>
      <c r="V1451">
        <v>0</v>
      </c>
      <c r="W1451">
        <v>0</v>
      </c>
      <c r="X1451">
        <v>0</v>
      </c>
      <c r="Y1451">
        <v>0</v>
      </c>
      <c r="Z1451">
        <v>0</v>
      </c>
      <c r="AA1451">
        <v>0</v>
      </c>
      <c r="AB1451">
        <v>0</v>
      </c>
      <c r="AC1451">
        <v>0</v>
      </c>
      <c r="AD1451">
        <v>0</v>
      </c>
      <c r="AE1451">
        <v>0</v>
      </c>
      <c r="AF1451">
        <v>0</v>
      </c>
      <c r="AG1451">
        <v>0</v>
      </c>
      <c r="AH1451">
        <v>0</v>
      </c>
      <c r="AI1451">
        <v>0</v>
      </c>
      <c r="AJ1451">
        <v>0</v>
      </c>
    </row>
    <row r="1452" spans="1:36">
      <c r="A1452" t="s">
        <v>3388</v>
      </c>
      <c r="B1452" t="s">
        <v>3389</v>
      </c>
      <c r="C1452" t="s">
        <v>88</v>
      </c>
      <c r="D1452" t="s">
        <v>89</v>
      </c>
      <c r="E1452" t="s">
        <v>89</v>
      </c>
      <c r="F1452" s="3">
        <v>40</v>
      </c>
      <c r="G1452" t="s">
        <v>60</v>
      </c>
      <c r="H1452" t="s">
        <v>51</v>
      </c>
      <c r="I1452" t="s">
        <v>50</v>
      </c>
      <c r="J1452" t="s">
        <v>61</v>
      </c>
      <c r="K1452" t="s">
        <v>61</v>
      </c>
      <c r="L1452" t="s">
        <v>61</v>
      </c>
      <c r="M1452" t="s">
        <v>61</v>
      </c>
      <c r="N1452">
        <v>2</v>
      </c>
      <c r="O1452">
        <v>1</v>
      </c>
      <c r="P1452">
        <v>3</v>
      </c>
      <c r="Q1452">
        <v>0</v>
      </c>
      <c r="R1452">
        <v>0</v>
      </c>
      <c r="S1452">
        <v>0</v>
      </c>
      <c r="T1452">
        <v>0</v>
      </c>
      <c r="U1452">
        <v>0</v>
      </c>
      <c r="V1452">
        <v>0</v>
      </c>
      <c r="W1452">
        <v>0</v>
      </c>
      <c r="X1452">
        <v>0</v>
      </c>
      <c r="Y1452">
        <v>0</v>
      </c>
      <c r="Z1452">
        <v>0</v>
      </c>
      <c r="AA1452">
        <v>0</v>
      </c>
      <c r="AB1452">
        <v>0</v>
      </c>
      <c r="AC1452">
        <v>0</v>
      </c>
      <c r="AD1452">
        <v>1</v>
      </c>
      <c r="AE1452">
        <v>0</v>
      </c>
      <c r="AF1452">
        <v>1</v>
      </c>
      <c r="AG1452">
        <v>0</v>
      </c>
      <c r="AH1452">
        <v>0</v>
      </c>
      <c r="AI1452">
        <v>1</v>
      </c>
      <c r="AJ1452">
        <v>240</v>
      </c>
    </row>
    <row r="1453" spans="1:36">
      <c r="A1453" t="s">
        <v>3390</v>
      </c>
      <c r="B1453" t="s">
        <v>3391</v>
      </c>
      <c r="C1453" t="s">
        <v>88</v>
      </c>
      <c r="D1453" t="s">
        <v>89</v>
      </c>
      <c r="E1453" t="s">
        <v>89</v>
      </c>
      <c r="F1453" s="3">
        <v>280</v>
      </c>
      <c r="G1453" t="s">
        <v>101</v>
      </c>
      <c r="H1453" t="s">
        <v>50</v>
      </c>
      <c r="I1453" t="s">
        <v>50</v>
      </c>
      <c r="J1453" t="s">
        <v>50</v>
      </c>
      <c r="K1453" t="s">
        <v>51</v>
      </c>
      <c r="L1453" t="s">
        <v>51</v>
      </c>
      <c r="M1453" t="s">
        <v>61</v>
      </c>
      <c r="N1453">
        <v>0</v>
      </c>
      <c r="O1453">
        <v>0</v>
      </c>
      <c r="P1453">
        <v>0</v>
      </c>
      <c r="Q1453">
        <v>0</v>
      </c>
      <c r="R1453">
        <v>0</v>
      </c>
      <c r="S1453">
        <v>0</v>
      </c>
      <c r="T1453">
        <v>0</v>
      </c>
      <c r="U1453">
        <v>0</v>
      </c>
      <c r="V1453">
        <v>0</v>
      </c>
      <c r="W1453">
        <v>0</v>
      </c>
      <c r="X1453">
        <v>0</v>
      </c>
      <c r="Y1453">
        <v>0</v>
      </c>
      <c r="Z1453">
        <v>0</v>
      </c>
      <c r="AA1453">
        <v>0</v>
      </c>
      <c r="AB1453">
        <v>0</v>
      </c>
      <c r="AC1453">
        <v>0</v>
      </c>
      <c r="AD1453">
        <v>0</v>
      </c>
      <c r="AE1453">
        <v>0</v>
      </c>
      <c r="AF1453">
        <v>0</v>
      </c>
      <c r="AG1453">
        <v>0</v>
      </c>
      <c r="AH1453">
        <v>0</v>
      </c>
      <c r="AI1453">
        <v>0</v>
      </c>
      <c r="AJ1453">
        <v>0</v>
      </c>
    </row>
    <row r="1454" spans="1:36">
      <c r="A1454" t="s">
        <v>3392</v>
      </c>
      <c r="B1454" t="s">
        <v>3393</v>
      </c>
      <c r="C1454" t="s">
        <v>88</v>
      </c>
      <c r="D1454" t="s">
        <v>89</v>
      </c>
      <c r="E1454" t="s">
        <v>89</v>
      </c>
      <c r="F1454" s="3">
        <v>55</v>
      </c>
      <c r="G1454" t="s">
        <v>113</v>
      </c>
      <c r="H1454" t="s">
        <v>50</v>
      </c>
      <c r="I1454" t="s">
        <v>50</v>
      </c>
      <c r="J1454" t="s">
        <v>50</v>
      </c>
      <c r="K1454" t="s">
        <v>51</v>
      </c>
      <c r="L1454" t="s">
        <v>51</v>
      </c>
      <c r="M1454" t="s">
        <v>61</v>
      </c>
      <c r="N1454">
        <v>0</v>
      </c>
      <c r="O1454">
        <v>0</v>
      </c>
      <c r="P1454">
        <v>0</v>
      </c>
      <c r="Q1454">
        <v>0</v>
      </c>
      <c r="R1454">
        <v>0</v>
      </c>
      <c r="S1454">
        <v>0</v>
      </c>
      <c r="T1454">
        <v>0</v>
      </c>
      <c r="U1454">
        <v>0</v>
      </c>
      <c r="V1454">
        <v>0</v>
      </c>
      <c r="W1454">
        <v>0</v>
      </c>
      <c r="X1454">
        <v>0</v>
      </c>
      <c r="Y1454">
        <v>0</v>
      </c>
      <c r="Z1454">
        <v>0</v>
      </c>
      <c r="AA1454">
        <v>0</v>
      </c>
      <c r="AB1454">
        <v>0</v>
      </c>
      <c r="AC1454">
        <v>0</v>
      </c>
      <c r="AD1454">
        <v>0</v>
      </c>
      <c r="AE1454">
        <v>0</v>
      </c>
      <c r="AF1454">
        <v>0</v>
      </c>
      <c r="AG1454">
        <v>0</v>
      </c>
      <c r="AH1454">
        <v>0</v>
      </c>
      <c r="AI1454">
        <v>0</v>
      </c>
      <c r="AJ1454">
        <v>0</v>
      </c>
    </row>
    <row r="1455" spans="1:36">
      <c r="A1455" t="s">
        <v>3394</v>
      </c>
      <c r="B1455" t="s">
        <v>3395</v>
      </c>
      <c r="C1455" t="s">
        <v>88</v>
      </c>
      <c r="D1455" t="s">
        <v>89</v>
      </c>
      <c r="E1455" t="s">
        <v>89</v>
      </c>
      <c r="F1455" s="3">
        <v>40</v>
      </c>
      <c r="G1455" t="s">
        <v>60</v>
      </c>
      <c r="H1455" t="s">
        <v>50</v>
      </c>
      <c r="I1455" t="s">
        <v>50</v>
      </c>
      <c r="J1455" t="s">
        <v>50</v>
      </c>
      <c r="K1455" t="s">
        <v>51</v>
      </c>
      <c r="L1455" t="s">
        <v>51</v>
      </c>
      <c r="M1455" t="s">
        <v>61</v>
      </c>
      <c r="N1455">
        <v>0</v>
      </c>
      <c r="O1455">
        <v>0</v>
      </c>
      <c r="P1455">
        <v>0</v>
      </c>
      <c r="Q1455">
        <v>0</v>
      </c>
      <c r="R1455">
        <v>0</v>
      </c>
      <c r="S1455">
        <v>0</v>
      </c>
      <c r="T1455">
        <v>0</v>
      </c>
      <c r="U1455">
        <v>0</v>
      </c>
      <c r="V1455">
        <v>0</v>
      </c>
      <c r="W1455">
        <v>0</v>
      </c>
      <c r="X1455">
        <v>0</v>
      </c>
      <c r="Y1455">
        <v>0</v>
      </c>
      <c r="Z1455">
        <v>0</v>
      </c>
      <c r="AA1455">
        <v>0</v>
      </c>
      <c r="AB1455">
        <v>0</v>
      </c>
      <c r="AC1455">
        <v>0</v>
      </c>
      <c r="AD1455">
        <v>0</v>
      </c>
      <c r="AE1455">
        <v>0</v>
      </c>
      <c r="AF1455">
        <v>0</v>
      </c>
      <c r="AG1455">
        <v>0</v>
      </c>
      <c r="AH1455">
        <v>0</v>
      </c>
      <c r="AI1455">
        <v>0</v>
      </c>
      <c r="AJ1455">
        <v>0</v>
      </c>
    </row>
    <row r="1456" spans="1:36">
      <c r="A1456" t="s">
        <v>3396</v>
      </c>
      <c r="B1456" t="s">
        <v>3397</v>
      </c>
      <c r="C1456" t="s">
        <v>88</v>
      </c>
      <c r="D1456" t="s">
        <v>3398</v>
      </c>
      <c r="E1456" t="s">
        <v>59</v>
      </c>
      <c r="F1456" s="3">
        <v>35</v>
      </c>
      <c r="G1456" t="s">
        <v>66</v>
      </c>
      <c r="H1456" t="s">
        <v>50</v>
      </c>
      <c r="I1456" t="s">
        <v>50</v>
      </c>
      <c r="J1456" t="s">
        <v>51</v>
      </c>
      <c r="K1456" t="s">
        <v>51</v>
      </c>
      <c r="L1456" t="s">
        <v>51</v>
      </c>
      <c r="M1456" t="s">
        <v>61</v>
      </c>
      <c r="N1456">
        <v>0</v>
      </c>
      <c r="O1456">
        <v>0</v>
      </c>
      <c r="P1456">
        <v>0</v>
      </c>
      <c r="Q1456">
        <v>0</v>
      </c>
      <c r="R1456">
        <v>0</v>
      </c>
      <c r="S1456">
        <v>0</v>
      </c>
      <c r="T1456">
        <v>0</v>
      </c>
      <c r="U1456">
        <v>0</v>
      </c>
      <c r="V1456">
        <v>0</v>
      </c>
      <c r="W1456">
        <v>0</v>
      </c>
      <c r="X1456">
        <v>0</v>
      </c>
      <c r="Y1456">
        <v>0</v>
      </c>
      <c r="Z1456">
        <v>0</v>
      </c>
      <c r="AA1456">
        <v>0</v>
      </c>
      <c r="AB1456">
        <v>0</v>
      </c>
      <c r="AC1456">
        <v>0</v>
      </c>
      <c r="AD1456">
        <v>0</v>
      </c>
      <c r="AE1456">
        <v>0</v>
      </c>
      <c r="AF1456">
        <v>0</v>
      </c>
      <c r="AG1456">
        <v>0</v>
      </c>
      <c r="AH1456">
        <v>0</v>
      </c>
      <c r="AI1456">
        <v>0</v>
      </c>
      <c r="AJ1456">
        <v>0</v>
      </c>
    </row>
    <row r="1457" spans="1:36">
      <c r="A1457" t="s">
        <v>3399</v>
      </c>
      <c r="B1457" t="s">
        <v>3400</v>
      </c>
      <c r="C1457" t="s">
        <v>88</v>
      </c>
      <c r="D1457" t="s">
        <v>89</v>
      </c>
      <c r="E1457" t="s">
        <v>89</v>
      </c>
      <c r="F1457" s="3">
        <v>20</v>
      </c>
      <c r="G1457" t="s">
        <v>101</v>
      </c>
      <c r="H1457" t="s">
        <v>50</v>
      </c>
      <c r="I1457" t="s">
        <v>50</v>
      </c>
      <c r="J1457" t="s">
        <v>51</v>
      </c>
      <c r="K1457" t="s">
        <v>51</v>
      </c>
      <c r="L1457" t="s">
        <v>51</v>
      </c>
      <c r="M1457" t="s">
        <v>61</v>
      </c>
      <c r="N1457">
        <v>0</v>
      </c>
      <c r="O1457">
        <v>0</v>
      </c>
      <c r="P1457">
        <v>2</v>
      </c>
      <c r="Q1457">
        <v>0</v>
      </c>
      <c r="R1457">
        <v>0</v>
      </c>
      <c r="S1457">
        <v>0</v>
      </c>
      <c r="T1457">
        <v>0</v>
      </c>
      <c r="U1457">
        <v>0</v>
      </c>
      <c r="V1457">
        <v>0</v>
      </c>
      <c r="W1457">
        <v>0</v>
      </c>
      <c r="X1457">
        <v>0</v>
      </c>
      <c r="Y1457">
        <v>0</v>
      </c>
      <c r="Z1457">
        <v>0</v>
      </c>
      <c r="AA1457">
        <v>0</v>
      </c>
      <c r="AB1457">
        <v>0</v>
      </c>
      <c r="AC1457">
        <v>0</v>
      </c>
      <c r="AD1457">
        <v>0</v>
      </c>
      <c r="AE1457">
        <v>0</v>
      </c>
      <c r="AF1457">
        <v>0</v>
      </c>
      <c r="AG1457">
        <v>0</v>
      </c>
      <c r="AH1457">
        <v>0</v>
      </c>
      <c r="AI1457">
        <v>0</v>
      </c>
      <c r="AJ1457">
        <v>0</v>
      </c>
    </row>
    <row r="1458" spans="1:36">
      <c r="A1458" t="s">
        <v>3401</v>
      </c>
      <c r="B1458" t="s">
        <v>3402</v>
      </c>
      <c r="C1458" t="s">
        <v>46</v>
      </c>
      <c r="D1458" t="s">
        <v>258</v>
      </c>
      <c r="E1458" t="s">
        <v>258</v>
      </c>
      <c r="F1458" s="3">
        <v>336</v>
      </c>
      <c r="G1458" t="s">
        <v>60</v>
      </c>
      <c r="H1458" t="s">
        <v>50</v>
      </c>
      <c r="I1458" t="s">
        <v>51</v>
      </c>
      <c r="J1458" t="s">
        <v>61</v>
      </c>
      <c r="K1458" t="s">
        <v>61</v>
      </c>
      <c r="L1458" t="s">
        <v>61</v>
      </c>
      <c r="M1458" t="s">
        <v>61</v>
      </c>
      <c r="N1458">
        <v>0</v>
      </c>
      <c r="O1458">
        <v>0</v>
      </c>
      <c r="P1458">
        <v>0</v>
      </c>
      <c r="Q1458">
        <v>0</v>
      </c>
      <c r="R1458">
        <v>0</v>
      </c>
      <c r="S1458">
        <v>0</v>
      </c>
      <c r="T1458">
        <v>0</v>
      </c>
      <c r="U1458">
        <v>0</v>
      </c>
      <c r="V1458">
        <v>0</v>
      </c>
      <c r="W1458">
        <v>0</v>
      </c>
      <c r="X1458">
        <v>0</v>
      </c>
      <c r="Y1458">
        <v>0</v>
      </c>
      <c r="Z1458">
        <v>0</v>
      </c>
      <c r="AA1458">
        <v>0</v>
      </c>
      <c r="AB1458">
        <v>0</v>
      </c>
      <c r="AC1458">
        <v>0</v>
      </c>
      <c r="AD1458">
        <v>1</v>
      </c>
      <c r="AE1458">
        <v>1</v>
      </c>
      <c r="AF1458">
        <v>0</v>
      </c>
      <c r="AG1458">
        <v>0</v>
      </c>
      <c r="AH1458">
        <v>0</v>
      </c>
      <c r="AI1458">
        <v>1</v>
      </c>
      <c r="AJ1458">
        <v>366</v>
      </c>
    </row>
    <row r="1459" spans="1:36">
      <c r="A1459" t="s">
        <v>3403</v>
      </c>
      <c r="B1459" t="s">
        <v>3404</v>
      </c>
      <c r="C1459" t="s">
        <v>46</v>
      </c>
      <c r="D1459" t="s">
        <v>3295</v>
      </c>
      <c r="E1459" t="s">
        <v>48</v>
      </c>
      <c r="F1459" s="3">
        <v>800</v>
      </c>
      <c r="G1459" t="s">
        <v>60</v>
      </c>
      <c r="H1459" t="s">
        <v>50</v>
      </c>
      <c r="I1459" t="s">
        <v>50</v>
      </c>
      <c r="J1459" t="s">
        <v>51</v>
      </c>
      <c r="K1459" t="s">
        <v>51</v>
      </c>
      <c r="L1459" t="s">
        <v>51</v>
      </c>
      <c r="M1459" t="s">
        <v>51</v>
      </c>
      <c r="N1459">
        <v>0</v>
      </c>
      <c r="O1459">
        <v>0</v>
      </c>
      <c r="P1459">
        <v>0</v>
      </c>
      <c r="Q1459">
        <v>0</v>
      </c>
      <c r="R1459">
        <v>0</v>
      </c>
      <c r="S1459">
        <v>0</v>
      </c>
      <c r="T1459">
        <v>0</v>
      </c>
      <c r="U1459">
        <v>0</v>
      </c>
      <c r="V1459">
        <v>0</v>
      </c>
      <c r="W1459">
        <v>0</v>
      </c>
      <c r="X1459">
        <v>0</v>
      </c>
      <c r="Y1459">
        <v>0</v>
      </c>
      <c r="Z1459">
        <v>0</v>
      </c>
      <c r="AA1459">
        <v>0</v>
      </c>
      <c r="AB1459">
        <v>0</v>
      </c>
      <c r="AC1459">
        <v>0</v>
      </c>
      <c r="AD1459">
        <v>0</v>
      </c>
      <c r="AE1459">
        <v>0</v>
      </c>
      <c r="AF1459">
        <v>0</v>
      </c>
      <c r="AG1459">
        <v>0</v>
      </c>
      <c r="AH1459">
        <v>0</v>
      </c>
      <c r="AI1459">
        <v>0</v>
      </c>
      <c r="AJ1459">
        <v>0</v>
      </c>
    </row>
    <row r="1460" spans="1:36">
      <c r="A1460" t="s">
        <v>3405</v>
      </c>
      <c r="B1460" t="s">
        <v>3406</v>
      </c>
      <c r="C1460" t="s">
        <v>46</v>
      </c>
      <c r="D1460" t="s">
        <v>3153</v>
      </c>
      <c r="E1460" t="s">
        <v>48</v>
      </c>
      <c r="F1460" s="3">
        <v>3128</v>
      </c>
      <c r="G1460" t="s">
        <v>55</v>
      </c>
      <c r="H1460" t="s">
        <v>50</v>
      </c>
      <c r="I1460" t="s">
        <v>50</v>
      </c>
      <c r="J1460" t="s">
        <v>51</v>
      </c>
      <c r="K1460" t="s">
        <v>51</v>
      </c>
      <c r="L1460" t="s">
        <v>51</v>
      </c>
      <c r="M1460" t="s">
        <v>51</v>
      </c>
      <c r="N1460">
        <v>0</v>
      </c>
      <c r="O1460">
        <v>0</v>
      </c>
      <c r="P1460">
        <v>0</v>
      </c>
      <c r="Q1460">
        <v>0</v>
      </c>
      <c r="R1460">
        <v>0</v>
      </c>
      <c r="S1460">
        <v>0</v>
      </c>
      <c r="T1460">
        <v>0</v>
      </c>
      <c r="U1460">
        <v>0</v>
      </c>
      <c r="V1460">
        <v>0</v>
      </c>
      <c r="W1460">
        <v>0</v>
      </c>
      <c r="X1460">
        <v>0</v>
      </c>
      <c r="Y1460">
        <v>0</v>
      </c>
      <c r="Z1460">
        <v>0</v>
      </c>
      <c r="AA1460">
        <v>0</v>
      </c>
      <c r="AB1460">
        <v>0</v>
      </c>
      <c r="AC1460">
        <v>0</v>
      </c>
      <c r="AD1460">
        <v>0</v>
      </c>
      <c r="AE1460">
        <v>0</v>
      </c>
      <c r="AF1460">
        <v>0</v>
      </c>
      <c r="AG1460">
        <v>0</v>
      </c>
      <c r="AH1460">
        <v>0</v>
      </c>
      <c r="AI1460">
        <v>0</v>
      </c>
      <c r="AJ1460">
        <v>0</v>
      </c>
    </row>
    <row r="1461" spans="1:36">
      <c r="A1461" t="s">
        <v>3407</v>
      </c>
      <c r="B1461" t="s">
        <v>3408</v>
      </c>
      <c r="C1461" t="s">
        <v>46</v>
      </c>
      <c r="D1461" t="s">
        <v>3300</v>
      </c>
      <c r="E1461" t="s">
        <v>48</v>
      </c>
      <c r="F1461" s="3">
        <v>588</v>
      </c>
      <c r="G1461" t="s">
        <v>90</v>
      </c>
      <c r="H1461" t="s">
        <v>50</v>
      </c>
      <c r="I1461" t="s">
        <v>50</v>
      </c>
      <c r="J1461" t="s">
        <v>51</v>
      </c>
      <c r="K1461" t="s">
        <v>50</v>
      </c>
      <c r="L1461" t="s">
        <v>51</v>
      </c>
      <c r="M1461" t="s">
        <v>51</v>
      </c>
      <c r="N1461">
        <v>1</v>
      </c>
      <c r="O1461">
        <v>0</v>
      </c>
      <c r="P1461">
        <v>0</v>
      </c>
      <c r="Q1461">
        <v>0</v>
      </c>
      <c r="R1461">
        <v>0</v>
      </c>
      <c r="S1461">
        <v>0</v>
      </c>
      <c r="T1461">
        <v>0</v>
      </c>
      <c r="U1461">
        <v>0</v>
      </c>
      <c r="V1461">
        <v>0</v>
      </c>
      <c r="W1461">
        <v>0</v>
      </c>
      <c r="X1461">
        <v>0</v>
      </c>
      <c r="Y1461">
        <v>0</v>
      </c>
      <c r="Z1461">
        <v>0</v>
      </c>
      <c r="AA1461">
        <v>0</v>
      </c>
      <c r="AB1461">
        <v>0</v>
      </c>
      <c r="AC1461">
        <v>0</v>
      </c>
      <c r="AD1461">
        <v>0</v>
      </c>
      <c r="AE1461">
        <v>0</v>
      </c>
      <c r="AF1461">
        <v>0</v>
      </c>
      <c r="AG1461">
        <v>0</v>
      </c>
      <c r="AH1461">
        <v>0</v>
      </c>
      <c r="AI1461">
        <v>0</v>
      </c>
      <c r="AJ1461">
        <v>0</v>
      </c>
    </row>
    <row r="1462" spans="1:36">
      <c r="A1462" t="s">
        <v>3409</v>
      </c>
      <c r="B1462" t="s">
        <v>3410</v>
      </c>
      <c r="C1462" t="s">
        <v>46</v>
      </c>
      <c r="D1462" t="s">
        <v>3411</v>
      </c>
      <c r="E1462" t="s">
        <v>48</v>
      </c>
      <c r="F1462" s="3">
        <v>150</v>
      </c>
      <c r="G1462" t="s">
        <v>74</v>
      </c>
      <c r="H1462" t="s">
        <v>50</v>
      </c>
      <c r="I1462" t="s">
        <v>50</v>
      </c>
      <c r="J1462" t="s">
        <v>51</v>
      </c>
      <c r="K1462" t="s">
        <v>51</v>
      </c>
      <c r="L1462" t="s">
        <v>51</v>
      </c>
      <c r="M1462" t="s">
        <v>51</v>
      </c>
      <c r="N1462">
        <v>0</v>
      </c>
      <c r="O1462">
        <v>0</v>
      </c>
      <c r="P1462">
        <v>0</v>
      </c>
      <c r="Q1462">
        <v>0</v>
      </c>
      <c r="R1462">
        <v>0</v>
      </c>
      <c r="S1462">
        <v>0</v>
      </c>
      <c r="T1462">
        <v>0</v>
      </c>
      <c r="U1462">
        <v>0</v>
      </c>
      <c r="V1462">
        <v>0</v>
      </c>
      <c r="W1462">
        <v>0</v>
      </c>
      <c r="X1462">
        <v>0</v>
      </c>
      <c r="Y1462">
        <v>0</v>
      </c>
      <c r="Z1462">
        <v>0</v>
      </c>
      <c r="AA1462">
        <v>0</v>
      </c>
      <c r="AB1462">
        <v>0</v>
      </c>
      <c r="AC1462">
        <v>0</v>
      </c>
      <c r="AD1462">
        <v>0</v>
      </c>
      <c r="AE1462">
        <v>0</v>
      </c>
      <c r="AF1462">
        <v>0</v>
      </c>
      <c r="AG1462">
        <v>0</v>
      </c>
      <c r="AH1462">
        <v>0</v>
      </c>
      <c r="AI1462">
        <v>0</v>
      </c>
      <c r="AJ1462">
        <v>0</v>
      </c>
    </row>
    <row r="1463" spans="1:36">
      <c r="A1463" t="s">
        <v>3412</v>
      </c>
      <c r="B1463" t="s">
        <v>3413</v>
      </c>
      <c r="C1463" t="s">
        <v>64</v>
      </c>
      <c r="D1463" t="s">
        <v>839</v>
      </c>
      <c r="E1463" t="s">
        <v>59</v>
      </c>
      <c r="G1463" t="s">
        <v>60</v>
      </c>
      <c r="H1463" t="s">
        <v>50</v>
      </c>
      <c r="I1463" t="s">
        <v>50</v>
      </c>
      <c r="J1463" t="s">
        <v>50</v>
      </c>
      <c r="K1463" t="s">
        <v>61</v>
      </c>
      <c r="L1463" t="s">
        <v>61</v>
      </c>
      <c r="M1463" t="s">
        <v>61</v>
      </c>
      <c r="N1463">
        <v>0</v>
      </c>
      <c r="O1463">
        <v>0</v>
      </c>
      <c r="P1463">
        <v>0</v>
      </c>
      <c r="Q1463">
        <v>0</v>
      </c>
      <c r="R1463">
        <v>0</v>
      </c>
      <c r="S1463">
        <v>0</v>
      </c>
      <c r="T1463">
        <v>0</v>
      </c>
      <c r="U1463">
        <v>0</v>
      </c>
      <c r="V1463">
        <v>0</v>
      </c>
      <c r="W1463">
        <v>0</v>
      </c>
      <c r="X1463">
        <v>0</v>
      </c>
      <c r="Y1463">
        <v>0</v>
      </c>
      <c r="Z1463">
        <v>0</v>
      </c>
      <c r="AA1463">
        <v>0</v>
      </c>
      <c r="AB1463">
        <v>0</v>
      </c>
      <c r="AC1463">
        <v>0</v>
      </c>
      <c r="AD1463">
        <v>0</v>
      </c>
      <c r="AE1463">
        <v>0</v>
      </c>
      <c r="AF1463">
        <v>0</v>
      </c>
      <c r="AG1463">
        <v>0</v>
      </c>
      <c r="AH1463">
        <v>0</v>
      </c>
      <c r="AI1463">
        <v>0</v>
      </c>
      <c r="AJ1463">
        <v>0</v>
      </c>
    </row>
    <row r="1464" spans="1:36">
      <c r="A1464" t="s">
        <v>3414</v>
      </c>
      <c r="B1464" t="s">
        <v>3415</v>
      </c>
      <c r="C1464" t="s">
        <v>46</v>
      </c>
      <c r="D1464" t="s">
        <v>3416</v>
      </c>
      <c r="E1464" t="s">
        <v>59</v>
      </c>
      <c r="F1464" s="3">
        <v>200</v>
      </c>
      <c r="G1464" t="s">
        <v>101</v>
      </c>
      <c r="H1464" t="s">
        <v>50</v>
      </c>
      <c r="I1464" t="s">
        <v>50</v>
      </c>
      <c r="J1464" t="s">
        <v>51</v>
      </c>
      <c r="K1464" t="s">
        <v>50</v>
      </c>
      <c r="L1464" t="s">
        <v>50</v>
      </c>
      <c r="M1464" t="s">
        <v>50</v>
      </c>
      <c r="N1464">
        <v>0</v>
      </c>
      <c r="O1464">
        <v>0</v>
      </c>
      <c r="P1464">
        <v>0</v>
      </c>
      <c r="Q1464">
        <v>0</v>
      </c>
      <c r="R1464">
        <v>0</v>
      </c>
      <c r="S1464">
        <v>0</v>
      </c>
      <c r="T1464">
        <v>0</v>
      </c>
      <c r="U1464">
        <v>0</v>
      </c>
      <c r="V1464">
        <v>0</v>
      </c>
      <c r="W1464">
        <v>0</v>
      </c>
      <c r="X1464">
        <v>0</v>
      </c>
      <c r="Y1464">
        <v>0</v>
      </c>
      <c r="Z1464">
        <v>0</v>
      </c>
      <c r="AA1464">
        <v>0</v>
      </c>
      <c r="AB1464">
        <v>0</v>
      </c>
      <c r="AC1464">
        <v>0</v>
      </c>
      <c r="AD1464">
        <v>1</v>
      </c>
      <c r="AE1464">
        <v>1</v>
      </c>
      <c r="AF1464">
        <v>0</v>
      </c>
      <c r="AG1464">
        <v>0</v>
      </c>
      <c r="AH1464">
        <v>0</v>
      </c>
      <c r="AI1464">
        <v>1</v>
      </c>
      <c r="AJ1464">
        <v>366</v>
      </c>
    </row>
    <row r="1465" spans="1:36">
      <c r="A1465" t="s">
        <v>3417</v>
      </c>
      <c r="B1465" t="s">
        <v>3418</v>
      </c>
      <c r="C1465" t="s">
        <v>88</v>
      </c>
      <c r="D1465" t="s">
        <v>89</v>
      </c>
      <c r="E1465" t="s">
        <v>89</v>
      </c>
      <c r="F1465" s="3">
        <v>45</v>
      </c>
      <c r="G1465" t="s">
        <v>60</v>
      </c>
      <c r="H1465" t="s">
        <v>50</v>
      </c>
      <c r="I1465" t="s">
        <v>50</v>
      </c>
      <c r="J1465" t="s">
        <v>51</v>
      </c>
      <c r="K1465" t="s">
        <v>51</v>
      </c>
      <c r="L1465" t="s">
        <v>51</v>
      </c>
      <c r="M1465" t="s">
        <v>61</v>
      </c>
      <c r="N1465">
        <v>0</v>
      </c>
      <c r="O1465">
        <v>0</v>
      </c>
      <c r="P1465">
        <v>0</v>
      </c>
      <c r="Q1465">
        <v>0</v>
      </c>
      <c r="R1465">
        <v>0</v>
      </c>
      <c r="S1465">
        <v>0</v>
      </c>
      <c r="T1465">
        <v>0</v>
      </c>
      <c r="U1465">
        <v>0</v>
      </c>
      <c r="V1465">
        <v>0</v>
      </c>
      <c r="W1465">
        <v>0</v>
      </c>
      <c r="X1465">
        <v>0</v>
      </c>
      <c r="Y1465">
        <v>0</v>
      </c>
      <c r="Z1465">
        <v>0</v>
      </c>
      <c r="AA1465">
        <v>0</v>
      </c>
      <c r="AB1465">
        <v>0</v>
      </c>
      <c r="AC1465">
        <v>0</v>
      </c>
      <c r="AD1465">
        <v>0</v>
      </c>
      <c r="AE1465">
        <v>0</v>
      </c>
      <c r="AF1465">
        <v>0</v>
      </c>
      <c r="AG1465">
        <v>0</v>
      </c>
      <c r="AH1465">
        <v>0</v>
      </c>
      <c r="AI1465">
        <v>0</v>
      </c>
      <c r="AJ1465">
        <v>0</v>
      </c>
    </row>
    <row r="1466" spans="1:36">
      <c r="A1466" t="s">
        <v>3419</v>
      </c>
      <c r="B1466" t="s">
        <v>3420</v>
      </c>
      <c r="C1466" t="s">
        <v>46</v>
      </c>
      <c r="D1466" t="s">
        <v>258</v>
      </c>
      <c r="E1466" t="s">
        <v>258</v>
      </c>
      <c r="F1466" s="3">
        <v>160</v>
      </c>
      <c r="G1466" t="s">
        <v>113</v>
      </c>
      <c r="H1466" t="s">
        <v>50</v>
      </c>
      <c r="I1466" t="s">
        <v>50</v>
      </c>
      <c r="J1466" t="s">
        <v>51</v>
      </c>
      <c r="K1466" t="s">
        <v>50</v>
      </c>
      <c r="L1466" t="s">
        <v>50</v>
      </c>
      <c r="M1466" t="s">
        <v>50</v>
      </c>
      <c r="N1466">
        <v>0</v>
      </c>
      <c r="O1466">
        <v>0</v>
      </c>
      <c r="P1466">
        <v>4</v>
      </c>
      <c r="Q1466">
        <v>0</v>
      </c>
      <c r="R1466">
        <v>0</v>
      </c>
      <c r="S1466">
        <v>0</v>
      </c>
      <c r="T1466">
        <v>0</v>
      </c>
      <c r="U1466">
        <v>0</v>
      </c>
      <c r="V1466">
        <v>0</v>
      </c>
      <c r="W1466">
        <v>0</v>
      </c>
      <c r="X1466">
        <v>0</v>
      </c>
      <c r="Y1466">
        <v>0</v>
      </c>
      <c r="Z1466">
        <v>0</v>
      </c>
      <c r="AA1466">
        <v>0</v>
      </c>
      <c r="AB1466">
        <v>0</v>
      </c>
      <c r="AC1466">
        <v>0</v>
      </c>
      <c r="AD1466">
        <v>1</v>
      </c>
      <c r="AE1466">
        <v>1</v>
      </c>
      <c r="AF1466">
        <v>0</v>
      </c>
      <c r="AG1466">
        <v>0</v>
      </c>
      <c r="AH1466">
        <v>0</v>
      </c>
      <c r="AI1466">
        <v>1</v>
      </c>
      <c r="AJ1466">
        <v>366</v>
      </c>
    </row>
    <row r="1467" spans="1:36">
      <c r="A1467" t="s">
        <v>3421</v>
      </c>
      <c r="B1467" t="s">
        <v>3422</v>
      </c>
      <c r="C1467" t="s">
        <v>88</v>
      </c>
      <c r="D1467" t="s">
        <v>89</v>
      </c>
      <c r="E1467" t="s">
        <v>89</v>
      </c>
      <c r="F1467" s="3">
        <v>20</v>
      </c>
      <c r="G1467" t="s">
        <v>70</v>
      </c>
      <c r="H1467" t="s">
        <v>50</v>
      </c>
      <c r="I1467" t="s">
        <v>50</v>
      </c>
      <c r="J1467" t="s">
        <v>50</v>
      </c>
      <c r="K1467" t="s">
        <v>51</v>
      </c>
      <c r="L1467" t="s">
        <v>51</v>
      </c>
      <c r="M1467" t="s">
        <v>61</v>
      </c>
      <c r="N1467">
        <v>0</v>
      </c>
      <c r="O1467">
        <v>0</v>
      </c>
      <c r="P1467">
        <v>0</v>
      </c>
      <c r="Q1467">
        <v>0</v>
      </c>
      <c r="R1467">
        <v>0</v>
      </c>
      <c r="S1467">
        <v>0</v>
      </c>
      <c r="T1467">
        <v>0</v>
      </c>
      <c r="U1467">
        <v>0</v>
      </c>
      <c r="V1467">
        <v>0</v>
      </c>
      <c r="W1467">
        <v>0</v>
      </c>
      <c r="X1467">
        <v>0</v>
      </c>
      <c r="Y1467">
        <v>0</v>
      </c>
      <c r="Z1467">
        <v>0</v>
      </c>
      <c r="AA1467">
        <v>0</v>
      </c>
      <c r="AB1467">
        <v>0</v>
      </c>
      <c r="AC1467">
        <v>0</v>
      </c>
      <c r="AD1467">
        <v>0</v>
      </c>
      <c r="AE1467">
        <v>0</v>
      </c>
      <c r="AF1467">
        <v>0</v>
      </c>
      <c r="AG1467">
        <v>0</v>
      </c>
      <c r="AH1467">
        <v>0</v>
      </c>
      <c r="AI1467">
        <v>0</v>
      </c>
      <c r="AJ1467">
        <v>0</v>
      </c>
    </row>
    <row r="1468" spans="1:36">
      <c r="A1468" t="s">
        <v>3423</v>
      </c>
      <c r="B1468" t="s">
        <v>3424</v>
      </c>
      <c r="C1468" t="s">
        <v>46</v>
      </c>
      <c r="D1468" t="s">
        <v>3295</v>
      </c>
      <c r="E1468" t="s">
        <v>48</v>
      </c>
      <c r="F1468" s="3">
        <v>900</v>
      </c>
      <c r="G1468" t="s">
        <v>60</v>
      </c>
      <c r="H1468" t="s">
        <v>50</v>
      </c>
      <c r="I1468" t="s">
        <v>50</v>
      </c>
      <c r="J1468" t="s">
        <v>51</v>
      </c>
      <c r="K1468" t="s">
        <v>51</v>
      </c>
      <c r="L1468" t="s">
        <v>51</v>
      </c>
      <c r="M1468" t="s">
        <v>51</v>
      </c>
      <c r="N1468">
        <v>0</v>
      </c>
      <c r="O1468">
        <v>0</v>
      </c>
      <c r="P1468">
        <v>0</v>
      </c>
      <c r="Q1468">
        <v>0</v>
      </c>
      <c r="R1468">
        <v>0</v>
      </c>
      <c r="S1468">
        <v>0</v>
      </c>
      <c r="T1468">
        <v>0</v>
      </c>
      <c r="U1468">
        <v>0</v>
      </c>
      <c r="V1468">
        <v>0</v>
      </c>
      <c r="W1468">
        <v>0</v>
      </c>
      <c r="X1468">
        <v>0</v>
      </c>
      <c r="Y1468">
        <v>0</v>
      </c>
      <c r="Z1468">
        <v>0</v>
      </c>
      <c r="AA1468">
        <v>0</v>
      </c>
      <c r="AB1468">
        <v>0</v>
      </c>
      <c r="AC1468">
        <v>0</v>
      </c>
      <c r="AD1468">
        <v>0</v>
      </c>
      <c r="AE1468">
        <v>0</v>
      </c>
      <c r="AF1468">
        <v>0</v>
      </c>
      <c r="AG1468">
        <v>0</v>
      </c>
      <c r="AH1468">
        <v>0</v>
      </c>
      <c r="AI1468">
        <v>0</v>
      </c>
      <c r="AJ1468">
        <v>0</v>
      </c>
    </row>
    <row r="1469" spans="1:36">
      <c r="A1469" t="s">
        <v>3425</v>
      </c>
      <c r="B1469" t="s">
        <v>3426</v>
      </c>
      <c r="C1469" t="s">
        <v>46</v>
      </c>
      <c r="D1469" t="s">
        <v>54</v>
      </c>
      <c r="E1469" t="s">
        <v>48</v>
      </c>
      <c r="F1469" s="3">
        <v>422</v>
      </c>
      <c r="G1469" t="s">
        <v>55</v>
      </c>
      <c r="H1469" t="s">
        <v>50</v>
      </c>
      <c r="I1469" t="s">
        <v>50</v>
      </c>
      <c r="J1469" t="s">
        <v>51</v>
      </c>
      <c r="K1469" t="s">
        <v>51</v>
      </c>
      <c r="L1469" t="s">
        <v>51</v>
      </c>
      <c r="M1469" t="s">
        <v>51</v>
      </c>
      <c r="N1469">
        <v>0</v>
      </c>
      <c r="O1469">
        <v>0</v>
      </c>
      <c r="P1469">
        <v>0</v>
      </c>
      <c r="Q1469">
        <v>0</v>
      </c>
      <c r="R1469">
        <v>0</v>
      </c>
      <c r="S1469">
        <v>0</v>
      </c>
      <c r="T1469">
        <v>0</v>
      </c>
      <c r="U1469">
        <v>0</v>
      </c>
      <c r="V1469">
        <v>0</v>
      </c>
      <c r="W1469">
        <v>0</v>
      </c>
      <c r="X1469">
        <v>0</v>
      </c>
      <c r="Y1469">
        <v>0</v>
      </c>
      <c r="Z1469">
        <v>0</v>
      </c>
      <c r="AA1469">
        <v>0</v>
      </c>
      <c r="AB1469">
        <v>0</v>
      </c>
      <c r="AC1469">
        <v>0</v>
      </c>
      <c r="AD1469">
        <v>0</v>
      </c>
      <c r="AE1469">
        <v>0</v>
      </c>
      <c r="AF1469">
        <v>0</v>
      </c>
      <c r="AG1469">
        <v>0</v>
      </c>
      <c r="AH1469">
        <v>0</v>
      </c>
      <c r="AI1469">
        <v>0</v>
      </c>
      <c r="AJ1469">
        <v>0</v>
      </c>
    </row>
    <row r="1470" spans="1:36">
      <c r="A1470" t="s">
        <v>3427</v>
      </c>
      <c r="B1470" t="s">
        <v>3428</v>
      </c>
      <c r="C1470" t="s">
        <v>46</v>
      </c>
      <c r="D1470" t="s">
        <v>3300</v>
      </c>
      <c r="E1470" t="s">
        <v>48</v>
      </c>
      <c r="F1470" s="3">
        <v>1333</v>
      </c>
      <c r="G1470" t="s">
        <v>90</v>
      </c>
      <c r="H1470" t="s">
        <v>50</v>
      </c>
      <c r="I1470" t="s">
        <v>50</v>
      </c>
      <c r="J1470" t="s">
        <v>51</v>
      </c>
      <c r="K1470" t="s">
        <v>50</v>
      </c>
      <c r="L1470" t="s">
        <v>51</v>
      </c>
      <c r="M1470" t="s">
        <v>50</v>
      </c>
      <c r="N1470">
        <v>0</v>
      </c>
      <c r="O1470">
        <v>0</v>
      </c>
      <c r="P1470">
        <v>0</v>
      </c>
      <c r="Q1470">
        <v>0</v>
      </c>
      <c r="R1470">
        <v>0</v>
      </c>
      <c r="S1470">
        <v>0</v>
      </c>
      <c r="T1470">
        <v>0</v>
      </c>
      <c r="U1470">
        <v>0</v>
      </c>
      <c r="V1470">
        <v>0</v>
      </c>
      <c r="W1470">
        <v>0</v>
      </c>
      <c r="X1470">
        <v>0</v>
      </c>
      <c r="Y1470">
        <v>0</v>
      </c>
      <c r="Z1470">
        <v>0</v>
      </c>
      <c r="AA1470">
        <v>0</v>
      </c>
      <c r="AB1470">
        <v>0</v>
      </c>
      <c r="AC1470">
        <v>0</v>
      </c>
      <c r="AD1470">
        <v>1</v>
      </c>
      <c r="AE1470">
        <v>1</v>
      </c>
      <c r="AF1470">
        <v>0</v>
      </c>
      <c r="AG1470">
        <v>0</v>
      </c>
      <c r="AH1470">
        <v>0</v>
      </c>
      <c r="AI1470">
        <v>1</v>
      </c>
      <c r="AJ1470">
        <v>366</v>
      </c>
    </row>
    <row r="1471" spans="1:36">
      <c r="A1471" t="s">
        <v>3429</v>
      </c>
      <c r="B1471" t="s">
        <v>3430</v>
      </c>
      <c r="C1471" t="s">
        <v>46</v>
      </c>
      <c r="D1471" t="s">
        <v>3411</v>
      </c>
      <c r="E1471" t="s">
        <v>48</v>
      </c>
      <c r="F1471" s="3">
        <v>4764</v>
      </c>
      <c r="G1471" t="s">
        <v>74</v>
      </c>
      <c r="H1471" t="s">
        <v>50</v>
      </c>
      <c r="I1471" t="s">
        <v>50</v>
      </c>
      <c r="J1471" t="s">
        <v>51</v>
      </c>
      <c r="K1471" t="s">
        <v>50</v>
      </c>
      <c r="L1471" t="s">
        <v>51</v>
      </c>
      <c r="M1471" t="s">
        <v>51</v>
      </c>
      <c r="N1471">
        <v>0</v>
      </c>
      <c r="O1471">
        <v>2</v>
      </c>
      <c r="P1471">
        <v>0</v>
      </c>
      <c r="Q1471">
        <v>4</v>
      </c>
      <c r="R1471">
        <v>0</v>
      </c>
      <c r="S1471">
        <v>0</v>
      </c>
      <c r="T1471">
        <v>0</v>
      </c>
      <c r="U1471">
        <v>0</v>
      </c>
      <c r="V1471">
        <v>0</v>
      </c>
      <c r="W1471">
        <v>0</v>
      </c>
      <c r="X1471">
        <v>4</v>
      </c>
      <c r="Y1471">
        <v>0</v>
      </c>
      <c r="Z1471">
        <v>0</v>
      </c>
      <c r="AA1471">
        <v>0</v>
      </c>
      <c r="AB1471">
        <v>0</v>
      </c>
      <c r="AC1471">
        <v>0</v>
      </c>
      <c r="AD1471">
        <v>0</v>
      </c>
      <c r="AE1471">
        <v>0</v>
      </c>
      <c r="AF1471">
        <v>0</v>
      </c>
      <c r="AG1471">
        <v>0</v>
      </c>
      <c r="AH1471">
        <v>0</v>
      </c>
      <c r="AI1471">
        <v>0</v>
      </c>
      <c r="AJ1471">
        <v>0</v>
      </c>
    </row>
    <row r="1472" spans="1:36">
      <c r="A1472" t="s">
        <v>3431</v>
      </c>
      <c r="B1472" t="s">
        <v>3432</v>
      </c>
      <c r="C1472" t="s">
        <v>64</v>
      </c>
      <c r="D1472" t="s">
        <v>3433</v>
      </c>
      <c r="E1472" t="s">
        <v>59</v>
      </c>
      <c r="G1472" t="s">
        <v>82</v>
      </c>
      <c r="H1472" t="s">
        <v>50</v>
      </c>
      <c r="I1472" t="s">
        <v>50</v>
      </c>
      <c r="J1472" t="s">
        <v>51</v>
      </c>
      <c r="K1472" t="s">
        <v>61</v>
      </c>
      <c r="L1472" t="s">
        <v>61</v>
      </c>
      <c r="M1472" t="s">
        <v>61</v>
      </c>
      <c r="N1472">
        <v>0</v>
      </c>
      <c r="O1472">
        <v>0</v>
      </c>
      <c r="P1472">
        <v>0</v>
      </c>
      <c r="Q1472">
        <v>0</v>
      </c>
      <c r="R1472">
        <v>0</v>
      </c>
      <c r="S1472">
        <v>0</v>
      </c>
      <c r="T1472">
        <v>0</v>
      </c>
      <c r="U1472">
        <v>0</v>
      </c>
      <c r="V1472">
        <v>0</v>
      </c>
      <c r="W1472">
        <v>0</v>
      </c>
      <c r="X1472">
        <v>0</v>
      </c>
      <c r="Y1472">
        <v>0</v>
      </c>
      <c r="Z1472">
        <v>0</v>
      </c>
      <c r="AA1472">
        <v>0</v>
      </c>
      <c r="AB1472">
        <v>0</v>
      </c>
      <c r="AC1472">
        <v>0</v>
      </c>
      <c r="AD1472">
        <v>0</v>
      </c>
      <c r="AE1472">
        <v>0</v>
      </c>
      <c r="AF1472">
        <v>0</v>
      </c>
      <c r="AG1472">
        <v>0</v>
      </c>
      <c r="AH1472">
        <v>0</v>
      </c>
      <c r="AI1472">
        <v>0</v>
      </c>
      <c r="AJ1472">
        <v>0</v>
      </c>
    </row>
    <row r="1473" spans="1:36">
      <c r="A1473" t="s">
        <v>3434</v>
      </c>
      <c r="B1473" t="s">
        <v>3435</v>
      </c>
      <c r="C1473" t="s">
        <v>46</v>
      </c>
      <c r="D1473" t="s">
        <v>3436</v>
      </c>
      <c r="E1473" t="s">
        <v>59</v>
      </c>
      <c r="F1473" s="3">
        <v>165</v>
      </c>
      <c r="G1473" t="s">
        <v>55</v>
      </c>
      <c r="H1473" t="s">
        <v>50</v>
      </c>
      <c r="I1473" t="s">
        <v>50</v>
      </c>
      <c r="J1473" t="s">
        <v>50</v>
      </c>
      <c r="K1473" t="s">
        <v>50</v>
      </c>
      <c r="L1473" t="s">
        <v>51</v>
      </c>
      <c r="M1473" t="s">
        <v>50</v>
      </c>
      <c r="N1473">
        <v>0</v>
      </c>
      <c r="O1473">
        <v>0</v>
      </c>
      <c r="P1473">
        <v>0</v>
      </c>
      <c r="Q1473">
        <v>0</v>
      </c>
      <c r="R1473">
        <v>0</v>
      </c>
      <c r="S1473">
        <v>0</v>
      </c>
      <c r="T1473">
        <v>0</v>
      </c>
      <c r="U1473">
        <v>0</v>
      </c>
      <c r="V1473">
        <v>0</v>
      </c>
      <c r="W1473">
        <v>0</v>
      </c>
      <c r="X1473">
        <v>0</v>
      </c>
      <c r="Y1473">
        <v>0</v>
      </c>
      <c r="Z1473">
        <v>0</v>
      </c>
      <c r="AA1473">
        <v>0</v>
      </c>
      <c r="AB1473">
        <v>0</v>
      </c>
      <c r="AC1473">
        <v>0</v>
      </c>
      <c r="AD1473">
        <v>0</v>
      </c>
      <c r="AE1473">
        <v>0</v>
      </c>
      <c r="AF1473">
        <v>0</v>
      </c>
      <c r="AG1473">
        <v>0</v>
      </c>
      <c r="AH1473">
        <v>0</v>
      </c>
      <c r="AI1473">
        <v>0</v>
      </c>
      <c r="AJ1473">
        <v>0</v>
      </c>
    </row>
    <row r="1474" spans="1:36">
      <c r="A1474" t="s">
        <v>3437</v>
      </c>
      <c r="B1474" t="s">
        <v>3438</v>
      </c>
      <c r="C1474" t="s">
        <v>46</v>
      </c>
      <c r="D1474" t="s">
        <v>3439</v>
      </c>
      <c r="E1474" t="s">
        <v>59</v>
      </c>
      <c r="F1474" s="3">
        <v>180</v>
      </c>
      <c r="G1474" t="s">
        <v>119</v>
      </c>
      <c r="H1474" t="s">
        <v>50</v>
      </c>
      <c r="I1474" t="s">
        <v>50</v>
      </c>
      <c r="J1474" t="s">
        <v>51</v>
      </c>
      <c r="K1474" t="s">
        <v>51</v>
      </c>
      <c r="L1474" t="s">
        <v>51</v>
      </c>
      <c r="M1474" t="s">
        <v>50</v>
      </c>
      <c r="N1474">
        <v>0</v>
      </c>
      <c r="O1474">
        <v>0</v>
      </c>
      <c r="P1474">
        <v>0</v>
      </c>
      <c r="Q1474">
        <v>0</v>
      </c>
      <c r="R1474">
        <v>0</v>
      </c>
      <c r="S1474">
        <v>0</v>
      </c>
      <c r="T1474">
        <v>0</v>
      </c>
      <c r="U1474">
        <v>0</v>
      </c>
      <c r="V1474">
        <v>0</v>
      </c>
      <c r="W1474">
        <v>0</v>
      </c>
      <c r="X1474">
        <v>0</v>
      </c>
      <c r="Y1474">
        <v>0</v>
      </c>
      <c r="Z1474">
        <v>0</v>
      </c>
      <c r="AA1474">
        <v>0</v>
      </c>
      <c r="AB1474">
        <v>0</v>
      </c>
      <c r="AC1474">
        <v>0</v>
      </c>
      <c r="AD1474">
        <v>0</v>
      </c>
      <c r="AE1474">
        <v>0</v>
      </c>
      <c r="AF1474">
        <v>0</v>
      </c>
      <c r="AG1474">
        <v>0</v>
      </c>
      <c r="AH1474">
        <v>0</v>
      </c>
      <c r="AI1474">
        <v>0</v>
      </c>
      <c r="AJ1474">
        <v>0</v>
      </c>
    </row>
    <row r="1475" spans="1:36">
      <c r="A1475" t="s">
        <v>3440</v>
      </c>
      <c r="B1475" t="s">
        <v>3441</v>
      </c>
      <c r="C1475" t="s">
        <v>64</v>
      </c>
      <c r="D1475" t="s">
        <v>3442</v>
      </c>
      <c r="E1475" t="s">
        <v>59</v>
      </c>
      <c r="G1475" t="s">
        <v>66</v>
      </c>
      <c r="H1475" t="s">
        <v>50</v>
      </c>
      <c r="I1475" t="s">
        <v>50</v>
      </c>
      <c r="J1475" t="s">
        <v>51</v>
      </c>
      <c r="K1475" t="s">
        <v>61</v>
      </c>
      <c r="L1475" t="s">
        <v>61</v>
      </c>
      <c r="M1475" t="s">
        <v>61</v>
      </c>
      <c r="N1475">
        <v>0</v>
      </c>
      <c r="O1475">
        <v>0</v>
      </c>
      <c r="P1475">
        <v>0</v>
      </c>
      <c r="Q1475">
        <v>0</v>
      </c>
      <c r="R1475">
        <v>0</v>
      </c>
      <c r="S1475">
        <v>0</v>
      </c>
      <c r="T1475">
        <v>0</v>
      </c>
      <c r="U1475">
        <v>0</v>
      </c>
      <c r="V1475">
        <v>0</v>
      </c>
      <c r="W1475">
        <v>0</v>
      </c>
      <c r="X1475">
        <v>0</v>
      </c>
      <c r="Y1475">
        <v>0</v>
      </c>
      <c r="Z1475">
        <v>0</v>
      </c>
      <c r="AA1475">
        <v>0</v>
      </c>
      <c r="AB1475">
        <v>0</v>
      </c>
      <c r="AC1475">
        <v>0</v>
      </c>
      <c r="AD1475">
        <v>0</v>
      </c>
      <c r="AE1475">
        <v>0</v>
      </c>
      <c r="AF1475">
        <v>0</v>
      </c>
      <c r="AG1475">
        <v>0</v>
      </c>
      <c r="AH1475">
        <v>0</v>
      </c>
      <c r="AI1475">
        <v>0</v>
      </c>
      <c r="AJ1475">
        <v>0</v>
      </c>
    </row>
    <row r="1476" spans="1:36">
      <c r="A1476" t="s">
        <v>3443</v>
      </c>
      <c r="B1476" t="s">
        <v>3444</v>
      </c>
      <c r="C1476" t="s">
        <v>88</v>
      </c>
      <c r="D1476" t="s">
        <v>89</v>
      </c>
      <c r="E1476" t="s">
        <v>89</v>
      </c>
      <c r="F1476" s="3">
        <v>130</v>
      </c>
      <c r="G1476" t="s">
        <v>66</v>
      </c>
      <c r="H1476" t="s">
        <v>50</v>
      </c>
      <c r="I1476" t="s">
        <v>50</v>
      </c>
      <c r="J1476" t="s">
        <v>51</v>
      </c>
      <c r="K1476" t="s">
        <v>51</v>
      </c>
      <c r="L1476" t="s">
        <v>51</v>
      </c>
      <c r="M1476" t="s">
        <v>61</v>
      </c>
      <c r="N1476">
        <v>0</v>
      </c>
      <c r="O1476">
        <v>0</v>
      </c>
      <c r="P1476">
        <v>0</v>
      </c>
      <c r="Q1476">
        <v>0</v>
      </c>
      <c r="R1476">
        <v>0</v>
      </c>
      <c r="S1476">
        <v>0</v>
      </c>
      <c r="T1476">
        <v>0</v>
      </c>
      <c r="U1476">
        <v>0</v>
      </c>
      <c r="V1476">
        <v>0</v>
      </c>
      <c r="W1476">
        <v>0</v>
      </c>
      <c r="X1476">
        <v>0</v>
      </c>
      <c r="Y1476">
        <v>0</v>
      </c>
      <c r="Z1476">
        <v>0</v>
      </c>
      <c r="AA1476">
        <v>0</v>
      </c>
      <c r="AB1476">
        <v>0</v>
      </c>
      <c r="AC1476">
        <v>0</v>
      </c>
      <c r="AD1476">
        <v>0</v>
      </c>
      <c r="AE1476">
        <v>0</v>
      </c>
      <c r="AF1476">
        <v>0</v>
      </c>
      <c r="AG1476">
        <v>0</v>
      </c>
      <c r="AH1476">
        <v>0</v>
      </c>
      <c r="AI1476">
        <v>0</v>
      </c>
      <c r="AJ1476">
        <v>0</v>
      </c>
    </row>
    <row r="1477" spans="1:36">
      <c r="A1477" t="s">
        <v>3445</v>
      </c>
      <c r="B1477" t="s">
        <v>3446</v>
      </c>
      <c r="C1477" t="s">
        <v>88</v>
      </c>
      <c r="D1477" t="s">
        <v>89</v>
      </c>
      <c r="E1477" t="s">
        <v>89</v>
      </c>
      <c r="F1477" s="3">
        <v>45</v>
      </c>
      <c r="G1477" t="s">
        <v>125</v>
      </c>
      <c r="H1477" t="s">
        <v>50</v>
      </c>
      <c r="I1477" t="s">
        <v>50</v>
      </c>
      <c r="J1477" t="s">
        <v>61</v>
      </c>
      <c r="K1477" t="s">
        <v>61</v>
      </c>
      <c r="L1477" t="s">
        <v>61</v>
      </c>
      <c r="M1477" t="s">
        <v>61</v>
      </c>
      <c r="N1477">
        <v>0</v>
      </c>
      <c r="O1477">
        <v>0</v>
      </c>
      <c r="P1477">
        <v>0</v>
      </c>
      <c r="Q1477">
        <v>0</v>
      </c>
      <c r="R1477">
        <v>0</v>
      </c>
      <c r="S1477">
        <v>0</v>
      </c>
      <c r="T1477">
        <v>0</v>
      </c>
      <c r="U1477">
        <v>0</v>
      </c>
      <c r="V1477">
        <v>0</v>
      </c>
      <c r="W1477">
        <v>0</v>
      </c>
      <c r="X1477">
        <v>0</v>
      </c>
      <c r="Y1477">
        <v>0</v>
      </c>
      <c r="Z1477">
        <v>0</v>
      </c>
      <c r="AA1477">
        <v>0</v>
      </c>
      <c r="AB1477">
        <v>0</v>
      </c>
      <c r="AC1477">
        <v>0</v>
      </c>
      <c r="AD1477">
        <v>0</v>
      </c>
      <c r="AE1477">
        <v>0</v>
      </c>
      <c r="AF1477">
        <v>0</v>
      </c>
      <c r="AG1477">
        <v>0</v>
      </c>
      <c r="AH1477">
        <v>0</v>
      </c>
      <c r="AI1477">
        <v>0</v>
      </c>
      <c r="AJ1477">
        <v>0</v>
      </c>
    </row>
    <row r="1478" spans="1:36">
      <c r="A1478" t="s">
        <v>3447</v>
      </c>
      <c r="B1478" t="s">
        <v>3448</v>
      </c>
      <c r="C1478" t="s">
        <v>88</v>
      </c>
      <c r="D1478" t="s">
        <v>116</v>
      </c>
      <c r="E1478" t="s">
        <v>59</v>
      </c>
      <c r="F1478" s="3">
        <v>400</v>
      </c>
      <c r="G1478" t="s">
        <v>55</v>
      </c>
      <c r="H1478" t="s">
        <v>51</v>
      </c>
      <c r="I1478" t="s">
        <v>50</v>
      </c>
      <c r="J1478" t="s">
        <v>61</v>
      </c>
      <c r="K1478" t="s">
        <v>61</v>
      </c>
      <c r="L1478" t="s">
        <v>61</v>
      </c>
      <c r="M1478" t="s">
        <v>61</v>
      </c>
      <c r="N1478">
        <v>0</v>
      </c>
      <c r="O1478">
        <v>0</v>
      </c>
      <c r="P1478">
        <v>0</v>
      </c>
      <c r="Q1478">
        <v>0</v>
      </c>
      <c r="R1478">
        <v>0</v>
      </c>
      <c r="S1478">
        <v>0</v>
      </c>
      <c r="T1478">
        <v>0</v>
      </c>
      <c r="U1478">
        <v>0</v>
      </c>
      <c r="V1478">
        <v>0</v>
      </c>
      <c r="W1478">
        <v>0</v>
      </c>
      <c r="X1478">
        <v>0</v>
      </c>
      <c r="Y1478">
        <v>0</v>
      </c>
      <c r="Z1478">
        <v>0</v>
      </c>
      <c r="AA1478">
        <v>0</v>
      </c>
      <c r="AB1478">
        <v>0</v>
      </c>
      <c r="AC1478">
        <v>0</v>
      </c>
      <c r="AD1478">
        <v>0</v>
      </c>
      <c r="AE1478">
        <v>0</v>
      </c>
      <c r="AF1478">
        <v>0</v>
      </c>
      <c r="AG1478">
        <v>0</v>
      </c>
      <c r="AH1478">
        <v>0</v>
      </c>
      <c r="AI1478">
        <v>0</v>
      </c>
      <c r="AJ1478">
        <v>0</v>
      </c>
    </row>
    <row r="1479" spans="1:36">
      <c r="A1479" t="s">
        <v>3449</v>
      </c>
      <c r="B1479" t="s">
        <v>3450</v>
      </c>
      <c r="C1479" t="s">
        <v>88</v>
      </c>
      <c r="D1479" t="s">
        <v>89</v>
      </c>
      <c r="E1479" t="s">
        <v>89</v>
      </c>
      <c r="F1479" s="3">
        <v>20</v>
      </c>
      <c r="G1479" t="s">
        <v>119</v>
      </c>
      <c r="H1479" t="s">
        <v>50</v>
      </c>
      <c r="I1479" t="s">
        <v>50</v>
      </c>
      <c r="J1479" t="s">
        <v>51</v>
      </c>
      <c r="K1479" t="s">
        <v>51</v>
      </c>
      <c r="L1479" t="s">
        <v>51</v>
      </c>
      <c r="M1479" t="s">
        <v>61</v>
      </c>
      <c r="N1479">
        <v>0</v>
      </c>
      <c r="O1479">
        <v>0</v>
      </c>
      <c r="P1479">
        <v>0</v>
      </c>
      <c r="Q1479">
        <v>0</v>
      </c>
      <c r="R1479">
        <v>0</v>
      </c>
      <c r="S1479">
        <v>0</v>
      </c>
      <c r="T1479">
        <v>0</v>
      </c>
      <c r="U1479">
        <v>0</v>
      </c>
      <c r="V1479">
        <v>0</v>
      </c>
      <c r="W1479">
        <v>0</v>
      </c>
      <c r="X1479">
        <v>0</v>
      </c>
      <c r="Y1479">
        <v>0</v>
      </c>
      <c r="Z1479">
        <v>0</v>
      </c>
      <c r="AA1479">
        <v>0</v>
      </c>
      <c r="AB1479">
        <v>0</v>
      </c>
      <c r="AC1479">
        <v>0</v>
      </c>
      <c r="AD1479">
        <v>0</v>
      </c>
      <c r="AE1479">
        <v>0</v>
      </c>
      <c r="AF1479">
        <v>0</v>
      </c>
      <c r="AG1479">
        <v>0</v>
      </c>
      <c r="AH1479">
        <v>0</v>
      </c>
      <c r="AI1479">
        <v>0</v>
      </c>
      <c r="AJ1479">
        <v>0</v>
      </c>
    </row>
    <row r="1480" spans="1:36">
      <c r="A1480" t="s">
        <v>3451</v>
      </c>
      <c r="B1480" t="s">
        <v>3452</v>
      </c>
      <c r="C1480" t="s">
        <v>46</v>
      </c>
      <c r="D1480" t="s">
        <v>3295</v>
      </c>
      <c r="E1480" t="s">
        <v>48</v>
      </c>
      <c r="F1480" s="3">
        <v>780</v>
      </c>
      <c r="G1480" t="s">
        <v>60</v>
      </c>
      <c r="H1480" t="s">
        <v>50</v>
      </c>
      <c r="I1480" t="s">
        <v>50</v>
      </c>
      <c r="J1480" t="s">
        <v>51</v>
      </c>
      <c r="K1480" t="s">
        <v>51</v>
      </c>
      <c r="L1480" t="s">
        <v>51</v>
      </c>
      <c r="M1480" t="s">
        <v>51</v>
      </c>
      <c r="N1480">
        <v>0</v>
      </c>
      <c r="O1480">
        <v>0</v>
      </c>
      <c r="P1480">
        <v>0</v>
      </c>
      <c r="Q1480">
        <v>0</v>
      </c>
      <c r="R1480">
        <v>0</v>
      </c>
      <c r="S1480">
        <v>0</v>
      </c>
      <c r="T1480">
        <v>0</v>
      </c>
      <c r="U1480">
        <v>0</v>
      </c>
      <c r="V1480">
        <v>0</v>
      </c>
      <c r="W1480">
        <v>0</v>
      </c>
      <c r="X1480">
        <v>0</v>
      </c>
      <c r="Y1480">
        <v>0</v>
      </c>
      <c r="Z1480">
        <v>0</v>
      </c>
      <c r="AA1480">
        <v>0</v>
      </c>
      <c r="AB1480">
        <v>0</v>
      </c>
      <c r="AC1480">
        <v>0</v>
      </c>
      <c r="AD1480">
        <v>0</v>
      </c>
      <c r="AE1480">
        <v>0</v>
      </c>
      <c r="AF1480">
        <v>0</v>
      </c>
      <c r="AG1480">
        <v>0</v>
      </c>
      <c r="AH1480">
        <v>0</v>
      </c>
      <c r="AI1480">
        <v>0</v>
      </c>
      <c r="AJ1480">
        <v>0</v>
      </c>
    </row>
    <row r="1481" spans="1:36">
      <c r="A1481" t="s">
        <v>3453</v>
      </c>
      <c r="B1481" t="s">
        <v>3454</v>
      </c>
      <c r="C1481" t="s">
        <v>46</v>
      </c>
      <c r="D1481" t="s">
        <v>54</v>
      </c>
      <c r="E1481" t="s">
        <v>48</v>
      </c>
      <c r="F1481" s="3">
        <v>99</v>
      </c>
      <c r="G1481" t="s">
        <v>55</v>
      </c>
      <c r="H1481" t="s">
        <v>50</v>
      </c>
      <c r="I1481" t="s">
        <v>50</v>
      </c>
      <c r="J1481" t="s">
        <v>51</v>
      </c>
      <c r="K1481" t="s">
        <v>50</v>
      </c>
      <c r="L1481" t="s">
        <v>51</v>
      </c>
      <c r="M1481" t="s">
        <v>51</v>
      </c>
      <c r="N1481">
        <v>0</v>
      </c>
      <c r="O1481">
        <v>0</v>
      </c>
      <c r="P1481">
        <v>0</v>
      </c>
      <c r="Q1481">
        <v>0</v>
      </c>
      <c r="R1481">
        <v>0</v>
      </c>
      <c r="S1481">
        <v>0</v>
      </c>
      <c r="T1481">
        <v>0</v>
      </c>
      <c r="U1481">
        <v>0</v>
      </c>
      <c r="V1481">
        <v>0</v>
      </c>
      <c r="W1481">
        <v>0</v>
      </c>
      <c r="X1481">
        <v>0</v>
      </c>
      <c r="Y1481">
        <v>0</v>
      </c>
      <c r="Z1481">
        <v>0</v>
      </c>
      <c r="AA1481">
        <v>0</v>
      </c>
      <c r="AB1481">
        <v>0</v>
      </c>
      <c r="AC1481">
        <v>0</v>
      </c>
      <c r="AD1481">
        <v>1</v>
      </c>
      <c r="AE1481">
        <v>1</v>
      </c>
      <c r="AF1481">
        <v>0</v>
      </c>
      <c r="AG1481">
        <v>0</v>
      </c>
      <c r="AH1481">
        <v>0</v>
      </c>
      <c r="AI1481">
        <v>1</v>
      </c>
      <c r="AJ1481">
        <v>366</v>
      </c>
    </row>
    <row r="1482" spans="1:36">
      <c r="A1482" t="s">
        <v>3455</v>
      </c>
      <c r="B1482" t="s">
        <v>3456</v>
      </c>
      <c r="C1482" t="s">
        <v>46</v>
      </c>
      <c r="D1482" t="s">
        <v>3457</v>
      </c>
      <c r="E1482" t="s">
        <v>59</v>
      </c>
      <c r="F1482" s="3">
        <v>100</v>
      </c>
      <c r="G1482" t="s">
        <v>113</v>
      </c>
      <c r="H1482" t="s">
        <v>50</v>
      </c>
      <c r="I1482" t="s">
        <v>50</v>
      </c>
      <c r="J1482" t="s">
        <v>50</v>
      </c>
      <c r="K1482" t="s">
        <v>50</v>
      </c>
      <c r="L1482" t="s">
        <v>50</v>
      </c>
      <c r="M1482" t="s">
        <v>50</v>
      </c>
      <c r="N1482">
        <v>0</v>
      </c>
      <c r="O1482">
        <v>0</v>
      </c>
      <c r="P1482">
        <v>0</v>
      </c>
      <c r="Q1482">
        <v>0</v>
      </c>
      <c r="R1482">
        <v>0</v>
      </c>
      <c r="S1482">
        <v>0</v>
      </c>
      <c r="T1482">
        <v>0</v>
      </c>
      <c r="U1482">
        <v>0</v>
      </c>
      <c r="V1482">
        <v>0</v>
      </c>
      <c r="W1482">
        <v>0</v>
      </c>
      <c r="X1482">
        <v>0</v>
      </c>
      <c r="Y1482">
        <v>0</v>
      </c>
      <c r="Z1482">
        <v>0</v>
      </c>
      <c r="AA1482">
        <v>0</v>
      </c>
      <c r="AB1482">
        <v>0</v>
      </c>
      <c r="AC1482">
        <v>0</v>
      </c>
      <c r="AD1482">
        <v>0</v>
      </c>
      <c r="AE1482">
        <v>0</v>
      </c>
      <c r="AF1482">
        <v>0</v>
      </c>
      <c r="AG1482">
        <v>0</v>
      </c>
      <c r="AH1482">
        <v>0</v>
      </c>
      <c r="AI1482">
        <v>0</v>
      </c>
      <c r="AJ1482">
        <v>0</v>
      </c>
    </row>
    <row r="1483" spans="1:36">
      <c r="A1483" t="s">
        <v>3458</v>
      </c>
      <c r="B1483" t="s">
        <v>3459</v>
      </c>
      <c r="C1483" t="s">
        <v>203</v>
      </c>
      <c r="D1483" t="s">
        <v>3300</v>
      </c>
      <c r="E1483" t="s">
        <v>48</v>
      </c>
      <c r="F1483" s="3">
        <v>552</v>
      </c>
      <c r="G1483" t="s">
        <v>90</v>
      </c>
      <c r="H1483" t="s">
        <v>50</v>
      </c>
      <c r="I1483" t="s">
        <v>50</v>
      </c>
      <c r="J1483" t="s">
        <v>51</v>
      </c>
      <c r="K1483" t="s">
        <v>61</v>
      </c>
      <c r="L1483" t="s">
        <v>61</v>
      </c>
      <c r="M1483" t="s">
        <v>51</v>
      </c>
      <c r="N1483">
        <v>0</v>
      </c>
      <c r="O1483">
        <v>0</v>
      </c>
      <c r="P1483">
        <v>0</v>
      </c>
      <c r="Q1483">
        <v>0</v>
      </c>
      <c r="R1483">
        <v>0</v>
      </c>
      <c r="S1483">
        <v>0</v>
      </c>
      <c r="T1483">
        <v>0</v>
      </c>
      <c r="U1483">
        <v>0</v>
      </c>
      <c r="V1483">
        <v>0</v>
      </c>
      <c r="W1483">
        <v>0</v>
      </c>
      <c r="X1483">
        <v>0</v>
      </c>
      <c r="Y1483">
        <v>0</v>
      </c>
      <c r="Z1483">
        <v>0</v>
      </c>
      <c r="AA1483">
        <v>0</v>
      </c>
      <c r="AB1483">
        <v>0</v>
      </c>
      <c r="AC1483">
        <v>0</v>
      </c>
      <c r="AD1483">
        <v>0</v>
      </c>
      <c r="AE1483">
        <v>0</v>
      </c>
      <c r="AF1483">
        <v>0</v>
      </c>
      <c r="AG1483">
        <v>0</v>
      </c>
      <c r="AH1483">
        <v>0</v>
      </c>
      <c r="AI1483">
        <v>0</v>
      </c>
      <c r="AJ1483">
        <v>0</v>
      </c>
    </row>
    <row r="1484" spans="1:36">
      <c r="A1484" t="s">
        <v>3460</v>
      </c>
      <c r="B1484" t="s">
        <v>3461</v>
      </c>
      <c r="C1484" t="s">
        <v>46</v>
      </c>
      <c r="D1484" t="s">
        <v>3411</v>
      </c>
      <c r="E1484" t="s">
        <v>48</v>
      </c>
      <c r="F1484" s="3">
        <v>1419</v>
      </c>
      <c r="G1484" t="s">
        <v>74</v>
      </c>
      <c r="H1484" t="s">
        <v>50</v>
      </c>
      <c r="I1484" t="s">
        <v>50</v>
      </c>
      <c r="J1484" t="s">
        <v>51</v>
      </c>
      <c r="K1484" t="s">
        <v>51</v>
      </c>
      <c r="L1484" t="s">
        <v>51</v>
      </c>
      <c r="M1484" t="s">
        <v>51</v>
      </c>
      <c r="N1484">
        <v>0</v>
      </c>
      <c r="O1484">
        <v>0</v>
      </c>
      <c r="P1484">
        <v>0</v>
      </c>
      <c r="Q1484">
        <v>0</v>
      </c>
      <c r="R1484">
        <v>0</v>
      </c>
      <c r="S1484">
        <v>0</v>
      </c>
      <c r="T1484">
        <v>0</v>
      </c>
      <c r="U1484">
        <v>0</v>
      </c>
      <c r="V1484">
        <v>0</v>
      </c>
      <c r="W1484">
        <v>0</v>
      </c>
      <c r="X1484">
        <v>0</v>
      </c>
      <c r="Y1484">
        <v>0</v>
      </c>
      <c r="Z1484">
        <v>0</v>
      </c>
      <c r="AA1484">
        <v>0</v>
      </c>
      <c r="AB1484">
        <v>0</v>
      </c>
      <c r="AC1484">
        <v>0</v>
      </c>
      <c r="AD1484">
        <v>0</v>
      </c>
      <c r="AE1484">
        <v>0</v>
      </c>
      <c r="AF1484">
        <v>0</v>
      </c>
      <c r="AG1484">
        <v>0</v>
      </c>
      <c r="AH1484">
        <v>0</v>
      </c>
      <c r="AI1484">
        <v>0</v>
      </c>
      <c r="AJ1484">
        <v>0</v>
      </c>
    </row>
    <row r="1485" spans="1:36">
      <c r="A1485" t="s">
        <v>3462</v>
      </c>
      <c r="B1485" t="s">
        <v>3463</v>
      </c>
      <c r="C1485" t="s">
        <v>64</v>
      </c>
      <c r="D1485" t="s">
        <v>3464</v>
      </c>
      <c r="E1485" t="s">
        <v>59</v>
      </c>
      <c r="G1485" t="s">
        <v>66</v>
      </c>
      <c r="H1485" t="s">
        <v>50</v>
      </c>
      <c r="I1485" t="s">
        <v>50</v>
      </c>
      <c r="J1485" t="s">
        <v>51</v>
      </c>
      <c r="K1485" t="s">
        <v>61</v>
      </c>
      <c r="L1485" t="s">
        <v>61</v>
      </c>
      <c r="M1485" t="s">
        <v>61</v>
      </c>
      <c r="N1485">
        <v>0</v>
      </c>
      <c r="O1485">
        <v>0</v>
      </c>
      <c r="P1485">
        <v>0</v>
      </c>
      <c r="Q1485">
        <v>0</v>
      </c>
      <c r="R1485">
        <v>0</v>
      </c>
      <c r="S1485">
        <v>0</v>
      </c>
      <c r="T1485">
        <v>0</v>
      </c>
      <c r="U1485">
        <v>0</v>
      </c>
      <c r="V1485">
        <v>0</v>
      </c>
      <c r="W1485">
        <v>0</v>
      </c>
      <c r="X1485">
        <v>0</v>
      </c>
      <c r="Y1485">
        <v>0</v>
      </c>
      <c r="Z1485">
        <v>0</v>
      </c>
      <c r="AA1485">
        <v>0</v>
      </c>
      <c r="AB1485">
        <v>0</v>
      </c>
      <c r="AC1485">
        <v>0</v>
      </c>
      <c r="AD1485">
        <v>0</v>
      </c>
      <c r="AE1485">
        <v>0</v>
      </c>
      <c r="AF1485">
        <v>0</v>
      </c>
      <c r="AG1485">
        <v>0</v>
      </c>
      <c r="AH1485">
        <v>0</v>
      </c>
      <c r="AI1485">
        <v>0</v>
      </c>
      <c r="AJ1485">
        <v>0</v>
      </c>
    </row>
    <row r="1486" spans="1:36">
      <c r="A1486" t="s">
        <v>3465</v>
      </c>
      <c r="B1486" t="s">
        <v>3466</v>
      </c>
      <c r="C1486" t="s">
        <v>46</v>
      </c>
      <c r="D1486" t="s">
        <v>3467</v>
      </c>
      <c r="E1486" t="s">
        <v>59</v>
      </c>
      <c r="F1486" s="3">
        <v>60</v>
      </c>
      <c r="G1486" t="s">
        <v>259</v>
      </c>
      <c r="H1486" t="s">
        <v>50</v>
      </c>
      <c r="I1486" t="s">
        <v>50</v>
      </c>
      <c r="J1486" t="s">
        <v>51</v>
      </c>
      <c r="K1486" t="s">
        <v>50</v>
      </c>
      <c r="L1486" t="s">
        <v>50</v>
      </c>
      <c r="M1486" t="s">
        <v>50</v>
      </c>
      <c r="N1486">
        <v>0</v>
      </c>
      <c r="O1486">
        <v>0</v>
      </c>
      <c r="P1486">
        <v>0</v>
      </c>
      <c r="Q1486">
        <v>0</v>
      </c>
      <c r="R1486">
        <v>0</v>
      </c>
      <c r="S1486">
        <v>0</v>
      </c>
      <c r="T1486">
        <v>0</v>
      </c>
      <c r="U1486">
        <v>0</v>
      </c>
      <c r="V1486">
        <v>0</v>
      </c>
      <c r="W1486">
        <v>0</v>
      </c>
      <c r="X1486">
        <v>0</v>
      </c>
      <c r="Y1486">
        <v>0</v>
      </c>
      <c r="Z1486">
        <v>0</v>
      </c>
      <c r="AA1486">
        <v>0</v>
      </c>
      <c r="AB1486">
        <v>0</v>
      </c>
      <c r="AC1486">
        <v>0</v>
      </c>
      <c r="AD1486">
        <v>0</v>
      </c>
      <c r="AE1486">
        <v>0</v>
      </c>
      <c r="AF1486">
        <v>0</v>
      </c>
      <c r="AG1486">
        <v>0</v>
      </c>
      <c r="AH1486">
        <v>0</v>
      </c>
      <c r="AI1486">
        <v>0</v>
      </c>
      <c r="AJ1486">
        <v>0</v>
      </c>
    </row>
    <row r="1487" spans="1:36">
      <c r="A1487" t="s">
        <v>3468</v>
      </c>
      <c r="B1487" t="s">
        <v>3469</v>
      </c>
      <c r="C1487" t="s">
        <v>46</v>
      </c>
      <c r="D1487" t="s">
        <v>3470</v>
      </c>
      <c r="E1487" t="s">
        <v>59</v>
      </c>
      <c r="F1487" s="3">
        <v>100</v>
      </c>
      <c r="G1487" t="s">
        <v>82</v>
      </c>
      <c r="H1487" t="s">
        <v>50</v>
      </c>
      <c r="I1487" t="s">
        <v>50</v>
      </c>
      <c r="J1487" t="s">
        <v>50</v>
      </c>
      <c r="K1487" t="s">
        <v>50</v>
      </c>
      <c r="L1487" t="s">
        <v>50</v>
      </c>
      <c r="M1487" t="s">
        <v>50</v>
      </c>
      <c r="N1487">
        <v>0</v>
      </c>
      <c r="O1487">
        <v>0</v>
      </c>
      <c r="P1487">
        <v>0</v>
      </c>
      <c r="Q1487">
        <v>0</v>
      </c>
      <c r="R1487">
        <v>0</v>
      </c>
      <c r="S1487">
        <v>0</v>
      </c>
      <c r="T1487">
        <v>0</v>
      </c>
      <c r="U1487">
        <v>0</v>
      </c>
      <c r="V1487">
        <v>0</v>
      </c>
      <c r="W1487">
        <v>0</v>
      </c>
      <c r="X1487">
        <v>0</v>
      </c>
      <c r="Y1487">
        <v>0</v>
      </c>
      <c r="Z1487">
        <v>0</v>
      </c>
      <c r="AA1487">
        <v>0</v>
      </c>
      <c r="AB1487">
        <v>0</v>
      </c>
      <c r="AC1487">
        <v>0</v>
      </c>
      <c r="AD1487">
        <v>0</v>
      </c>
      <c r="AE1487">
        <v>0</v>
      </c>
      <c r="AF1487">
        <v>0</v>
      </c>
      <c r="AG1487">
        <v>0</v>
      </c>
      <c r="AH1487">
        <v>0</v>
      </c>
      <c r="AI1487">
        <v>0</v>
      </c>
      <c r="AJ1487">
        <v>0</v>
      </c>
    </row>
    <row r="1488" spans="1:36">
      <c r="A1488" t="s">
        <v>3471</v>
      </c>
      <c r="B1488" t="s">
        <v>3472</v>
      </c>
      <c r="C1488" t="s">
        <v>88</v>
      </c>
      <c r="D1488" t="s">
        <v>89</v>
      </c>
      <c r="E1488" t="s">
        <v>89</v>
      </c>
      <c r="F1488" s="3">
        <v>60</v>
      </c>
      <c r="G1488" t="s">
        <v>113</v>
      </c>
      <c r="H1488" t="s">
        <v>50</v>
      </c>
      <c r="I1488" t="s">
        <v>50</v>
      </c>
      <c r="J1488" t="s">
        <v>50</v>
      </c>
      <c r="K1488" t="s">
        <v>51</v>
      </c>
      <c r="L1488" t="s">
        <v>51</v>
      </c>
      <c r="M1488" t="s">
        <v>61</v>
      </c>
      <c r="N1488">
        <v>0</v>
      </c>
      <c r="O1488">
        <v>0</v>
      </c>
      <c r="P1488">
        <v>0</v>
      </c>
      <c r="Q1488">
        <v>0</v>
      </c>
      <c r="R1488">
        <v>0</v>
      </c>
      <c r="S1488">
        <v>0</v>
      </c>
      <c r="T1488">
        <v>0</v>
      </c>
      <c r="U1488">
        <v>0</v>
      </c>
      <c r="V1488">
        <v>0</v>
      </c>
      <c r="W1488">
        <v>0</v>
      </c>
      <c r="X1488">
        <v>0</v>
      </c>
      <c r="Y1488">
        <v>0</v>
      </c>
      <c r="Z1488">
        <v>0</v>
      </c>
      <c r="AA1488">
        <v>0</v>
      </c>
      <c r="AB1488">
        <v>0</v>
      </c>
      <c r="AC1488">
        <v>0</v>
      </c>
      <c r="AD1488">
        <v>0</v>
      </c>
      <c r="AE1488">
        <v>0</v>
      </c>
      <c r="AF1488">
        <v>0</v>
      </c>
      <c r="AG1488">
        <v>0</v>
      </c>
      <c r="AH1488">
        <v>0</v>
      </c>
      <c r="AI1488">
        <v>0</v>
      </c>
      <c r="AJ1488">
        <v>0</v>
      </c>
    </row>
    <row r="1489" spans="1:36">
      <c r="A1489" t="s">
        <v>3473</v>
      </c>
      <c r="B1489" t="s">
        <v>3474</v>
      </c>
      <c r="C1489" t="s">
        <v>88</v>
      </c>
      <c r="D1489" t="s">
        <v>89</v>
      </c>
      <c r="E1489" t="s">
        <v>89</v>
      </c>
      <c r="F1489" s="3">
        <v>40</v>
      </c>
      <c r="G1489" t="s">
        <v>649</v>
      </c>
      <c r="H1489" t="s">
        <v>50</v>
      </c>
      <c r="I1489" t="s">
        <v>50</v>
      </c>
      <c r="J1489" t="s">
        <v>61</v>
      </c>
      <c r="K1489" t="s">
        <v>61</v>
      </c>
      <c r="L1489" t="s">
        <v>61</v>
      </c>
      <c r="M1489" t="s">
        <v>61</v>
      </c>
      <c r="N1489">
        <v>0</v>
      </c>
      <c r="O1489">
        <v>0</v>
      </c>
      <c r="P1489">
        <v>0</v>
      </c>
      <c r="Q1489">
        <v>0</v>
      </c>
      <c r="R1489">
        <v>0</v>
      </c>
      <c r="S1489">
        <v>0</v>
      </c>
      <c r="T1489">
        <v>0</v>
      </c>
      <c r="U1489">
        <v>0</v>
      </c>
      <c r="V1489">
        <v>0</v>
      </c>
      <c r="W1489">
        <v>0</v>
      </c>
      <c r="X1489">
        <v>0</v>
      </c>
      <c r="Y1489">
        <v>0</v>
      </c>
      <c r="Z1489">
        <v>0</v>
      </c>
      <c r="AA1489">
        <v>0</v>
      </c>
      <c r="AB1489">
        <v>0</v>
      </c>
      <c r="AC1489">
        <v>0</v>
      </c>
      <c r="AD1489">
        <v>0</v>
      </c>
      <c r="AE1489">
        <v>0</v>
      </c>
      <c r="AF1489">
        <v>0</v>
      </c>
      <c r="AG1489">
        <v>0</v>
      </c>
      <c r="AH1489">
        <v>0</v>
      </c>
      <c r="AI1489">
        <v>0</v>
      </c>
      <c r="AJ1489">
        <v>0</v>
      </c>
    </row>
    <row r="1490" spans="1:36">
      <c r="A1490" t="s">
        <v>3475</v>
      </c>
      <c r="B1490" t="s">
        <v>3476</v>
      </c>
      <c r="C1490" t="s">
        <v>88</v>
      </c>
      <c r="D1490" t="s">
        <v>89</v>
      </c>
      <c r="E1490" t="s">
        <v>89</v>
      </c>
      <c r="F1490" s="3">
        <v>100</v>
      </c>
      <c r="G1490" t="s">
        <v>101</v>
      </c>
      <c r="H1490" t="s">
        <v>51</v>
      </c>
      <c r="I1490" t="s">
        <v>50</v>
      </c>
      <c r="J1490" t="s">
        <v>61</v>
      </c>
      <c r="K1490" t="s">
        <v>61</v>
      </c>
      <c r="L1490" t="s">
        <v>61</v>
      </c>
      <c r="M1490" t="s">
        <v>61</v>
      </c>
      <c r="N1490">
        <v>0</v>
      </c>
      <c r="O1490">
        <v>0</v>
      </c>
      <c r="P1490">
        <v>0</v>
      </c>
      <c r="Q1490">
        <v>0</v>
      </c>
      <c r="R1490">
        <v>0</v>
      </c>
      <c r="S1490">
        <v>0</v>
      </c>
      <c r="T1490">
        <v>0</v>
      </c>
      <c r="U1490">
        <v>0</v>
      </c>
      <c r="V1490">
        <v>0</v>
      </c>
      <c r="W1490">
        <v>0</v>
      </c>
      <c r="X1490">
        <v>0</v>
      </c>
      <c r="Y1490">
        <v>0</v>
      </c>
      <c r="Z1490">
        <v>0</v>
      </c>
      <c r="AA1490">
        <v>0</v>
      </c>
      <c r="AB1490">
        <v>0</v>
      </c>
      <c r="AC1490">
        <v>0</v>
      </c>
      <c r="AD1490">
        <v>0</v>
      </c>
      <c r="AE1490">
        <v>0</v>
      </c>
      <c r="AF1490">
        <v>0</v>
      </c>
      <c r="AG1490">
        <v>0</v>
      </c>
      <c r="AH1490">
        <v>0</v>
      </c>
      <c r="AI1490">
        <v>0</v>
      </c>
      <c r="AJ1490">
        <v>0</v>
      </c>
    </row>
    <row r="1491" spans="1:36">
      <c r="A1491" t="s">
        <v>3477</v>
      </c>
      <c r="B1491" t="s">
        <v>3478</v>
      </c>
      <c r="C1491" t="s">
        <v>88</v>
      </c>
      <c r="D1491" t="s">
        <v>89</v>
      </c>
      <c r="E1491" t="s">
        <v>89</v>
      </c>
      <c r="F1491" s="3">
        <v>68</v>
      </c>
      <c r="G1491" t="s">
        <v>49</v>
      </c>
      <c r="H1491" t="s">
        <v>50</v>
      </c>
      <c r="I1491" t="s">
        <v>50</v>
      </c>
      <c r="J1491" t="s">
        <v>50</v>
      </c>
      <c r="K1491" t="s">
        <v>51</v>
      </c>
      <c r="L1491" t="s">
        <v>51</v>
      </c>
      <c r="M1491" t="s">
        <v>61</v>
      </c>
      <c r="N1491">
        <v>0</v>
      </c>
      <c r="O1491">
        <v>0</v>
      </c>
      <c r="P1491">
        <v>0</v>
      </c>
      <c r="Q1491">
        <v>0</v>
      </c>
      <c r="R1491">
        <v>0</v>
      </c>
      <c r="S1491">
        <v>0</v>
      </c>
      <c r="T1491">
        <v>0</v>
      </c>
      <c r="U1491">
        <v>0</v>
      </c>
      <c r="V1491">
        <v>0</v>
      </c>
      <c r="W1491">
        <v>0</v>
      </c>
      <c r="X1491">
        <v>0</v>
      </c>
      <c r="Y1491">
        <v>0</v>
      </c>
      <c r="Z1491">
        <v>0</v>
      </c>
      <c r="AA1491">
        <v>0</v>
      </c>
      <c r="AB1491">
        <v>0</v>
      </c>
      <c r="AC1491">
        <v>0</v>
      </c>
      <c r="AD1491">
        <v>0</v>
      </c>
      <c r="AE1491">
        <v>0</v>
      </c>
      <c r="AF1491">
        <v>0</v>
      </c>
      <c r="AG1491">
        <v>0</v>
      </c>
      <c r="AH1491">
        <v>0</v>
      </c>
      <c r="AI1491">
        <v>0</v>
      </c>
      <c r="AJ1491">
        <v>0</v>
      </c>
    </row>
    <row r="1492" spans="1:36">
      <c r="A1492" t="s">
        <v>3479</v>
      </c>
      <c r="B1492" t="s">
        <v>3480</v>
      </c>
      <c r="C1492" t="s">
        <v>46</v>
      </c>
      <c r="D1492" t="s">
        <v>3481</v>
      </c>
      <c r="E1492" t="s">
        <v>59</v>
      </c>
      <c r="F1492" s="3">
        <v>500</v>
      </c>
      <c r="G1492" t="s">
        <v>66</v>
      </c>
      <c r="H1492" t="s">
        <v>50</v>
      </c>
      <c r="I1492" t="s">
        <v>50</v>
      </c>
      <c r="J1492" t="s">
        <v>51</v>
      </c>
      <c r="K1492" t="s">
        <v>51</v>
      </c>
      <c r="L1492" t="s">
        <v>51</v>
      </c>
      <c r="M1492" t="s">
        <v>51</v>
      </c>
      <c r="N1492">
        <v>0</v>
      </c>
      <c r="O1492">
        <v>0</v>
      </c>
      <c r="P1492">
        <v>0</v>
      </c>
      <c r="Q1492">
        <v>0</v>
      </c>
      <c r="R1492">
        <v>0</v>
      </c>
      <c r="S1492">
        <v>0</v>
      </c>
      <c r="T1492">
        <v>0</v>
      </c>
      <c r="U1492">
        <v>0</v>
      </c>
      <c r="V1492">
        <v>0</v>
      </c>
      <c r="W1492">
        <v>0</v>
      </c>
      <c r="X1492">
        <v>0</v>
      </c>
      <c r="Y1492">
        <v>0</v>
      </c>
      <c r="Z1492">
        <v>0</v>
      </c>
      <c r="AA1492">
        <v>0</v>
      </c>
      <c r="AB1492">
        <v>0</v>
      </c>
      <c r="AC1492">
        <v>0</v>
      </c>
      <c r="AD1492">
        <v>0</v>
      </c>
      <c r="AE1492">
        <v>0</v>
      </c>
      <c r="AF1492">
        <v>0</v>
      </c>
      <c r="AG1492">
        <v>0</v>
      </c>
      <c r="AH1492">
        <v>0</v>
      </c>
      <c r="AI1492">
        <v>0</v>
      </c>
      <c r="AJ1492">
        <v>0</v>
      </c>
    </row>
    <row r="1493" spans="1:36">
      <c r="A1493" t="s">
        <v>3482</v>
      </c>
      <c r="B1493" t="s">
        <v>3483</v>
      </c>
      <c r="C1493" t="s">
        <v>46</v>
      </c>
      <c r="D1493" t="s">
        <v>3295</v>
      </c>
      <c r="E1493" t="s">
        <v>48</v>
      </c>
      <c r="F1493" s="3">
        <v>4000</v>
      </c>
      <c r="G1493" t="s">
        <v>60</v>
      </c>
      <c r="H1493" t="s">
        <v>50</v>
      </c>
      <c r="I1493" t="s">
        <v>50</v>
      </c>
      <c r="J1493" t="s">
        <v>51</v>
      </c>
      <c r="K1493" t="s">
        <v>51</v>
      </c>
      <c r="L1493" t="s">
        <v>51</v>
      </c>
      <c r="M1493" t="s">
        <v>51</v>
      </c>
      <c r="N1493">
        <v>0</v>
      </c>
      <c r="O1493">
        <v>0</v>
      </c>
      <c r="P1493">
        <v>0</v>
      </c>
      <c r="Q1493">
        <v>0</v>
      </c>
      <c r="R1493">
        <v>0</v>
      </c>
      <c r="S1493">
        <v>0</v>
      </c>
      <c r="T1493">
        <v>0</v>
      </c>
      <c r="U1493">
        <v>0</v>
      </c>
      <c r="V1493">
        <v>0</v>
      </c>
      <c r="W1493">
        <v>0</v>
      </c>
      <c r="X1493">
        <v>0</v>
      </c>
      <c r="Y1493">
        <v>0</v>
      </c>
      <c r="Z1493">
        <v>0</v>
      </c>
      <c r="AA1493">
        <v>0</v>
      </c>
      <c r="AB1493">
        <v>0</v>
      </c>
      <c r="AC1493">
        <v>0</v>
      </c>
      <c r="AD1493">
        <v>0</v>
      </c>
      <c r="AE1493">
        <v>0</v>
      </c>
      <c r="AF1493">
        <v>0</v>
      </c>
      <c r="AG1493">
        <v>0</v>
      </c>
      <c r="AH1493">
        <v>0</v>
      </c>
      <c r="AI1493">
        <v>0</v>
      </c>
      <c r="AJ1493">
        <v>0</v>
      </c>
    </row>
    <row r="1494" spans="1:36">
      <c r="A1494" t="s">
        <v>3484</v>
      </c>
      <c r="B1494" t="s">
        <v>3485</v>
      </c>
      <c r="C1494" t="s">
        <v>46</v>
      </c>
      <c r="D1494" t="s">
        <v>54</v>
      </c>
      <c r="E1494" t="s">
        <v>48</v>
      </c>
      <c r="F1494" s="3">
        <v>344</v>
      </c>
      <c r="G1494" t="s">
        <v>55</v>
      </c>
      <c r="H1494" t="s">
        <v>50</v>
      </c>
      <c r="I1494" t="s">
        <v>50</v>
      </c>
      <c r="J1494" t="s">
        <v>51</v>
      </c>
      <c r="K1494" t="s">
        <v>50</v>
      </c>
      <c r="L1494" t="s">
        <v>51</v>
      </c>
      <c r="M1494" t="s">
        <v>51</v>
      </c>
      <c r="N1494">
        <v>0</v>
      </c>
      <c r="O1494">
        <v>0</v>
      </c>
      <c r="P1494">
        <v>0</v>
      </c>
      <c r="Q1494">
        <v>0</v>
      </c>
      <c r="R1494">
        <v>0</v>
      </c>
      <c r="S1494">
        <v>0</v>
      </c>
      <c r="T1494">
        <v>0</v>
      </c>
      <c r="U1494">
        <v>0</v>
      </c>
      <c r="V1494">
        <v>0</v>
      </c>
      <c r="W1494">
        <v>0</v>
      </c>
      <c r="X1494">
        <v>0</v>
      </c>
      <c r="Y1494">
        <v>0</v>
      </c>
      <c r="Z1494">
        <v>0</v>
      </c>
      <c r="AA1494">
        <v>0</v>
      </c>
      <c r="AB1494">
        <v>0</v>
      </c>
      <c r="AC1494">
        <v>0</v>
      </c>
      <c r="AD1494">
        <v>1</v>
      </c>
      <c r="AE1494">
        <v>1</v>
      </c>
      <c r="AF1494">
        <v>0</v>
      </c>
      <c r="AG1494">
        <v>0</v>
      </c>
      <c r="AH1494">
        <v>0</v>
      </c>
      <c r="AI1494">
        <v>1</v>
      </c>
      <c r="AJ1494">
        <v>366</v>
      </c>
    </row>
    <row r="1495" spans="1:36">
      <c r="A1495" t="s">
        <v>3486</v>
      </c>
      <c r="B1495" t="s">
        <v>3487</v>
      </c>
      <c r="C1495" t="s">
        <v>46</v>
      </c>
      <c r="D1495" t="s">
        <v>3300</v>
      </c>
      <c r="E1495" t="s">
        <v>48</v>
      </c>
      <c r="F1495" s="3">
        <v>231</v>
      </c>
      <c r="G1495" t="s">
        <v>90</v>
      </c>
      <c r="H1495" t="s">
        <v>50</v>
      </c>
      <c r="I1495" t="s">
        <v>50</v>
      </c>
      <c r="J1495" t="s">
        <v>51</v>
      </c>
      <c r="K1495" t="s">
        <v>51</v>
      </c>
      <c r="L1495" t="s">
        <v>51</v>
      </c>
      <c r="M1495" t="s">
        <v>51</v>
      </c>
      <c r="N1495">
        <v>0</v>
      </c>
      <c r="O1495">
        <v>0</v>
      </c>
      <c r="P1495">
        <v>0</v>
      </c>
      <c r="Q1495">
        <v>0</v>
      </c>
      <c r="R1495">
        <v>0</v>
      </c>
      <c r="S1495">
        <v>0</v>
      </c>
      <c r="T1495">
        <v>0</v>
      </c>
      <c r="U1495">
        <v>0</v>
      </c>
      <c r="V1495">
        <v>0</v>
      </c>
      <c r="W1495">
        <v>0</v>
      </c>
      <c r="X1495">
        <v>0</v>
      </c>
      <c r="Y1495">
        <v>0</v>
      </c>
      <c r="Z1495">
        <v>0</v>
      </c>
      <c r="AA1495">
        <v>0</v>
      </c>
      <c r="AB1495">
        <v>0</v>
      </c>
      <c r="AC1495">
        <v>0</v>
      </c>
      <c r="AD1495">
        <v>0</v>
      </c>
      <c r="AE1495">
        <v>0</v>
      </c>
      <c r="AF1495">
        <v>0</v>
      </c>
      <c r="AG1495">
        <v>0</v>
      </c>
      <c r="AH1495">
        <v>0</v>
      </c>
      <c r="AI1495">
        <v>0</v>
      </c>
      <c r="AJ1495">
        <v>0</v>
      </c>
    </row>
    <row r="1496" spans="1:36">
      <c r="A1496" t="s">
        <v>3488</v>
      </c>
      <c r="B1496" t="s">
        <v>3489</v>
      </c>
      <c r="C1496" t="s">
        <v>46</v>
      </c>
      <c r="D1496" t="s">
        <v>3411</v>
      </c>
      <c r="E1496" t="s">
        <v>48</v>
      </c>
      <c r="F1496" s="3">
        <v>480</v>
      </c>
      <c r="G1496" t="s">
        <v>74</v>
      </c>
      <c r="H1496" t="s">
        <v>50</v>
      </c>
      <c r="I1496" t="s">
        <v>50</v>
      </c>
      <c r="J1496" t="s">
        <v>51</v>
      </c>
      <c r="K1496" t="s">
        <v>51</v>
      </c>
      <c r="L1496" t="s">
        <v>51</v>
      </c>
      <c r="M1496" t="s">
        <v>51</v>
      </c>
      <c r="N1496">
        <v>0</v>
      </c>
      <c r="O1496">
        <v>0</v>
      </c>
      <c r="P1496">
        <v>0</v>
      </c>
      <c r="Q1496">
        <v>0</v>
      </c>
      <c r="R1496">
        <v>0</v>
      </c>
      <c r="S1496">
        <v>0</v>
      </c>
      <c r="T1496">
        <v>0</v>
      </c>
      <c r="U1496">
        <v>0</v>
      </c>
      <c r="V1496">
        <v>0</v>
      </c>
      <c r="W1496">
        <v>0</v>
      </c>
      <c r="X1496">
        <v>0</v>
      </c>
      <c r="Y1496">
        <v>0</v>
      </c>
      <c r="Z1496">
        <v>0</v>
      </c>
      <c r="AA1496">
        <v>0</v>
      </c>
      <c r="AB1496">
        <v>0</v>
      </c>
      <c r="AC1496">
        <v>0</v>
      </c>
      <c r="AD1496">
        <v>0</v>
      </c>
      <c r="AE1496">
        <v>0</v>
      </c>
      <c r="AF1496">
        <v>0</v>
      </c>
      <c r="AG1496">
        <v>0</v>
      </c>
      <c r="AH1496">
        <v>0</v>
      </c>
      <c r="AI1496">
        <v>0</v>
      </c>
      <c r="AJ1496">
        <v>0</v>
      </c>
    </row>
    <row r="1497" spans="1:36">
      <c r="A1497" t="s">
        <v>3490</v>
      </c>
      <c r="B1497" t="s">
        <v>3491</v>
      </c>
      <c r="C1497" t="s">
        <v>203</v>
      </c>
      <c r="D1497" t="s">
        <v>3492</v>
      </c>
      <c r="E1497" t="s">
        <v>59</v>
      </c>
      <c r="F1497" s="3">
        <v>400</v>
      </c>
      <c r="G1497" t="s">
        <v>101</v>
      </c>
      <c r="H1497" t="s">
        <v>50</v>
      </c>
      <c r="I1497" t="s">
        <v>50</v>
      </c>
      <c r="J1497" t="s">
        <v>51</v>
      </c>
      <c r="K1497" t="s">
        <v>61</v>
      </c>
      <c r="L1497" t="s">
        <v>61</v>
      </c>
      <c r="M1497" t="s">
        <v>50</v>
      </c>
      <c r="N1497">
        <v>0</v>
      </c>
      <c r="O1497">
        <v>0</v>
      </c>
      <c r="P1497">
        <v>0</v>
      </c>
      <c r="Q1497">
        <v>0</v>
      </c>
      <c r="R1497">
        <v>0</v>
      </c>
      <c r="S1497">
        <v>0</v>
      </c>
      <c r="T1497">
        <v>0</v>
      </c>
      <c r="U1497">
        <v>0</v>
      </c>
      <c r="V1497">
        <v>0</v>
      </c>
      <c r="W1497">
        <v>0</v>
      </c>
      <c r="X1497">
        <v>0</v>
      </c>
      <c r="Y1497">
        <v>0</v>
      </c>
      <c r="Z1497">
        <v>0</v>
      </c>
      <c r="AA1497">
        <v>0</v>
      </c>
      <c r="AB1497">
        <v>0</v>
      </c>
      <c r="AC1497">
        <v>0</v>
      </c>
      <c r="AD1497">
        <v>0</v>
      </c>
      <c r="AE1497">
        <v>0</v>
      </c>
      <c r="AF1497">
        <v>0</v>
      </c>
      <c r="AG1497">
        <v>0</v>
      </c>
      <c r="AH1497">
        <v>0</v>
      </c>
      <c r="AI1497">
        <v>0</v>
      </c>
      <c r="AJ1497">
        <v>0</v>
      </c>
    </row>
    <row r="1498" spans="1:36">
      <c r="A1498" t="s">
        <v>3493</v>
      </c>
      <c r="B1498" t="s">
        <v>3494</v>
      </c>
      <c r="C1498" t="s">
        <v>88</v>
      </c>
      <c r="D1498" t="s">
        <v>3495</v>
      </c>
      <c r="E1498" t="s">
        <v>59</v>
      </c>
      <c r="F1498" s="3">
        <v>250</v>
      </c>
      <c r="G1498" t="s">
        <v>82</v>
      </c>
      <c r="H1498" t="s">
        <v>51</v>
      </c>
      <c r="I1498" t="s">
        <v>50</v>
      </c>
      <c r="J1498" t="s">
        <v>61</v>
      </c>
      <c r="K1498" t="s">
        <v>61</v>
      </c>
      <c r="L1498" t="s">
        <v>61</v>
      </c>
      <c r="M1498" t="s">
        <v>61</v>
      </c>
      <c r="N1498">
        <v>0</v>
      </c>
      <c r="O1498">
        <v>0</v>
      </c>
      <c r="P1498">
        <v>0</v>
      </c>
      <c r="Q1498">
        <v>0</v>
      </c>
      <c r="R1498">
        <v>0</v>
      </c>
      <c r="S1498">
        <v>0</v>
      </c>
      <c r="T1498">
        <v>0</v>
      </c>
      <c r="U1498">
        <v>0</v>
      </c>
      <c r="V1498">
        <v>0</v>
      </c>
      <c r="W1498">
        <v>0</v>
      </c>
      <c r="X1498">
        <v>0</v>
      </c>
      <c r="Y1498">
        <v>0</v>
      </c>
      <c r="Z1498">
        <v>0</v>
      </c>
      <c r="AA1498">
        <v>0</v>
      </c>
      <c r="AB1498">
        <v>0</v>
      </c>
      <c r="AC1498">
        <v>0</v>
      </c>
      <c r="AD1498">
        <v>0</v>
      </c>
      <c r="AE1498">
        <v>0</v>
      </c>
      <c r="AF1498">
        <v>0</v>
      </c>
      <c r="AG1498">
        <v>0</v>
      </c>
      <c r="AH1498">
        <v>0</v>
      </c>
      <c r="AI1498">
        <v>0</v>
      </c>
      <c r="AJ1498">
        <v>0</v>
      </c>
    </row>
    <row r="1499" spans="1:36">
      <c r="A1499" t="s">
        <v>3496</v>
      </c>
      <c r="B1499" t="s">
        <v>3497</v>
      </c>
      <c r="C1499" t="s">
        <v>88</v>
      </c>
      <c r="D1499" t="s">
        <v>3498</v>
      </c>
      <c r="E1499" t="s">
        <v>59</v>
      </c>
      <c r="F1499" s="3">
        <v>85</v>
      </c>
      <c r="G1499" t="s">
        <v>259</v>
      </c>
      <c r="H1499" t="s">
        <v>50</v>
      </c>
      <c r="I1499" t="s">
        <v>50</v>
      </c>
      <c r="J1499" t="s">
        <v>61</v>
      </c>
      <c r="K1499" t="s">
        <v>61</v>
      </c>
      <c r="L1499" t="s">
        <v>61</v>
      </c>
      <c r="M1499" t="s">
        <v>61</v>
      </c>
      <c r="N1499">
        <v>0</v>
      </c>
      <c r="O1499">
        <v>0</v>
      </c>
      <c r="P1499">
        <v>0</v>
      </c>
      <c r="Q1499">
        <v>0</v>
      </c>
      <c r="R1499">
        <v>0</v>
      </c>
      <c r="S1499">
        <v>0</v>
      </c>
      <c r="T1499">
        <v>0</v>
      </c>
      <c r="U1499">
        <v>0</v>
      </c>
      <c r="V1499">
        <v>0</v>
      </c>
      <c r="W1499">
        <v>0</v>
      </c>
      <c r="X1499">
        <v>0</v>
      </c>
      <c r="Y1499">
        <v>0</v>
      </c>
      <c r="Z1499">
        <v>0</v>
      </c>
      <c r="AA1499">
        <v>0</v>
      </c>
      <c r="AB1499">
        <v>0</v>
      </c>
      <c r="AC1499">
        <v>0</v>
      </c>
      <c r="AD1499">
        <v>0</v>
      </c>
      <c r="AE1499">
        <v>0</v>
      </c>
      <c r="AF1499">
        <v>0</v>
      </c>
      <c r="AG1499">
        <v>0</v>
      </c>
      <c r="AH1499">
        <v>0</v>
      </c>
      <c r="AI1499">
        <v>0</v>
      </c>
      <c r="AJ1499">
        <v>0</v>
      </c>
    </row>
    <row r="1500" spans="1:36">
      <c r="A1500" t="s">
        <v>3499</v>
      </c>
      <c r="B1500" t="s">
        <v>3500</v>
      </c>
      <c r="C1500" t="s">
        <v>88</v>
      </c>
      <c r="D1500" t="s">
        <v>365</v>
      </c>
      <c r="E1500" t="s">
        <v>48</v>
      </c>
      <c r="F1500" s="3">
        <v>25</v>
      </c>
      <c r="G1500" t="s">
        <v>74</v>
      </c>
      <c r="H1500" t="s">
        <v>51</v>
      </c>
      <c r="I1500" t="s">
        <v>50</v>
      </c>
      <c r="J1500" t="s">
        <v>61</v>
      </c>
      <c r="K1500" t="s">
        <v>61</v>
      </c>
      <c r="L1500" t="s">
        <v>61</v>
      </c>
      <c r="M1500" t="s">
        <v>61</v>
      </c>
      <c r="N1500">
        <v>0</v>
      </c>
      <c r="O1500">
        <v>0</v>
      </c>
      <c r="P1500">
        <v>0</v>
      </c>
      <c r="Q1500">
        <v>0</v>
      </c>
      <c r="R1500">
        <v>0</v>
      </c>
      <c r="S1500">
        <v>0</v>
      </c>
      <c r="T1500">
        <v>0</v>
      </c>
      <c r="U1500">
        <v>0</v>
      </c>
      <c r="V1500">
        <v>0</v>
      </c>
      <c r="W1500">
        <v>0</v>
      </c>
      <c r="X1500">
        <v>0</v>
      </c>
      <c r="Y1500">
        <v>0</v>
      </c>
      <c r="Z1500">
        <v>0</v>
      </c>
      <c r="AA1500">
        <v>0</v>
      </c>
      <c r="AB1500">
        <v>0</v>
      </c>
      <c r="AC1500">
        <v>0</v>
      </c>
      <c r="AD1500">
        <v>0</v>
      </c>
      <c r="AE1500">
        <v>0</v>
      </c>
      <c r="AF1500">
        <v>0</v>
      </c>
      <c r="AG1500">
        <v>0</v>
      </c>
      <c r="AH1500">
        <v>0</v>
      </c>
      <c r="AI1500">
        <v>0</v>
      </c>
      <c r="AJ1500">
        <v>0</v>
      </c>
    </row>
    <row r="1501" spans="1:36">
      <c r="A1501" t="s">
        <v>3501</v>
      </c>
      <c r="B1501" t="s">
        <v>3502</v>
      </c>
      <c r="C1501" t="s">
        <v>88</v>
      </c>
      <c r="D1501" t="s">
        <v>89</v>
      </c>
      <c r="E1501" t="s">
        <v>89</v>
      </c>
      <c r="F1501" s="3">
        <v>110</v>
      </c>
      <c r="G1501" t="s">
        <v>101</v>
      </c>
      <c r="H1501" t="s">
        <v>51</v>
      </c>
      <c r="I1501" t="s">
        <v>50</v>
      </c>
      <c r="J1501" t="s">
        <v>61</v>
      </c>
      <c r="K1501" t="s">
        <v>61</v>
      </c>
      <c r="L1501" t="s">
        <v>61</v>
      </c>
      <c r="M1501" t="s">
        <v>61</v>
      </c>
      <c r="N1501">
        <v>0</v>
      </c>
      <c r="O1501">
        <v>0</v>
      </c>
      <c r="P1501">
        <v>0</v>
      </c>
      <c r="Q1501">
        <v>0</v>
      </c>
      <c r="R1501">
        <v>0</v>
      </c>
      <c r="S1501">
        <v>0</v>
      </c>
      <c r="T1501">
        <v>0</v>
      </c>
      <c r="U1501">
        <v>0</v>
      </c>
      <c r="V1501">
        <v>0</v>
      </c>
      <c r="W1501">
        <v>0</v>
      </c>
      <c r="X1501">
        <v>0</v>
      </c>
      <c r="Y1501">
        <v>0</v>
      </c>
      <c r="Z1501">
        <v>0</v>
      </c>
      <c r="AA1501">
        <v>0</v>
      </c>
      <c r="AB1501">
        <v>0</v>
      </c>
      <c r="AC1501">
        <v>0</v>
      </c>
      <c r="AD1501">
        <v>0</v>
      </c>
      <c r="AE1501">
        <v>0</v>
      </c>
      <c r="AF1501">
        <v>0</v>
      </c>
      <c r="AG1501">
        <v>0</v>
      </c>
      <c r="AH1501">
        <v>0</v>
      </c>
      <c r="AI1501">
        <v>0</v>
      </c>
      <c r="AJ1501">
        <v>0</v>
      </c>
    </row>
    <row r="1502" spans="1:36">
      <c r="A1502" t="s">
        <v>3503</v>
      </c>
      <c r="B1502" t="s">
        <v>3504</v>
      </c>
      <c r="C1502" t="s">
        <v>46</v>
      </c>
      <c r="D1502" t="s">
        <v>1039</v>
      </c>
      <c r="E1502" t="s">
        <v>48</v>
      </c>
      <c r="F1502" s="3">
        <v>402</v>
      </c>
      <c r="G1502" t="s">
        <v>119</v>
      </c>
      <c r="H1502" t="s">
        <v>50</v>
      </c>
      <c r="I1502" t="s">
        <v>50</v>
      </c>
      <c r="J1502" t="s">
        <v>51</v>
      </c>
      <c r="K1502" t="s">
        <v>51</v>
      </c>
      <c r="L1502" t="s">
        <v>51</v>
      </c>
      <c r="M1502" t="s">
        <v>51</v>
      </c>
      <c r="N1502">
        <v>2</v>
      </c>
      <c r="O1502">
        <v>0</v>
      </c>
      <c r="P1502">
        <v>0</v>
      </c>
      <c r="Q1502">
        <v>0</v>
      </c>
      <c r="R1502">
        <v>0</v>
      </c>
      <c r="S1502">
        <v>0</v>
      </c>
      <c r="T1502">
        <v>0</v>
      </c>
      <c r="U1502">
        <v>0</v>
      </c>
      <c r="V1502">
        <v>0</v>
      </c>
      <c r="W1502">
        <v>0</v>
      </c>
      <c r="X1502">
        <v>0</v>
      </c>
      <c r="Y1502">
        <v>0</v>
      </c>
      <c r="Z1502">
        <v>0</v>
      </c>
      <c r="AA1502">
        <v>0</v>
      </c>
      <c r="AB1502">
        <v>0</v>
      </c>
      <c r="AC1502">
        <v>0</v>
      </c>
      <c r="AD1502">
        <v>0</v>
      </c>
      <c r="AE1502">
        <v>0</v>
      </c>
      <c r="AF1502">
        <v>0</v>
      </c>
      <c r="AG1502">
        <v>0</v>
      </c>
      <c r="AH1502">
        <v>0</v>
      </c>
      <c r="AI1502">
        <v>0</v>
      </c>
      <c r="AJ1502">
        <v>0</v>
      </c>
    </row>
    <row r="1503" spans="1:36">
      <c r="A1503" t="s">
        <v>3505</v>
      </c>
      <c r="B1503" t="s">
        <v>3506</v>
      </c>
      <c r="C1503" t="s">
        <v>46</v>
      </c>
      <c r="D1503" t="s">
        <v>54</v>
      </c>
      <c r="E1503" t="s">
        <v>48</v>
      </c>
      <c r="F1503" s="3">
        <v>3416</v>
      </c>
      <c r="G1503" t="s">
        <v>55</v>
      </c>
      <c r="H1503" t="s">
        <v>50</v>
      </c>
      <c r="I1503" t="s">
        <v>50</v>
      </c>
      <c r="J1503" t="s">
        <v>51</v>
      </c>
      <c r="K1503" t="s">
        <v>51</v>
      </c>
      <c r="L1503" t="s">
        <v>51</v>
      </c>
      <c r="M1503" t="s">
        <v>51</v>
      </c>
      <c r="N1503">
        <v>0</v>
      </c>
      <c r="O1503">
        <v>0</v>
      </c>
      <c r="P1503">
        <v>0</v>
      </c>
      <c r="Q1503">
        <v>0</v>
      </c>
      <c r="R1503">
        <v>0</v>
      </c>
      <c r="S1503">
        <v>0</v>
      </c>
      <c r="T1503">
        <v>0</v>
      </c>
      <c r="U1503">
        <v>0</v>
      </c>
      <c r="V1503">
        <v>0</v>
      </c>
      <c r="W1503">
        <v>0</v>
      </c>
      <c r="X1503">
        <v>0</v>
      </c>
      <c r="Y1503">
        <v>0</v>
      </c>
      <c r="Z1503">
        <v>0</v>
      </c>
      <c r="AA1503">
        <v>0</v>
      </c>
      <c r="AB1503">
        <v>0</v>
      </c>
      <c r="AC1503">
        <v>0</v>
      </c>
      <c r="AD1503">
        <v>0</v>
      </c>
      <c r="AE1503">
        <v>0</v>
      </c>
      <c r="AF1503">
        <v>0</v>
      </c>
      <c r="AG1503">
        <v>0</v>
      </c>
      <c r="AH1503">
        <v>0</v>
      </c>
      <c r="AI1503">
        <v>0</v>
      </c>
      <c r="AJ1503">
        <v>0</v>
      </c>
    </row>
    <row r="1504" spans="1:36">
      <c r="A1504" t="s">
        <v>3507</v>
      </c>
      <c r="B1504" t="s">
        <v>3508</v>
      </c>
      <c r="C1504" t="s">
        <v>46</v>
      </c>
      <c r="D1504" t="s">
        <v>3509</v>
      </c>
      <c r="E1504" t="s">
        <v>59</v>
      </c>
      <c r="F1504" s="3">
        <v>48</v>
      </c>
      <c r="G1504" t="s">
        <v>90</v>
      </c>
      <c r="H1504" t="s">
        <v>50</v>
      </c>
      <c r="I1504" t="s">
        <v>50</v>
      </c>
      <c r="J1504" t="s">
        <v>51</v>
      </c>
      <c r="K1504" t="s">
        <v>50</v>
      </c>
      <c r="L1504" t="s">
        <v>50</v>
      </c>
      <c r="M1504" t="s">
        <v>50</v>
      </c>
      <c r="N1504">
        <v>0</v>
      </c>
      <c r="O1504">
        <v>0</v>
      </c>
      <c r="P1504">
        <v>0</v>
      </c>
      <c r="Q1504">
        <v>0</v>
      </c>
      <c r="R1504">
        <v>0</v>
      </c>
      <c r="S1504">
        <v>0</v>
      </c>
      <c r="T1504">
        <v>0</v>
      </c>
      <c r="U1504">
        <v>0</v>
      </c>
      <c r="V1504">
        <v>0</v>
      </c>
      <c r="W1504">
        <v>0</v>
      </c>
      <c r="X1504">
        <v>0</v>
      </c>
      <c r="Y1504">
        <v>0</v>
      </c>
      <c r="Z1504">
        <v>0</v>
      </c>
      <c r="AA1504">
        <v>0</v>
      </c>
      <c r="AB1504">
        <v>0</v>
      </c>
      <c r="AC1504">
        <v>0</v>
      </c>
      <c r="AD1504">
        <v>0</v>
      </c>
      <c r="AE1504">
        <v>0</v>
      </c>
      <c r="AF1504">
        <v>0</v>
      </c>
      <c r="AG1504">
        <v>0</v>
      </c>
      <c r="AH1504">
        <v>0</v>
      </c>
      <c r="AI1504">
        <v>0</v>
      </c>
      <c r="AJ1504">
        <v>0</v>
      </c>
    </row>
    <row r="1505" spans="1:36">
      <c r="A1505" t="s">
        <v>3510</v>
      </c>
      <c r="B1505" t="s">
        <v>3511</v>
      </c>
      <c r="C1505" t="s">
        <v>46</v>
      </c>
      <c r="D1505" t="s">
        <v>3411</v>
      </c>
      <c r="E1505" t="s">
        <v>48</v>
      </c>
      <c r="F1505" s="3">
        <v>1584</v>
      </c>
      <c r="G1505" t="s">
        <v>74</v>
      </c>
      <c r="H1505" t="s">
        <v>50</v>
      </c>
      <c r="I1505" t="s">
        <v>50</v>
      </c>
      <c r="J1505" t="s">
        <v>51</v>
      </c>
      <c r="K1505" t="s">
        <v>51</v>
      </c>
      <c r="L1505" t="s">
        <v>51</v>
      </c>
      <c r="M1505" t="s">
        <v>51</v>
      </c>
      <c r="N1505">
        <v>0</v>
      </c>
      <c r="O1505">
        <v>0</v>
      </c>
      <c r="P1505">
        <v>0</v>
      </c>
      <c r="Q1505">
        <v>0</v>
      </c>
      <c r="R1505">
        <v>0</v>
      </c>
      <c r="S1505">
        <v>0</v>
      </c>
      <c r="T1505">
        <v>0</v>
      </c>
      <c r="U1505">
        <v>0</v>
      </c>
      <c r="V1505">
        <v>0</v>
      </c>
      <c r="W1505">
        <v>0</v>
      </c>
      <c r="X1505">
        <v>0</v>
      </c>
      <c r="Y1505">
        <v>0</v>
      </c>
      <c r="Z1505">
        <v>0</v>
      </c>
      <c r="AA1505">
        <v>0</v>
      </c>
      <c r="AB1505">
        <v>0</v>
      </c>
      <c r="AC1505">
        <v>0</v>
      </c>
      <c r="AD1505">
        <v>0</v>
      </c>
      <c r="AE1505">
        <v>0</v>
      </c>
      <c r="AF1505">
        <v>0</v>
      </c>
      <c r="AG1505">
        <v>0</v>
      </c>
      <c r="AH1505">
        <v>0</v>
      </c>
      <c r="AI1505">
        <v>0</v>
      </c>
      <c r="AJ1505">
        <v>0</v>
      </c>
    </row>
    <row r="1506" spans="1:36">
      <c r="A1506" t="s">
        <v>3512</v>
      </c>
      <c r="B1506" t="s">
        <v>3513</v>
      </c>
      <c r="C1506" t="s">
        <v>64</v>
      </c>
      <c r="D1506" t="s">
        <v>3514</v>
      </c>
      <c r="E1506" t="s">
        <v>59</v>
      </c>
      <c r="G1506" t="s">
        <v>101</v>
      </c>
      <c r="H1506" t="s">
        <v>50</v>
      </c>
      <c r="I1506" t="s">
        <v>50</v>
      </c>
      <c r="J1506" t="s">
        <v>51</v>
      </c>
      <c r="K1506" t="s">
        <v>61</v>
      </c>
      <c r="L1506" t="s">
        <v>61</v>
      </c>
      <c r="M1506" t="s">
        <v>61</v>
      </c>
      <c r="N1506">
        <v>0</v>
      </c>
      <c r="O1506">
        <v>0</v>
      </c>
      <c r="P1506">
        <v>0</v>
      </c>
      <c r="Q1506">
        <v>0</v>
      </c>
      <c r="R1506">
        <v>0</v>
      </c>
      <c r="S1506">
        <v>0</v>
      </c>
      <c r="T1506">
        <v>0</v>
      </c>
      <c r="U1506">
        <v>0</v>
      </c>
      <c r="V1506">
        <v>0</v>
      </c>
      <c r="W1506">
        <v>0</v>
      </c>
      <c r="X1506">
        <v>0</v>
      </c>
      <c r="Y1506">
        <v>0</v>
      </c>
      <c r="Z1506">
        <v>0</v>
      </c>
      <c r="AA1506">
        <v>0</v>
      </c>
      <c r="AB1506">
        <v>0</v>
      </c>
      <c r="AC1506">
        <v>0</v>
      </c>
      <c r="AD1506">
        <v>0</v>
      </c>
      <c r="AE1506">
        <v>0</v>
      </c>
      <c r="AF1506">
        <v>0</v>
      </c>
      <c r="AG1506">
        <v>0</v>
      </c>
      <c r="AH1506">
        <v>0</v>
      </c>
      <c r="AI1506">
        <v>0</v>
      </c>
      <c r="AJ1506">
        <v>0</v>
      </c>
    </row>
    <row r="1507" spans="1:36">
      <c r="A1507" t="s">
        <v>3515</v>
      </c>
      <c r="B1507" t="s">
        <v>3516</v>
      </c>
      <c r="C1507" t="s">
        <v>46</v>
      </c>
      <c r="D1507" t="s">
        <v>258</v>
      </c>
      <c r="E1507" t="s">
        <v>258</v>
      </c>
      <c r="F1507" s="3">
        <v>1160</v>
      </c>
      <c r="G1507" t="s">
        <v>55</v>
      </c>
      <c r="H1507" t="s">
        <v>50</v>
      </c>
      <c r="I1507" t="s">
        <v>50</v>
      </c>
      <c r="J1507" t="s">
        <v>51</v>
      </c>
      <c r="K1507" t="s">
        <v>51</v>
      </c>
      <c r="L1507" t="s">
        <v>51</v>
      </c>
      <c r="M1507" t="s">
        <v>51</v>
      </c>
      <c r="N1507">
        <v>0</v>
      </c>
      <c r="O1507">
        <v>0</v>
      </c>
      <c r="P1507">
        <v>0</v>
      </c>
      <c r="Q1507">
        <v>0</v>
      </c>
      <c r="R1507">
        <v>0</v>
      </c>
      <c r="S1507">
        <v>0</v>
      </c>
      <c r="T1507">
        <v>0</v>
      </c>
      <c r="U1507">
        <v>0</v>
      </c>
      <c r="V1507">
        <v>0</v>
      </c>
      <c r="W1507">
        <v>0</v>
      </c>
      <c r="X1507">
        <v>0</v>
      </c>
      <c r="Y1507">
        <v>0</v>
      </c>
      <c r="Z1507">
        <v>0</v>
      </c>
      <c r="AA1507">
        <v>0</v>
      </c>
      <c r="AB1507">
        <v>0</v>
      </c>
      <c r="AC1507">
        <v>0</v>
      </c>
      <c r="AD1507">
        <v>0</v>
      </c>
      <c r="AE1507">
        <v>0</v>
      </c>
      <c r="AF1507">
        <v>0</v>
      </c>
      <c r="AG1507">
        <v>0</v>
      </c>
      <c r="AH1507">
        <v>0</v>
      </c>
      <c r="AI1507">
        <v>0</v>
      </c>
      <c r="AJ1507">
        <v>0</v>
      </c>
    </row>
    <row r="1508" spans="1:36">
      <c r="A1508" t="s">
        <v>3517</v>
      </c>
      <c r="B1508" t="s">
        <v>3518</v>
      </c>
      <c r="C1508" t="s">
        <v>64</v>
      </c>
      <c r="D1508" t="s">
        <v>2196</v>
      </c>
      <c r="E1508" t="s">
        <v>59</v>
      </c>
      <c r="G1508" t="s">
        <v>66</v>
      </c>
      <c r="H1508" t="s">
        <v>50</v>
      </c>
      <c r="I1508" t="s">
        <v>50</v>
      </c>
      <c r="J1508" t="s">
        <v>51</v>
      </c>
      <c r="K1508" t="s">
        <v>61</v>
      </c>
      <c r="L1508" t="s">
        <v>61</v>
      </c>
      <c r="M1508" t="s">
        <v>61</v>
      </c>
      <c r="N1508">
        <v>0</v>
      </c>
      <c r="O1508">
        <v>0</v>
      </c>
      <c r="P1508">
        <v>0</v>
      </c>
      <c r="Q1508">
        <v>0</v>
      </c>
      <c r="R1508">
        <v>0</v>
      </c>
      <c r="S1508">
        <v>0</v>
      </c>
      <c r="T1508">
        <v>0</v>
      </c>
      <c r="U1508">
        <v>0</v>
      </c>
      <c r="V1508">
        <v>0</v>
      </c>
      <c r="W1508">
        <v>0</v>
      </c>
      <c r="X1508">
        <v>0</v>
      </c>
      <c r="Y1508">
        <v>0</v>
      </c>
      <c r="Z1508">
        <v>0</v>
      </c>
      <c r="AA1508">
        <v>0</v>
      </c>
      <c r="AB1508">
        <v>0</v>
      </c>
      <c r="AC1508">
        <v>0</v>
      </c>
      <c r="AD1508">
        <v>0</v>
      </c>
      <c r="AE1508">
        <v>0</v>
      </c>
      <c r="AF1508">
        <v>0</v>
      </c>
      <c r="AG1508">
        <v>0</v>
      </c>
      <c r="AH1508">
        <v>0</v>
      </c>
      <c r="AI1508">
        <v>0</v>
      </c>
      <c r="AJ1508">
        <v>0</v>
      </c>
    </row>
    <row r="1509" spans="1:36">
      <c r="A1509" t="s">
        <v>3519</v>
      </c>
      <c r="B1509" t="s">
        <v>3520</v>
      </c>
      <c r="C1509" t="s">
        <v>88</v>
      </c>
      <c r="D1509" t="s">
        <v>89</v>
      </c>
      <c r="E1509" t="s">
        <v>89</v>
      </c>
      <c r="F1509" s="3">
        <v>70</v>
      </c>
      <c r="G1509" t="s">
        <v>78</v>
      </c>
      <c r="H1509" t="s">
        <v>50</v>
      </c>
      <c r="I1509" t="s">
        <v>50</v>
      </c>
      <c r="J1509" t="s">
        <v>51</v>
      </c>
      <c r="K1509" t="s">
        <v>51</v>
      </c>
      <c r="L1509" t="s">
        <v>51</v>
      </c>
      <c r="M1509" t="s">
        <v>61</v>
      </c>
      <c r="N1509">
        <v>0</v>
      </c>
      <c r="O1509">
        <v>0</v>
      </c>
      <c r="P1509">
        <v>0</v>
      </c>
      <c r="Q1509">
        <v>0</v>
      </c>
      <c r="R1509">
        <v>0</v>
      </c>
      <c r="S1509">
        <v>0</v>
      </c>
      <c r="T1509">
        <v>0</v>
      </c>
      <c r="U1509">
        <v>0</v>
      </c>
      <c r="V1509">
        <v>0</v>
      </c>
      <c r="W1509">
        <v>0</v>
      </c>
      <c r="X1509">
        <v>0</v>
      </c>
      <c r="Y1509">
        <v>0</v>
      </c>
      <c r="Z1509">
        <v>0</v>
      </c>
      <c r="AA1509">
        <v>0</v>
      </c>
      <c r="AB1509">
        <v>0</v>
      </c>
      <c r="AC1509">
        <v>0</v>
      </c>
      <c r="AD1509">
        <v>0</v>
      </c>
      <c r="AE1509">
        <v>0</v>
      </c>
      <c r="AF1509">
        <v>0</v>
      </c>
      <c r="AG1509">
        <v>0</v>
      </c>
      <c r="AH1509">
        <v>0</v>
      </c>
      <c r="AI1509">
        <v>0</v>
      </c>
      <c r="AJ1509">
        <v>0</v>
      </c>
    </row>
    <row r="1510" spans="1:36">
      <c r="A1510" t="s">
        <v>3521</v>
      </c>
      <c r="B1510" t="s">
        <v>3522</v>
      </c>
      <c r="C1510" t="s">
        <v>88</v>
      </c>
      <c r="D1510" t="s">
        <v>89</v>
      </c>
      <c r="E1510" t="s">
        <v>89</v>
      </c>
      <c r="F1510" s="3">
        <v>85</v>
      </c>
      <c r="G1510" t="s">
        <v>78</v>
      </c>
      <c r="H1510" t="s">
        <v>50</v>
      </c>
      <c r="I1510" t="s">
        <v>50</v>
      </c>
      <c r="J1510" t="s">
        <v>61</v>
      </c>
      <c r="K1510" t="s">
        <v>61</v>
      </c>
      <c r="L1510" t="s">
        <v>61</v>
      </c>
      <c r="M1510" t="s">
        <v>61</v>
      </c>
      <c r="N1510">
        <v>0</v>
      </c>
      <c r="O1510">
        <v>0</v>
      </c>
      <c r="P1510">
        <v>0</v>
      </c>
      <c r="Q1510">
        <v>0</v>
      </c>
      <c r="R1510">
        <v>0</v>
      </c>
      <c r="S1510">
        <v>0</v>
      </c>
      <c r="T1510">
        <v>0</v>
      </c>
      <c r="U1510">
        <v>0</v>
      </c>
      <c r="V1510">
        <v>0</v>
      </c>
      <c r="W1510">
        <v>0</v>
      </c>
      <c r="X1510">
        <v>0</v>
      </c>
      <c r="Y1510">
        <v>0</v>
      </c>
      <c r="Z1510">
        <v>0</v>
      </c>
      <c r="AA1510">
        <v>0</v>
      </c>
      <c r="AB1510">
        <v>0</v>
      </c>
      <c r="AC1510">
        <v>0</v>
      </c>
      <c r="AD1510">
        <v>0</v>
      </c>
      <c r="AE1510">
        <v>0</v>
      </c>
      <c r="AF1510">
        <v>0</v>
      </c>
      <c r="AG1510">
        <v>0</v>
      </c>
      <c r="AH1510">
        <v>0</v>
      </c>
      <c r="AI1510">
        <v>0</v>
      </c>
      <c r="AJ1510">
        <v>0</v>
      </c>
    </row>
    <row r="1511" spans="1:36">
      <c r="A1511" t="s">
        <v>3523</v>
      </c>
      <c r="B1511" t="s">
        <v>3524</v>
      </c>
      <c r="C1511" t="s">
        <v>46</v>
      </c>
      <c r="D1511" t="s">
        <v>258</v>
      </c>
      <c r="E1511" t="s">
        <v>258</v>
      </c>
      <c r="F1511" s="3">
        <v>231</v>
      </c>
      <c r="G1511" t="s">
        <v>55</v>
      </c>
      <c r="H1511" t="s">
        <v>50</v>
      </c>
      <c r="I1511" t="s">
        <v>50</v>
      </c>
      <c r="J1511" t="s">
        <v>50</v>
      </c>
      <c r="K1511" t="s">
        <v>51</v>
      </c>
      <c r="L1511" t="s">
        <v>51</v>
      </c>
      <c r="M1511" t="s">
        <v>50</v>
      </c>
      <c r="N1511">
        <v>0</v>
      </c>
      <c r="O1511">
        <v>0</v>
      </c>
      <c r="P1511">
        <v>0</v>
      </c>
      <c r="Q1511">
        <v>0</v>
      </c>
      <c r="R1511">
        <v>0</v>
      </c>
      <c r="S1511">
        <v>0</v>
      </c>
      <c r="T1511">
        <v>0</v>
      </c>
      <c r="U1511">
        <v>0</v>
      </c>
      <c r="V1511">
        <v>0</v>
      </c>
      <c r="W1511">
        <v>0</v>
      </c>
      <c r="X1511">
        <v>0</v>
      </c>
      <c r="Y1511">
        <v>0</v>
      </c>
      <c r="Z1511">
        <v>0</v>
      </c>
      <c r="AA1511">
        <v>0</v>
      </c>
      <c r="AB1511">
        <v>0</v>
      </c>
      <c r="AC1511">
        <v>0</v>
      </c>
      <c r="AD1511">
        <v>1</v>
      </c>
      <c r="AE1511">
        <v>1</v>
      </c>
      <c r="AF1511">
        <v>0</v>
      </c>
      <c r="AG1511">
        <v>0</v>
      </c>
      <c r="AH1511">
        <v>0</v>
      </c>
      <c r="AI1511">
        <v>1</v>
      </c>
      <c r="AJ1511">
        <v>366</v>
      </c>
    </row>
    <row r="1512" spans="1:36">
      <c r="A1512" t="s">
        <v>3525</v>
      </c>
      <c r="B1512" t="s">
        <v>3526</v>
      </c>
      <c r="C1512" t="s">
        <v>88</v>
      </c>
      <c r="D1512" t="s">
        <v>89</v>
      </c>
      <c r="E1512" t="s">
        <v>89</v>
      </c>
      <c r="F1512" s="3">
        <v>90</v>
      </c>
      <c r="G1512" t="s">
        <v>259</v>
      </c>
      <c r="H1512" t="s">
        <v>50</v>
      </c>
      <c r="I1512" t="s">
        <v>50</v>
      </c>
      <c r="J1512" t="s">
        <v>51</v>
      </c>
      <c r="K1512" t="s">
        <v>51</v>
      </c>
      <c r="L1512" t="s">
        <v>51</v>
      </c>
      <c r="M1512" t="s">
        <v>61</v>
      </c>
      <c r="N1512">
        <v>0</v>
      </c>
      <c r="O1512">
        <v>0</v>
      </c>
      <c r="P1512">
        <v>0</v>
      </c>
      <c r="Q1512">
        <v>0</v>
      </c>
      <c r="R1512">
        <v>0</v>
      </c>
      <c r="S1512">
        <v>0</v>
      </c>
      <c r="T1512">
        <v>0</v>
      </c>
      <c r="U1512">
        <v>0</v>
      </c>
      <c r="V1512">
        <v>0</v>
      </c>
      <c r="W1512">
        <v>0</v>
      </c>
      <c r="X1512">
        <v>0</v>
      </c>
      <c r="Y1512">
        <v>0</v>
      </c>
      <c r="Z1512">
        <v>0</v>
      </c>
      <c r="AA1512">
        <v>0</v>
      </c>
      <c r="AB1512">
        <v>0</v>
      </c>
      <c r="AC1512">
        <v>0</v>
      </c>
      <c r="AD1512">
        <v>0</v>
      </c>
      <c r="AE1512">
        <v>0</v>
      </c>
      <c r="AF1512">
        <v>0</v>
      </c>
      <c r="AG1512">
        <v>0</v>
      </c>
      <c r="AH1512">
        <v>0</v>
      </c>
      <c r="AI1512">
        <v>0</v>
      </c>
      <c r="AJ1512">
        <v>0</v>
      </c>
    </row>
    <row r="1513" spans="1:36">
      <c r="A1513" t="s">
        <v>3527</v>
      </c>
      <c r="B1513" t="s">
        <v>3528</v>
      </c>
      <c r="C1513" t="s">
        <v>88</v>
      </c>
      <c r="D1513" t="s">
        <v>89</v>
      </c>
      <c r="E1513" t="s">
        <v>89</v>
      </c>
      <c r="F1513" s="3">
        <v>98</v>
      </c>
      <c r="G1513" t="s">
        <v>101</v>
      </c>
      <c r="H1513" t="s">
        <v>50</v>
      </c>
      <c r="I1513" t="s">
        <v>50</v>
      </c>
      <c r="J1513" t="s">
        <v>51</v>
      </c>
      <c r="K1513" t="s">
        <v>51</v>
      </c>
      <c r="L1513" t="s">
        <v>51</v>
      </c>
      <c r="M1513" t="s">
        <v>61</v>
      </c>
      <c r="N1513">
        <v>0</v>
      </c>
      <c r="O1513">
        <v>0</v>
      </c>
      <c r="P1513">
        <v>0</v>
      </c>
      <c r="Q1513">
        <v>0</v>
      </c>
      <c r="R1513">
        <v>0</v>
      </c>
      <c r="S1513">
        <v>0</v>
      </c>
      <c r="T1513">
        <v>0</v>
      </c>
      <c r="U1513">
        <v>0</v>
      </c>
      <c r="V1513">
        <v>0</v>
      </c>
      <c r="W1513">
        <v>0</v>
      </c>
      <c r="X1513">
        <v>0</v>
      </c>
      <c r="Y1513">
        <v>0</v>
      </c>
      <c r="Z1513">
        <v>0</v>
      </c>
      <c r="AA1513">
        <v>0</v>
      </c>
      <c r="AB1513">
        <v>0</v>
      </c>
      <c r="AC1513">
        <v>0</v>
      </c>
      <c r="AD1513">
        <v>0</v>
      </c>
      <c r="AE1513">
        <v>0</v>
      </c>
      <c r="AF1513">
        <v>0</v>
      </c>
      <c r="AG1513">
        <v>0</v>
      </c>
      <c r="AH1513">
        <v>0</v>
      </c>
      <c r="AI1513">
        <v>0</v>
      </c>
      <c r="AJ1513">
        <v>0</v>
      </c>
    </row>
    <row r="1514" spans="1:36">
      <c r="A1514" t="s">
        <v>3529</v>
      </c>
      <c r="B1514" t="s">
        <v>3530</v>
      </c>
      <c r="C1514" t="s">
        <v>88</v>
      </c>
      <c r="D1514" t="s">
        <v>3531</v>
      </c>
      <c r="E1514" t="s">
        <v>59</v>
      </c>
      <c r="F1514" s="3">
        <v>153</v>
      </c>
      <c r="G1514" t="s">
        <v>101</v>
      </c>
      <c r="H1514" t="s">
        <v>50</v>
      </c>
      <c r="I1514" t="s">
        <v>50</v>
      </c>
      <c r="J1514" t="s">
        <v>51</v>
      </c>
      <c r="K1514" t="s">
        <v>51</v>
      </c>
      <c r="L1514" t="s">
        <v>51</v>
      </c>
      <c r="M1514" t="s">
        <v>61</v>
      </c>
      <c r="N1514">
        <v>0</v>
      </c>
      <c r="O1514">
        <v>0</v>
      </c>
      <c r="P1514">
        <v>0</v>
      </c>
      <c r="Q1514">
        <v>0</v>
      </c>
      <c r="R1514">
        <v>0</v>
      </c>
      <c r="S1514">
        <v>0</v>
      </c>
      <c r="T1514">
        <v>0</v>
      </c>
      <c r="U1514">
        <v>0</v>
      </c>
      <c r="V1514">
        <v>0</v>
      </c>
      <c r="W1514">
        <v>0</v>
      </c>
      <c r="X1514">
        <v>0</v>
      </c>
      <c r="Y1514">
        <v>0</v>
      </c>
      <c r="Z1514">
        <v>0</v>
      </c>
      <c r="AA1514">
        <v>0</v>
      </c>
      <c r="AB1514">
        <v>0</v>
      </c>
      <c r="AC1514">
        <v>0</v>
      </c>
      <c r="AD1514">
        <v>0</v>
      </c>
      <c r="AE1514">
        <v>0</v>
      </c>
      <c r="AF1514">
        <v>0</v>
      </c>
      <c r="AG1514">
        <v>0</v>
      </c>
      <c r="AH1514">
        <v>0</v>
      </c>
      <c r="AI1514">
        <v>0</v>
      </c>
      <c r="AJ1514">
        <v>0</v>
      </c>
    </row>
    <row r="1515" spans="1:36">
      <c r="A1515" t="s">
        <v>3532</v>
      </c>
      <c r="B1515" t="s">
        <v>3533</v>
      </c>
      <c r="C1515" t="s">
        <v>46</v>
      </c>
      <c r="D1515" t="s">
        <v>47</v>
      </c>
      <c r="E1515" t="s">
        <v>48</v>
      </c>
      <c r="F1515" s="3">
        <v>200</v>
      </c>
      <c r="G1515" t="s">
        <v>49</v>
      </c>
      <c r="H1515" t="s">
        <v>50</v>
      </c>
      <c r="I1515" t="s">
        <v>50</v>
      </c>
      <c r="J1515" t="s">
        <v>51</v>
      </c>
      <c r="K1515" t="s">
        <v>51</v>
      </c>
      <c r="L1515" t="s">
        <v>51</v>
      </c>
      <c r="M1515" t="s">
        <v>51</v>
      </c>
      <c r="N1515">
        <v>0</v>
      </c>
      <c r="O1515">
        <v>4</v>
      </c>
      <c r="P1515">
        <v>0</v>
      </c>
      <c r="Q1515">
        <v>18</v>
      </c>
      <c r="R1515">
        <v>0</v>
      </c>
      <c r="S1515">
        <v>0</v>
      </c>
      <c r="T1515">
        <v>0</v>
      </c>
      <c r="U1515">
        <v>1</v>
      </c>
      <c r="V1515">
        <v>0</v>
      </c>
      <c r="W1515">
        <v>0</v>
      </c>
      <c r="X1515">
        <v>17</v>
      </c>
      <c r="Y1515">
        <v>0</v>
      </c>
      <c r="Z1515">
        <v>0</v>
      </c>
      <c r="AA1515">
        <v>0</v>
      </c>
      <c r="AB1515">
        <v>0</v>
      </c>
      <c r="AC1515">
        <v>0</v>
      </c>
      <c r="AD1515">
        <v>0</v>
      </c>
      <c r="AE1515">
        <v>0</v>
      </c>
      <c r="AF1515">
        <v>0</v>
      </c>
      <c r="AG1515">
        <v>0</v>
      </c>
      <c r="AH1515">
        <v>0</v>
      </c>
      <c r="AI1515">
        <v>0</v>
      </c>
      <c r="AJ1515">
        <v>0</v>
      </c>
    </row>
    <row r="1516" spans="1:36">
      <c r="A1516" t="s">
        <v>3534</v>
      </c>
      <c r="B1516" t="s">
        <v>3535</v>
      </c>
      <c r="C1516" t="s">
        <v>46</v>
      </c>
      <c r="D1516" t="s">
        <v>54</v>
      </c>
      <c r="E1516" t="s">
        <v>48</v>
      </c>
      <c r="F1516" s="3">
        <v>90</v>
      </c>
      <c r="G1516" t="s">
        <v>55</v>
      </c>
      <c r="H1516" t="s">
        <v>50</v>
      </c>
      <c r="I1516" t="s">
        <v>50</v>
      </c>
      <c r="J1516" t="s">
        <v>51</v>
      </c>
      <c r="K1516" t="s">
        <v>50</v>
      </c>
      <c r="L1516" t="s">
        <v>51</v>
      </c>
      <c r="M1516" t="s">
        <v>51</v>
      </c>
      <c r="N1516">
        <v>0</v>
      </c>
      <c r="O1516">
        <v>0</v>
      </c>
      <c r="P1516">
        <v>0</v>
      </c>
      <c r="Q1516">
        <v>0</v>
      </c>
      <c r="R1516">
        <v>0</v>
      </c>
      <c r="S1516">
        <v>0</v>
      </c>
      <c r="T1516">
        <v>0</v>
      </c>
      <c r="U1516">
        <v>0</v>
      </c>
      <c r="V1516">
        <v>0</v>
      </c>
      <c r="W1516">
        <v>0</v>
      </c>
      <c r="X1516">
        <v>0</v>
      </c>
      <c r="Y1516">
        <v>0</v>
      </c>
      <c r="Z1516">
        <v>0</v>
      </c>
      <c r="AA1516">
        <v>0</v>
      </c>
      <c r="AB1516">
        <v>0</v>
      </c>
      <c r="AC1516">
        <v>0</v>
      </c>
      <c r="AD1516">
        <v>1</v>
      </c>
      <c r="AE1516">
        <v>1</v>
      </c>
      <c r="AF1516">
        <v>0</v>
      </c>
      <c r="AG1516">
        <v>0</v>
      </c>
      <c r="AH1516">
        <v>0</v>
      </c>
      <c r="AI1516">
        <v>1</v>
      </c>
      <c r="AJ1516">
        <v>366</v>
      </c>
    </row>
    <row r="1517" spans="1:36">
      <c r="A1517" t="s">
        <v>3536</v>
      </c>
      <c r="B1517" t="s">
        <v>3537</v>
      </c>
      <c r="C1517" t="s">
        <v>46</v>
      </c>
      <c r="D1517" t="s">
        <v>3538</v>
      </c>
      <c r="E1517" t="s">
        <v>59</v>
      </c>
      <c r="F1517" s="3">
        <v>17</v>
      </c>
      <c r="G1517" t="s">
        <v>119</v>
      </c>
      <c r="H1517" t="s">
        <v>50</v>
      </c>
      <c r="I1517" t="s">
        <v>50</v>
      </c>
      <c r="J1517" t="s">
        <v>51</v>
      </c>
      <c r="K1517" t="s">
        <v>51</v>
      </c>
      <c r="L1517" t="s">
        <v>51</v>
      </c>
      <c r="M1517" t="s">
        <v>51</v>
      </c>
      <c r="N1517">
        <v>0</v>
      </c>
      <c r="O1517">
        <v>0</v>
      </c>
      <c r="P1517">
        <v>0</v>
      </c>
      <c r="Q1517">
        <v>0</v>
      </c>
      <c r="R1517">
        <v>0</v>
      </c>
      <c r="S1517">
        <v>0</v>
      </c>
      <c r="T1517">
        <v>0</v>
      </c>
      <c r="U1517">
        <v>0</v>
      </c>
      <c r="V1517">
        <v>0</v>
      </c>
      <c r="W1517">
        <v>0</v>
      </c>
      <c r="X1517">
        <v>0</v>
      </c>
      <c r="Y1517">
        <v>0</v>
      </c>
      <c r="Z1517">
        <v>0</v>
      </c>
      <c r="AA1517">
        <v>0</v>
      </c>
      <c r="AB1517">
        <v>0</v>
      </c>
      <c r="AC1517">
        <v>0</v>
      </c>
      <c r="AD1517">
        <v>0</v>
      </c>
      <c r="AE1517">
        <v>0</v>
      </c>
      <c r="AF1517">
        <v>0</v>
      </c>
      <c r="AG1517">
        <v>0</v>
      </c>
      <c r="AH1517">
        <v>0</v>
      </c>
      <c r="AI1517">
        <v>0</v>
      </c>
      <c r="AJ1517">
        <v>0</v>
      </c>
    </row>
    <row r="1518" spans="1:36">
      <c r="A1518" t="s">
        <v>3539</v>
      </c>
      <c r="B1518" t="s">
        <v>3540</v>
      </c>
      <c r="C1518" t="s">
        <v>46</v>
      </c>
      <c r="D1518" t="s">
        <v>3056</v>
      </c>
      <c r="E1518" t="s">
        <v>48</v>
      </c>
      <c r="F1518" s="3">
        <v>20</v>
      </c>
      <c r="G1518" t="s">
        <v>101</v>
      </c>
      <c r="H1518" t="s">
        <v>50</v>
      </c>
      <c r="I1518" t="s">
        <v>50</v>
      </c>
      <c r="J1518" t="s">
        <v>51</v>
      </c>
      <c r="K1518" t="s">
        <v>61</v>
      </c>
      <c r="L1518" t="s">
        <v>51</v>
      </c>
      <c r="M1518" t="s">
        <v>51</v>
      </c>
      <c r="N1518">
        <v>1</v>
      </c>
      <c r="O1518">
        <v>1</v>
      </c>
      <c r="P1518">
        <v>2</v>
      </c>
      <c r="Q1518">
        <v>0</v>
      </c>
      <c r="R1518">
        <v>0</v>
      </c>
      <c r="S1518">
        <v>0</v>
      </c>
      <c r="T1518">
        <v>0</v>
      </c>
      <c r="U1518">
        <v>0</v>
      </c>
      <c r="V1518">
        <v>0</v>
      </c>
      <c r="W1518">
        <v>0</v>
      </c>
      <c r="X1518">
        <v>0</v>
      </c>
      <c r="Y1518">
        <v>0</v>
      </c>
      <c r="Z1518">
        <v>0</v>
      </c>
      <c r="AA1518">
        <v>0</v>
      </c>
      <c r="AB1518">
        <v>0</v>
      </c>
      <c r="AC1518">
        <v>0</v>
      </c>
      <c r="AD1518">
        <v>1</v>
      </c>
      <c r="AE1518">
        <v>1</v>
      </c>
      <c r="AF1518">
        <v>0</v>
      </c>
      <c r="AG1518">
        <v>0</v>
      </c>
      <c r="AH1518">
        <v>0</v>
      </c>
      <c r="AI1518">
        <v>1</v>
      </c>
      <c r="AJ1518">
        <v>366</v>
      </c>
    </row>
    <row r="1519" spans="1:36">
      <c r="A1519" t="s">
        <v>3541</v>
      </c>
      <c r="B1519" t="s">
        <v>3542</v>
      </c>
      <c r="C1519" t="s">
        <v>46</v>
      </c>
      <c r="D1519" t="s">
        <v>69</v>
      </c>
      <c r="E1519" t="s">
        <v>48</v>
      </c>
      <c r="F1519" s="3">
        <v>4399</v>
      </c>
      <c r="G1519" t="s">
        <v>70</v>
      </c>
      <c r="H1519" t="s">
        <v>50</v>
      </c>
      <c r="I1519" t="s">
        <v>50</v>
      </c>
      <c r="J1519" t="s">
        <v>51</v>
      </c>
      <c r="K1519" t="s">
        <v>51</v>
      </c>
      <c r="L1519" t="s">
        <v>51</v>
      </c>
      <c r="M1519" t="s">
        <v>51</v>
      </c>
      <c r="N1519">
        <v>0</v>
      </c>
      <c r="O1519">
        <v>0</v>
      </c>
      <c r="P1519">
        <v>0</v>
      </c>
      <c r="Q1519">
        <v>0</v>
      </c>
      <c r="R1519">
        <v>0</v>
      </c>
      <c r="S1519">
        <v>0</v>
      </c>
      <c r="T1519">
        <v>0</v>
      </c>
      <c r="U1519">
        <v>0</v>
      </c>
      <c r="V1519">
        <v>0</v>
      </c>
      <c r="W1519">
        <v>0</v>
      </c>
      <c r="X1519">
        <v>0</v>
      </c>
      <c r="Y1519">
        <v>0</v>
      </c>
      <c r="Z1519">
        <v>0</v>
      </c>
      <c r="AA1519">
        <v>0</v>
      </c>
      <c r="AB1519">
        <v>0</v>
      </c>
      <c r="AC1519">
        <v>0</v>
      </c>
      <c r="AD1519">
        <v>0</v>
      </c>
      <c r="AE1519">
        <v>0</v>
      </c>
      <c r="AF1519">
        <v>0</v>
      </c>
      <c r="AG1519">
        <v>0</v>
      </c>
      <c r="AH1519">
        <v>0</v>
      </c>
      <c r="AI1519">
        <v>0</v>
      </c>
      <c r="AJ1519">
        <v>0</v>
      </c>
    </row>
    <row r="1520" spans="1:36">
      <c r="A1520" t="s">
        <v>3543</v>
      </c>
      <c r="B1520" t="s">
        <v>3544</v>
      </c>
      <c r="C1520" t="s">
        <v>46</v>
      </c>
      <c r="D1520" t="s">
        <v>3411</v>
      </c>
      <c r="E1520" t="s">
        <v>48</v>
      </c>
      <c r="F1520" s="3">
        <v>337</v>
      </c>
      <c r="G1520" t="s">
        <v>74</v>
      </c>
      <c r="H1520" t="s">
        <v>50</v>
      </c>
      <c r="I1520" t="s">
        <v>50</v>
      </c>
      <c r="J1520" t="s">
        <v>51</v>
      </c>
      <c r="K1520" t="s">
        <v>50</v>
      </c>
      <c r="L1520" t="s">
        <v>51</v>
      </c>
      <c r="M1520" t="s">
        <v>51</v>
      </c>
      <c r="N1520">
        <v>0</v>
      </c>
      <c r="O1520">
        <v>1</v>
      </c>
      <c r="P1520">
        <v>1</v>
      </c>
      <c r="Q1520">
        <v>0</v>
      </c>
      <c r="R1520">
        <v>0</v>
      </c>
      <c r="S1520">
        <v>0</v>
      </c>
      <c r="T1520">
        <v>0</v>
      </c>
      <c r="U1520">
        <v>0</v>
      </c>
      <c r="V1520">
        <v>0</v>
      </c>
      <c r="W1520">
        <v>0</v>
      </c>
      <c r="X1520">
        <v>0</v>
      </c>
      <c r="Y1520">
        <v>0</v>
      </c>
      <c r="Z1520">
        <v>0</v>
      </c>
      <c r="AA1520">
        <v>0</v>
      </c>
      <c r="AB1520">
        <v>0</v>
      </c>
      <c r="AC1520">
        <v>0</v>
      </c>
      <c r="AD1520">
        <v>0</v>
      </c>
      <c r="AE1520">
        <v>0</v>
      </c>
      <c r="AF1520">
        <v>0</v>
      </c>
      <c r="AG1520">
        <v>0</v>
      </c>
      <c r="AH1520">
        <v>0</v>
      </c>
      <c r="AI1520">
        <v>0</v>
      </c>
      <c r="AJ1520">
        <v>0</v>
      </c>
    </row>
    <row r="1521" spans="1:36">
      <c r="A1521" t="s">
        <v>3545</v>
      </c>
      <c r="B1521" t="s">
        <v>3546</v>
      </c>
      <c r="C1521" t="s">
        <v>64</v>
      </c>
      <c r="D1521" t="s">
        <v>3547</v>
      </c>
      <c r="E1521" t="s">
        <v>59</v>
      </c>
      <c r="G1521" t="s">
        <v>60</v>
      </c>
      <c r="H1521" t="s">
        <v>50</v>
      </c>
      <c r="I1521" t="s">
        <v>50</v>
      </c>
      <c r="J1521" t="s">
        <v>51</v>
      </c>
      <c r="K1521" t="s">
        <v>61</v>
      </c>
      <c r="L1521" t="s">
        <v>61</v>
      </c>
      <c r="M1521" t="s">
        <v>61</v>
      </c>
      <c r="N1521">
        <v>0</v>
      </c>
      <c r="O1521">
        <v>0</v>
      </c>
      <c r="P1521">
        <v>0</v>
      </c>
      <c r="Q1521">
        <v>0</v>
      </c>
      <c r="R1521">
        <v>0</v>
      </c>
      <c r="S1521">
        <v>0</v>
      </c>
      <c r="T1521">
        <v>0</v>
      </c>
      <c r="U1521">
        <v>0</v>
      </c>
      <c r="V1521">
        <v>0</v>
      </c>
      <c r="W1521">
        <v>0</v>
      </c>
      <c r="X1521">
        <v>0</v>
      </c>
      <c r="Y1521">
        <v>0</v>
      </c>
      <c r="Z1521">
        <v>0</v>
      </c>
      <c r="AA1521">
        <v>0</v>
      </c>
      <c r="AB1521">
        <v>0</v>
      </c>
      <c r="AC1521">
        <v>0</v>
      </c>
      <c r="AD1521">
        <v>0</v>
      </c>
      <c r="AE1521">
        <v>0</v>
      </c>
      <c r="AF1521">
        <v>0</v>
      </c>
      <c r="AG1521">
        <v>0</v>
      </c>
      <c r="AH1521">
        <v>0</v>
      </c>
      <c r="AI1521">
        <v>0</v>
      </c>
      <c r="AJ1521">
        <v>0</v>
      </c>
    </row>
    <row r="1522" spans="1:36">
      <c r="A1522" t="s">
        <v>3548</v>
      </c>
      <c r="B1522" t="s">
        <v>3549</v>
      </c>
      <c r="C1522" t="s">
        <v>46</v>
      </c>
      <c r="D1522" t="s">
        <v>3550</v>
      </c>
      <c r="E1522" t="s">
        <v>59</v>
      </c>
      <c r="F1522" s="3">
        <v>70</v>
      </c>
      <c r="G1522" t="s">
        <v>113</v>
      </c>
      <c r="H1522" t="s">
        <v>50</v>
      </c>
      <c r="I1522" t="s">
        <v>50</v>
      </c>
      <c r="J1522" t="s">
        <v>50</v>
      </c>
      <c r="K1522" t="s">
        <v>51</v>
      </c>
      <c r="L1522" t="s">
        <v>51</v>
      </c>
      <c r="M1522" t="s">
        <v>50</v>
      </c>
      <c r="N1522">
        <v>0</v>
      </c>
      <c r="O1522">
        <v>0</v>
      </c>
      <c r="P1522">
        <v>0</v>
      </c>
      <c r="Q1522">
        <v>0</v>
      </c>
      <c r="R1522">
        <v>0</v>
      </c>
      <c r="S1522">
        <v>0</v>
      </c>
      <c r="T1522">
        <v>0</v>
      </c>
      <c r="U1522">
        <v>0</v>
      </c>
      <c r="V1522">
        <v>0</v>
      </c>
      <c r="W1522">
        <v>0</v>
      </c>
      <c r="X1522">
        <v>0</v>
      </c>
      <c r="Y1522">
        <v>0</v>
      </c>
      <c r="Z1522">
        <v>0</v>
      </c>
      <c r="AA1522">
        <v>0</v>
      </c>
      <c r="AB1522">
        <v>0</v>
      </c>
      <c r="AC1522">
        <v>0</v>
      </c>
      <c r="AD1522">
        <v>0</v>
      </c>
      <c r="AE1522">
        <v>0</v>
      </c>
      <c r="AF1522">
        <v>0</v>
      </c>
      <c r="AG1522">
        <v>0</v>
      </c>
      <c r="AH1522">
        <v>0</v>
      </c>
      <c r="AI1522">
        <v>0</v>
      </c>
      <c r="AJ1522">
        <v>0</v>
      </c>
    </row>
    <row r="1523" spans="1:36">
      <c r="A1523" t="s">
        <v>3551</v>
      </c>
      <c r="B1523" t="s">
        <v>3552</v>
      </c>
      <c r="C1523" t="s">
        <v>88</v>
      </c>
      <c r="D1523" t="s">
        <v>89</v>
      </c>
      <c r="E1523" t="s">
        <v>89</v>
      </c>
      <c r="F1523" s="3">
        <v>67</v>
      </c>
      <c r="G1523" t="s">
        <v>101</v>
      </c>
      <c r="H1523" t="s">
        <v>50</v>
      </c>
      <c r="I1523" t="s">
        <v>50</v>
      </c>
      <c r="J1523" t="s">
        <v>50</v>
      </c>
      <c r="K1523" t="s">
        <v>51</v>
      </c>
      <c r="L1523" t="s">
        <v>51</v>
      </c>
      <c r="M1523" t="s">
        <v>61</v>
      </c>
      <c r="N1523">
        <v>0</v>
      </c>
      <c r="O1523">
        <v>0</v>
      </c>
      <c r="P1523">
        <v>0</v>
      </c>
      <c r="Q1523">
        <v>0</v>
      </c>
      <c r="R1523">
        <v>0</v>
      </c>
      <c r="S1523">
        <v>0</v>
      </c>
      <c r="T1523">
        <v>0</v>
      </c>
      <c r="U1523">
        <v>0</v>
      </c>
      <c r="V1523">
        <v>0</v>
      </c>
      <c r="W1523">
        <v>0</v>
      </c>
      <c r="X1523">
        <v>0</v>
      </c>
      <c r="Y1523">
        <v>0</v>
      </c>
      <c r="Z1523">
        <v>0</v>
      </c>
      <c r="AA1523">
        <v>0</v>
      </c>
      <c r="AB1523">
        <v>0</v>
      </c>
      <c r="AC1523">
        <v>0</v>
      </c>
      <c r="AD1523">
        <v>0</v>
      </c>
      <c r="AE1523">
        <v>0</v>
      </c>
      <c r="AF1523">
        <v>0</v>
      </c>
      <c r="AG1523">
        <v>0</v>
      </c>
      <c r="AH1523">
        <v>0</v>
      </c>
      <c r="AI1523">
        <v>0</v>
      </c>
      <c r="AJ1523">
        <v>0</v>
      </c>
    </row>
    <row r="1524" spans="1:36">
      <c r="A1524" t="s">
        <v>3553</v>
      </c>
      <c r="B1524" t="s">
        <v>3554</v>
      </c>
      <c r="C1524" t="s">
        <v>88</v>
      </c>
      <c r="D1524" t="s">
        <v>3554</v>
      </c>
      <c r="E1524" t="s">
        <v>59</v>
      </c>
      <c r="F1524" s="3">
        <v>55</v>
      </c>
      <c r="G1524" t="s">
        <v>101</v>
      </c>
      <c r="H1524" t="s">
        <v>50</v>
      </c>
      <c r="I1524" t="s">
        <v>50</v>
      </c>
      <c r="J1524" t="s">
        <v>51</v>
      </c>
      <c r="K1524" t="s">
        <v>51</v>
      </c>
      <c r="L1524" t="s">
        <v>51</v>
      </c>
      <c r="M1524" t="s">
        <v>61</v>
      </c>
      <c r="N1524">
        <v>0</v>
      </c>
      <c r="O1524">
        <v>0</v>
      </c>
      <c r="P1524">
        <v>0</v>
      </c>
      <c r="Q1524">
        <v>0</v>
      </c>
      <c r="R1524">
        <v>0</v>
      </c>
      <c r="S1524">
        <v>0</v>
      </c>
      <c r="T1524">
        <v>0</v>
      </c>
      <c r="U1524">
        <v>0</v>
      </c>
      <c r="V1524">
        <v>0</v>
      </c>
      <c r="W1524">
        <v>0</v>
      </c>
      <c r="X1524">
        <v>0</v>
      </c>
      <c r="Y1524">
        <v>0</v>
      </c>
      <c r="Z1524">
        <v>0</v>
      </c>
      <c r="AA1524">
        <v>0</v>
      </c>
      <c r="AB1524">
        <v>0</v>
      </c>
      <c r="AC1524">
        <v>0</v>
      </c>
      <c r="AD1524">
        <v>0</v>
      </c>
      <c r="AE1524">
        <v>0</v>
      </c>
      <c r="AF1524">
        <v>0</v>
      </c>
      <c r="AG1524">
        <v>0</v>
      </c>
      <c r="AH1524">
        <v>0</v>
      </c>
      <c r="AI1524">
        <v>0</v>
      </c>
      <c r="AJ1524">
        <v>0</v>
      </c>
    </row>
    <row r="1525" spans="1:36">
      <c r="A1525" t="s">
        <v>3555</v>
      </c>
      <c r="B1525" t="s">
        <v>3556</v>
      </c>
      <c r="C1525" t="s">
        <v>88</v>
      </c>
      <c r="D1525" t="s">
        <v>89</v>
      </c>
      <c r="E1525" t="s">
        <v>89</v>
      </c>
      <c r="F1525" s="3">
        <v>100</v>
      </c>
      <c r="G1525" t="s">
        <v>74</v>
      </c>
      <c r="H1525" t="s">
        <v>50</v>
      </c>
      <c r="I1525" t="s">
        <v>50</v>
      </c>
      <c r="J1525" t="s">
        <v>51</v>
      </c>
      <c r="K1525" t="s">
        <v>51</v>
      </c>
      <c r="L1525" t="s">
        <v>51</v>
      </c>
      <c r="M1525" t="s">
        <v>61</v>
      </c>
      <c r="N1525">
        <v>0</v>
      </c>
      <c r="O1525">
        <v>0</v>
      </c>
      <c r="P1525">
        <v>0</v>
      </c>
      <c r="Q1525">
        <v>0</v>
      </c>
      <c r="R1525">
        <v>0</v>
      </c>
      <c r="S1525">
        <v>0</v>
      </c>
      <c r="T1525">
        <v>0</v>
      </c>
      <c r="U1525">
        <v>0</v>
      </c>
      <c r="V1525">
        <v>0</v>
      </c>
      <c r="W1525">
        <v>0</v>
      </c>
      <c r="X1525">
        <v>0</v>
      </c>
      <c r="Y1525">
        <v>0</v>
      </c>
      <c r="Z1525">
        <v>0</v>
      </c>
      <c r="AA1525">
        <v>0</v>
      </c>
      <c r="AB1525">
        <v>0</v>
      </c>
      <c r="AC1525">
        <v>0</v>
      </c>
      <c r="AD1525">
        <v>0</v>
      </c>
      <c r="AE1525">
        <v>0</v>
      </c>
      <c r="AF1525">
        <v>0</v>
      </c>
      <c r="AG1525">
        <v>0</v>
      </c>
      <c r="AH1525">
        <v>0</v>
      </c>
      <c r="AI1525">
        <v>0</v>
      </c>
      <c r="AJ1525">
        <v>0</v>
      </c>
    </row>
    <row r="1526" spans="1:36">
      <c r="A1526" t="s">
        <v>3557</v>
      </c>
      <c r="B1526" t="s">
        <v>3558</v>
      </c>
      <c r="C1526" t="s">
        <v>46</v>
      </c>
      <c r="D1526" t="s">
        <v>258</v>
      </c>
      <c r="E1526" t="s">
        <v>258</v>
      </c>
      <c r="F1526" s="3">
        <v>180</v>
      </c>
      <c r="G1526" t="s">
        <v>90</v>
      </c>
      <c r="H1526" t="s">
        <v>50</v>
      </c>
      <c r="I1526" t="s">
        <v>50</v>
      </c>
      <c r="J1526" t="s">
        <v>50</v>
      </c>
      <c r="K1526" t="s">
        <v>51</v>
      </c>
      <c r="L1526" t="s">
        <v>51</v>
      </c>
      <c r="M1526" t="s">
        <v>50</v>
      </c>
      <c r="N1526">
        <v>0</v>
      </c>
      <c r="O1526">
        <v>0</v>
      </c>
      <c r="P1526">
        <v>0</v>
      </c>
      <c r="Q1526">
        <v>0</v>
      </c>
      <c r="R1526">
        <v>0</v>
      </c>
      <c r="S1526">
        <v>0</v>
      </c>
      <c r="T1526">
        <v>0</v>
      </c>
      <c r="U1526">
        <v>0</v>
      </c>
      <c r="V1526">
        <v>0</v>
      </c>
      <c r="W1526">
        <v>0</v>
      </c>
      <c r="X1526">
        <v>0</v>
      </c>
      <c r="Y1526">
        <v>0</v>
      </c>
      <c r="Z1526">
        <v>0</v>
      </c>
      <c r="AA1526">
        <v>0</v>
      </c>
      <c r="AB1526">
        <v>0</v>
      </c>
      <c r="AC1526">
        <v>0</v>
      </c>
      <c r="AD1526">
        <v>1</v>
      </c>
      <c r="AE1526">
        <v>1</v>
      </c>
      <c r="AF1526">
        <v>0</v>
      </c>
      <c r="AG1526">
        <v>0</v>
      </c>
      <c r="AH1526">
        <v>0</v>
      </c>
      <c r="AI1526">
        <v>1</v>
      </c>
      <c r="AJ1526">
        <v>366</v>
      </c>
    </row>
    <row r="1527" spans="1:36">
      <c r="A1527" t="s">
        <v>3559</v>
      </c>
      <c r="B1527" t="s">
        <v>3560</v>
      </c>
      <c r="C1527" t="s">
        <v>88</v>
      </c>
      <c r="D1527" t="s">
        <v>89</v>
      </c>
      <c r="E1527" t="s">
        <v>89</v>
      </c>
      <c r="F1527" s="3">
        <v>35</v>
      </c>
      <c r="G1527" t="s">
        <v>49</v>
      </c>
      <c r="H1527" t="s">
        <v>50</v>
      </c>
      <c r="I1527" t="s">
        <v>50</v>
      </c>
      <c r="J1527" t="s">
        <v>50</v>
      </c>
      <c r="K1527" t="s">
        <v>51</v>
      </c>
      <c r="L1527" t="s">
        <v>51</v>
      </c>
      <c r="M1527" t="s">
        <v>61</v>
      </c>
      <c r="N1527">
        <v>0</v>
      </c>
      <c r="O1527">
        <v>0</v>
      </c>
      <c r="P1527">
        <v>0</v>
      </c>
      <c r="Q1527">
        <v>0</v>
      </c>
      <c r="R1527">
        <v>0</v>
      </c>
      <c r="S1527">
        <v>0</v>
      </c>
      <c r="T1527">
        <v>0</v>
      </c>
      <c r="U1527">
        <v>0</v>
      </c>
      <c r="V1527">
        <v>0</v>
      </c>
      <c r="W1527">
        <v>0</v>
      </c>
      <c r="X1527">
        <v>0</v>
      </c>
      <c r="Y1527">
        <v>0</v>
      </c>
      <c r="Z1527">
        <v>0</v>
      </c>
      <c r="AA1527">
        <v>0</v>
      </c>
      <c r="AB1527">
        <v>0</v>
      </c>
      <c r="AC1527">
        <v>0</v>
      </c>
      <c r="AD1527">
        <v>0</v>
      </c>
      <c r="AE1527">
        <v>0</v>
      </c>
      <c r="AF1527">
        <v>0</v>
      </c>
      <c r="AG1527">
        <v>0</v>
      </c>
      <c r="AH1527">
        <v>0</v>
      </c>
      <c r="AI1527">
        <v>0</v>
      </c>
      <c r="AJ1527">
        <v>0</v>
      </c>
    </row>
    <row r="1528" spans="1:36">
      <c r="A1528" t="s">
        <v>3561</v>
      </c>
      <c r="B1528" t="s">
        <v>3562</v>
      </c>
      <c r="C1528" t="s">
        <v>46</v>
      </c>
      <c r="D1528" t="s">
        <v>3563</v>
      </c>
      <c r="E1528" t="s">
        <v>59</v>
      </c>
      <c r="F1528" s="3">
        <v>10</v>
      </c>
      <c r="G1528" t="s">
        <v>55</v>
      </c>
      <c r="H1528" t="s">
        <v>51</v>
      </c>
      <c r="I1528" t="s">
        <v>50</v>
      </c>
      <c r="J1528" t="s">
        <v>61</v>
      </c>
      <c r="K1528" t="s">
        <v>61</v>
      </c>
      <c r="L1528" t="s">
        <v>61</v>
      </c>
      <c r="M1528" t="s">
        <v>61</v>
      </c>
      <c r="N1528">
        <v>0</v>
      </c>
      <c r="O1528">
        <v>0</v>
      </c>
      <c r="P1528">
        <v>0</v>
      </c>
      <c r="Q1528">
        <v>0</v>
      </c>
      <c r="R1528">
        <v>0</v>
      </c>
      <c r="S1528">
        <v>0</v>
      </c>
      <c r="T1528">
        <v>0</v>
      </c>
      <c r="U1528">
        <v>0</v>
      </c>
      <c r="V1528">
        <v>0</v>
      </c>
      <c r="W1528">
        <v>0</v>
      </c>
      <c r="X1528">
        <v>0</v>
      </c>
      <c r="Y1528">
        <v>0</v>
      </c>
      <c r="Z1528">
        <v>0</v>
      </c>
      <c r="AA1528">
        <v>0</v>
      </c>
      <c r="AB1528">
        <v>0</v>
      </c>
      <c r="AC1528">
        <v>0</v>
      </c>
      <c r="AD1528">
        <v>0</v>
      </c>
      <c r="AE1528">
        <v>0</v>
      </c>
      <c r="AF1528">
        <v>0</v>
      </c>
      <c r="AG1528">
        <v>0</v>
      </c>
      <c r="AH1528">
        <v>0</v>
      </c>
      <c r="AI1528">
        <v>0</v>
      </c>
      <c r="AJ1528">
        <v>0</v>
      </c>
    </row>
    <row r="1529" spans="1:36">
      <c r="A1529" t="s">
        <v>3564</v>
      </c>
      <c r="B1529" t="s">
        <v>3565</v>
      </c>
      <c r="C1529" t="s">
        <v>46</v>
      </c>
      <c r="D1529" t="s">
        <v>971</v>
      </c>
      <c r="E1529" t="s">
        <v>48</v>
      </c>
      <c r="F1529" s="3">
        <v>1284</v>
      </c>
      <c r="G1529" t="s">
        <v>55</v>
      </c>
      <c r="H1529" t="s">
        <v>50</v>
      </c>
      <c r="I1529" t="s">
        <v>50</v>
      </c>
      <c r="J1529" t="s">
        <v>51</v>
      </c>
      <c r="K1529" t="s">
        <v>61</v>
      </c>
      <c r="L1529" t="s">
        <v>51</v>
      </c>
      <c r="M1529" t="s">
        <v>51</v>
      </c>
      <c r="N1529">
        <v>0</v>
      </c>
      <c r="O1529">
        <v>0</v>
      </c>
      <c r="P1529">
        <v>0</v>
      </c>
      <c r="Q1529">
        <v>0</v>
      </c>
      <c r="R1529">
        <v>0</v>
      </c>
      <c r="S1529">
        <v>0</v>
      </c>
      <c r="T1529">
        <v>0</v>
      </c>
      <c r="U1529">
        <v>0</v>
      </c>
      <c r="V1529">
        <v>0</v>
      </c>
      <c r="W1529">
        <v>0</v>
      </c>
      <c r="X1529">
        <v>0</v>
      </c>
      <c r="Y1529">
        <v>0</v>
      </c>
      <c r="Z1529">
        <v>0</v>
      </c>
      <c r="AA1529">
        <v>0</v>
      </c>
      <c r="AB1529">
        <v>0</v>
      </c>
      <c r="AC1529">
        <v>0</v>
      </c>
      <c r="AD1529">
        <v>0</v>
      </c>
      <c r="AE1529">
        <v>0</v>
      </c>
      <c r="AF1529">
        <v>0</v>
      </c>
      <c r="AG1529">
        <v>0</v>
      </c>
      <c r="AH1529">
        <v>0</v>
      </c>
      <c r="AI1529">
        <v>0</v>
      </c>
      <c r="AJ1529">
        <v>0</v>
      </c>
    </row>
  </sheetData>
  <autoFilter ref="A1:AJ1529" xr:uid="{634C67FA-54EE-49CB-B0D7-A956FD57BF5B}"/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3313D9-44CA-4F0C-B256-36CCE1472D7E}">
  <dimension ref="A1:B37"/>
  <sheetViews>
    <sheetView workbookViewId="0">
      <selection activeCell="B19" sqref="B19"/>
    </sheetView>
  </sheetViews>
  <sheetFormatPr defaultColWidth="9.140625" defaultRowHeight="14.65"/>
  <cols>
    <col min="1" max="1" width="53.5703125" style="1" bestFit="1" customWidth="1"/>
    <col min="2" max="2" width="130.140625" style="1" bestFit="1" customWidth="1"/>
    <col min="3" max="16384" width="9.140625" style="1"/>
  </cols>
  <sheetData>
    <row r="1" spans="1:2">
      <c r="A1" s="6" t="s">
        <v>3566</v>
      </c>
      <c r="B1" s="6" t="s">
        <v>3567</v>
      </c>
    </row>
    <row r="2" spans="1:2">
      <c r="A2" s="5" t="s">
        <v>8</v>
      </c>
      <c r="B2" s="5" t="s">
        <v>3568</v>
      </c>
    </row>
    <row r="3" spans="1:2">
      <c r="A3" s="5" t="s">
        <v>9</v>
      </c>
      <c r="B3" s="5" t="s">
        <v>3569</v>
      </c>
    </row>
    <row r="4" spans="1:2">
      <c r="A4" s="5" t="s">
        <v>10</v>
      </c>
      <c r="B4" s="5" t="s">
        <v>3570</v>
      </c>
    </row>
    <row r="5" spans="1:2">
      <c r="A5" s="5" t="s">
        <v>11</v>
      </c>
      <c r="B5" s="5" t="s">
        <v>3571</v>
      </c>
    </row>
    <row r="6" spans="1:2" ht="29.1">
      <c r="A6" s="5" t="s">
        <v>12</v>
      </c>
      <c r="B6" s="7" t="s">
        <v>3572</v>
      </c>
    </row>
    <row r="7" spans="1:2">
      <c r="A7" s="5" t="s">
        <v>13</v>
      </c>
      <c r="B7" s="5" t="s">
        <v>3573</v>
      </c>
    </row>
    <row r="8" spans="1:2">
      <c r="A8" s="5" t="s">
        <v>14</v>
      </c>
      <c r="B8" s="5" t="s">
        <v>3574</v>
      </c>
    </row>
    <row r="9" spans="1:2">
      <c r="A9" s="5" t="s">
        <v>15</v>
      </c>
      <c r="B9" s="5" t="s">
        <v>3575</v>
      </c>
    </row>
    <row r="10" spans="1:2">
      <c r="A10" s="5" t="s">
        <v>16</v>
      </c>
      <c r="B10" s="5" t="s">
        <v>3576</v>
      </c>
    </row>
    <row r="11" spans="1:2">
      <c r="A11" s="5" t="s">
        <v>17</v>
      </c>
      <c r="B11" s="5" t="s">
        <v>3577</v>
      </c>
    </row>
    <row r="12" spans="1:2">
      <c r="A12" s="5" t="s">
        <v>18</v>
      </c>
      <c r="B12" s="5" t="s">
        <v>3578</v>
      </c>
    </row>
    <row r="13" spans="1:2">
      <c r="A13" s="5" t="s">
        <v>3579</v>
      </c>
      <c r="B13" s="5" t="s">
        <v>3580</v>
      </c>
    </row>
    <row r="14" spans="1:2">
      <c r="A14" s="5" t="s">
        <v>20</v>
      </c>
      <c r="B14" s="5" t="s">
        <v>3581</v>
      </c>
    </row>
    <row r="15" spans="1:2">
      <c r="A15" s="5" t="s">
        <v>21</v>
      </c>
      <c r="B15" s="5" t="s">
        <v>3582</v>
      </c>
    </row>
    <row r="16" spans="1:2">
      <c r="A16" s="5" t="s">
        <v>22</v>
      </c>
      <c r="B16" s="5" t="s">
        <v>3583</v>
      </c>
    </row>
    <row r="17" spans="1:2">
      <c r="A17" s="5" t="s">
        <v>23</v>
      </c>
      <c r="B17" s="5" t="s">
        <v>3584</v>
      </c>
    </row>
    <row r="18" spans="1:2">
      <c r="A18" s="5" t="s">
        <v>24</v>
      </c>
      <c r="B18" t="s">
        <v>3585</v>
      </c>
    </row>
    <row r="19" spans="1:2">
      <c r="A19" s="5" t="s">
        <v>25</v>
      </c>
      <c r="B19" t="s">
        <v>3586</v>
      </c>
    </row>
    <row r="20" spans="1:2">
      <c r="A20" s="5" t="s">
        <v>26</v>
      </c>
      <c r="B20" t="s">
        <v>3587</v>
      </c>
    </row>
    <row r="21" spans="1:2">
      <c r="A21" s="5" t="s">
        <v>27</v>
      </c>
      <c r="B21" t="s">
        <v>3588</v>
      </c>
    </row>
    <row r="22" spans="1:2">
      <c r="A22" s="5" t="s">
        <v>28</v>
      </c>
      <c r="B22" t="s">
        <v>3589</v>
      </c>
    </row>
    <row r="23" spans="1:2">
      <c r="A23" s="5" t="s">
        <v>29</v>
      </c>
      <c r="B23" t="s">
        <v>3590</v>
      </c>
    </row>
    <row r="24" spans="1:2">
      <c r="A24" s="5" t="s">
        <v>30</v>
      </c>
      <c r="B24" t="s">
        <v>3591</v>
      </c>
    </row>
    <row r="25" spans="1:2">
      <c r="A25" s="5" t="s">
        <v>31</v>
      </c>
      <c r="B25" t="s">
        <v>3592</v>
      </c>
    </row>
    <row r="26" spans="1:2">
      <c r="A26" s="5" t="s">
        <v>32</v>
      </c>
      <c r="B26" s="5" t="s">
        <v>3593</v>
      </c>
    </row>
    <row r="27" spans="1:2">
      <c r="A27" s="5" t="s">
        <v>33</v>
      </c>
      <c r="B27" s="5" t="s">
        <v>3594</v>
      </c>
    </row>
    <row r="28" spans="1:2">
      <c r="A28" s="5" t="s">
        <v>34</v>
      </c>
      <c r="B28" s="5" t="s">
        <v>3595</v>
      </c>
    </row>
    <row r="29" spans="1:2">
      <c r="A29" s="5" t="s">
        <v>35</v>
      </c>
      <c r="B29" s="5" t="s">
        <v>3596</v>
      </c>
    </row>
    <row r="30" spans="1:2">
      <c r="A30" s="5" t="s">
        <v>36</v>
      </c>
      <c r="B30" s="5" t="s">
        <v>3597</v>
      </c>
    </row>
    <row r="31" spans="1:2">
      <c r="A31" s="5" t="s">
        <v>37</v>
      </c>
      <c r="B31" s="5" t="s">
        <v>3598</v>
      </c>
    </row>
    <row r="32" spans="1:2">
      <c r="A32" s="5" t="s">
        <v>38</v>
      </c>
      <c r="B32" s="5" t="s">
        <v>3599</v>
      </c>
    </row>
    <row r="33" spans="1:2">
      <c r="A33" s="5" t="s">
        <v>39</v>
      </c>
      <c r="B33" s="5" t="s">
        <v>3600</v>
      </c>
    </row>
    <row r="34" spans="1:2">
      <c r="A34" s="5" t="s">
        <v>40</v>
      </c>
      <c r="B34" s="5" t="s">
        <v>3601</v>
      </c>
    </row>
    <row r="35" spans="1:2">
      <c r="A35" s="5" t="s">
        <v>41</v>
      </c>
      <c r="B35" s="5" t="s">
        <v>3602</v>
      </c>
    </row>
    <row r="36" spans="1:2">
      <c r="A36" s="1" t="s">
        <v>42</v>
      </c>
      <c r="B36" s="5" t="s">
        <v>3603</v>
      </c>
    </row>
    <row r="37" spans="1:2">
      <c r="A37" s="5" t="s">
        <v>43</v>
      </c>
      <c r="B37" s="5" t="s">
        <v>3604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0f84bba906045b4af568ee102a52dcb xmlns="fe5d3422-d9dd-445a-a09e-4ef6652ad33b">
      <Terms xmlns="http://schemas.microsoft.com/office/infopath/2007/PartnerControls">
        <TermInfo xmlns="http://schemas.microsoft.com/office/infopath/2007/PartnerControls">
          <TermName xmlns="http://schemas.microsoft.com/office/infopath/2007/PartnerControls">BCS</TermName>
          <TermId xmlns="http://schemas.microsoft.com/office/infopath/2007/PartnerControls">fe27fdf8-0f5f-4818-8814-5d57df057769</TermId>
        </TermInfo>
      </Terms>
    </i0f84bba906045b4af568ee102a52dcb>
    <lcf76f155ced4ddcb4097134ff3c332f xmlns="7d07e6d4-f574-4fd6-b354-3da84f18f7b7">
      <Terms xmlns="http://schemas.microsoft.com/office/infopath/2007/PartnerControls"/>
    </lcf76f155ced4ddcb4097134ff3c332f>
    <TaxCatchAll xmlns="fe5d3422-d9dd-445a-a09e-4ef6652ad33b">
      <Value>6</Value>
    </TaxCatchAll>
    <_dlc_DocId xmlns="fe5d3422-d9dd-445a-a09e-4ef6652ad33b">ARAWAI-656087622-36642</_dlc_DocId>
    <_dlc_DocIdUrl xmlns="fe5d3422-d9dd-445a-a09e-4ef6652ad33b">
      <Url>https://taumataarowai.sharepoint.com/sites/DMS_DataResearchAndInsights/_layouts/15/DocIdRedir.aspx?ID=ARAWAI-656087622-36642</Url>
      <Description>ARAWAI-656087622-36642</Description>
    </_dlc_DocIdUrl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19270FD70C96F4D8ACF185916C3C628" ma:contentTypeVersion="20" ma:contentTypeDescription="Create a new document." ma:contentTypeScope="" ma:versionID="e90c5e6d01ffaeb6648c31e74e2b6aa7">
  <xsd:schema xmlns:xsd="http://www.w3.org/2001/XMLSchema" xmlns:xs="http://www.w3.org/2001/XMLSchema" xmlns:p="http://schemas.microsoft.com/office/2006/metadata/properties" xmlns:ns2="fe5d3422-d9dd-445a-a09e-4ef6652ad33b" xmlns:ns3="7d07e6d4-f574-4fd6-b354-3da84f18f7b7" targetNamespace="http://schemas.microsoft.com/office/2006/metadata/properties" ma:root="true" ma:fieldsID="e4931f183de3282cd6de01d732b5d174" ns2:_="" ns3:_="">
    <xsd:import namespace="fe5d3422-d9dd-445a-a09e-4ef6652ad33b"/>
    <xsd:import namespace="7d07e6d4-f574-4fd6-b354-3da84f18f7b7"/>
    <xsd:element name="properties">
      <xsd:complexType>
        <xsd:sequence>
          <xsd:element name="documentManagement">
            <xsd:complexType>
              <xsd:all>
                <xsd:element ref="ns2:i0f84bba906045b4af568ee102a52dcb" minOccurs="0"/>
                <xsd:element ref="ns2:TaxCatchAll" minOccurs="0"/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2:SharedWithUsers" minOccurs="0"/>
                <xsd:element ref="ns2:SharedWithDetails" minOccurs="0"/>
                <xsd:element ref="ns3:lcf76f155ced4ddcb4097134ff3c332f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ObjectDetectorVersions" minOccurs="0"/>
                <xsd:element ref="ns3:MediaServiceSearchPropertie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5d3422-d9dd-445a-a09e-4ef6652ad33b" elementFormDefault="qualified">
    <xsd:import namespace="http://schemas.microsoft.com/office/2006/documentManagement/types"/>
    <xsd:import namespace="http://schemas.microsoft.com/office/infopath/2007/PartnerControls"/>
    <xsd:element name="i0f84bba906045b4af568ee102a52dcb" ma:index="9" nillable="true" ma:taxonomy="true" ma:internalName="i0f84bba906045b4af568ee102a52dcb" ma:taxonomyFieldName="RevIMBCS" ma:displayName="Record Classification" ma:indexed="true" ma:default="6;#BCS|fe27fdf8-0f5f-4818-8814-5d57df057769" ma:fieldId="{20f84bba-9060-45b4-af56-8ee102a52dcb}" ma:sspId="bd04e065-e87d-43b4-b1aa-988c790d3800" ma:termSetId="8cd2d7f0-9d76-455f-ae25-96860f5827c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0" nillable="true" ma:displayName="Taxonomy Catch All Column" ma:hidden="true" ma:list="{46186744-e097-4daa-acba-9ba2c62f42a2}" ma:internalName="TaxCatchAll" ma:showField="CatchAllData" ma:web="fe5d3422-d9dd-445a-a09e-4ef6652ad33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_dlc_DocId" ma:index="11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2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3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d07e6d4-f574-4fd6-b354-3da84f18f7b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4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5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bd04e065-e87d-43b4-b1aa-988c790d380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9" nillable="true" ma:displayName="Location" ma:indexed="true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2B4E9C5-5C5F-4BE1-A830-127155FD45E8}"/>
</file>

<file path=customXml/itemProps2.xml><?xml version="1.0" encoding="utf-8"?>
<ds:datastoreItem xmlns:ds="http://schemas.openxmlformats.org/officeDocument/2006/customXml" ds:itemID="{F0A1E41A-F94F-4FC9-905B-69661105DCD6}"/>
</file>

<file path=customXml/itemProps3.xml><?xml version="1.0" encoding="utf-8"?>
<ds:datastoreItem xmlns:ds="http://schemas.openxmlformats.org/officeDocument/2006/customXml" ds:itemID="{7B0F1BEE-CE3A-4B22-8B9F-9EFEEA84D292}"/>
</file>

<file path=customXml/itemProps4.xml><?xml version="1.0" encoding="utf-8"?>
<ds:datastoreItem xmlns:ds="http://schemas.openxmlformats.org/officeDocument/2006/customXml" ds:itemID="{E17749D2-563E-4CAA-B154-BBD4094BF7A4}"/>
</file>

<file path=docMetadata/LabelInfo.xml><?xml version="1.0" encoding="utf-8"?>
<clbl:labelList xmlns:clbl="http://schemas.microsoft.com/office/2020/mipLabelMetadata">
  <clbl:label id="{35504caa-b431-4354-826f-a0777a9bdb8d}" enabled="1" method="Standard" siteId="{75c87bf0-6130-4555-b9fa-e4cf3539f058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/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Purvi Pancholy</dc:creator>
  <cp:keywords/>
  <dc:description/>
  <cp:lastModifiedBy/>
  <cp:revision/>
  <dcterms:created xsi:type="dcterms:W3CDTF">2015-06-05T18:17:20Z</dcterms:created>
  <dcterms:modified xsi:type="dcterms:W3CDTF">2025-07-29T01:16:30Z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0x010100A19270FD70C96F4D8ACF185916C3C628</vt:lpwstr>
  </property>
  <property fmtid="{D5CDD505-2E9C-101B-9397-08002B2CF9AE}" pid="3" name="RevIMBCS">
    <vt:lpwstr>6;#BCS|fe27fdf8-0f5f-4818-8814-5d57df057769</vt:lpwstr>
  </property>
  <property fmtid="{D5CDD505-2E9C-101B-9397-08002B2CF9AE}" pid="4" name="_dlc_DocIdItemGuid">
    <vt:lpwstr>73269862-3f24-41bb-bf9c-432925c5d3a6</vt:lpwstr>
  </property>
  <property fmtid="{D5CDD505-2E9C-101B-9397-08002B2CF9AE}" pid="5" name="MediaServiceImageTags">
    <vt:lpwstr/>
  </property>
</Properties>
</file>